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Itim" panose="020B0604020202020204" charset="-34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h/qPrWhEXA0I3T+727V71D3Jcp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a62f969b61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80" name="Google Shape;480;ga62f969b61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a62f969b61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87" name="Google Shape;487;ga62f969b61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a62f969b61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94" name="Google Shape;494;ga62f969b61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01" name="Google Shape;5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9" name="Google Shape;52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8" name="Google Shape;53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6" name="Google Shape;56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75" name="Google Shape;57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3" name="Google Shape;60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2" name="Google Shape;61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38" name="Google Shape;63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67" name="Google Shape;66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96" name="Google Shape;69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a549cadb29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5" name="Google Shape;725;ga549cadb29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iw-IL" sz="20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https://www.mentimeter.com/s/f9fa5178eb6107076bb4bc903d29e615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1" name="Google Shape;73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55" name="Google Shape;75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3" name="Google Shape;78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4" name="Google Shape;82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w-IL"/>
              <a:t>חלוקה לחדרים בזום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1" name="Google Shape;84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1" name="Google Shape;35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6" name="Google Shape;39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w-IL"/>
              <a:t>https://padlet.com/pdherzog100/vgo045xl9yk0yzf7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2" name="Google Shape;42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48" name="Google Shape;4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a62f969b61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59" name="Google Shape;459;ga62f969b6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a62f969b61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66" name="Google Shape;466;ga62f969b61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a62f969b6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73" name="Google Shape;473;ga62f969b6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CFE2F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5"/>
          <p:cNvSpPr/>
          <p:nvPr/>
        </p:nvSpPr>
        <p:spPr>
          <a:xfrm>
            <a:off x="716575" y="0"/>
            <a:ext cx="8579795" cy="5143484"/>
          </a:xfrm>
          <a:custGeom>
            <a:avLst/>
            <a:gdLst/>
            <a:ahLst/>
            <a:cxnLst/>
            <a:rect l="l" t="t" r="r" b="b"/>
            <a:pathLst>
              <a:path w="128517" h="78770" extrusionOk="0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25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name="adj" fmla="val 11691"/>
            </a:avLst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" name="Google Shape;11;p25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5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3" name="Google Shape;13;p25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4" name="Google Shape;14;p25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5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5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5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5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5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5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5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5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5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5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" name="Google Shape;25;p25"/>
          <p:cNvSpPr txBox="1">
            <a:spLocks noGrp="1"/>
          </p:cNvSpPr>
          <p:nvPr>
            <p:ph type="ctrTitle"/>
          </p:nvPr>
        </p:nvSpPr>
        <p:spPr>
          <a:xfrm>
            <a:off x="2351850" y="1498850"/>
            <a:ext cx="44403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sz="6000" b="1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7" name="Google Shape;27;p25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" name="Google Shape;28;p25"/>
          <p:cNvGrpSpPr/>
          <p:nvPr/>
        </p:nvGrpSpPr>
        <p:grpSpPr>
          <a:xfrm rot="-1976796" flipH="1">
            <a:off x="5917481" y="3990133"/>
            <a:ext cx="3474354" cy="888893"/>
            <a:chOff x="3809875" y="1963175"/>
            <a:chExt cx="1923600" cy="492150"/>
          </a:xfrm>
        </p:grpSpPr>
        <p:sp>
          <p:nvSpPr>
            <p:cNvPr id="29" name="Google Shape;29;p25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5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5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5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5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5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5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5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5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5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5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25"/>
          <p:cNvGrpSpPr/>
          <p:nvPr/>
        </p:nvGrpSpPr>
        <p:grpSpPr>
          <a:xfrm rot="-375097">
            <a:off x="1228557" y="-253382"/>
            <a:ext cx="711742" cy="793298"/>
            <a:chOff x="6554696" y="509501"/>
            <a:chExt cx="711709" cy="793261"/>
          </a:xfrm>
        </p:grpSpPr>
        <p:sp>
          <p:nvSpPr>
            <p:cNvPr id="41" name="Google Shape;41;p25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5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" name="Google Shape;43;p25"/>
          <p:cNvGrpSpPr/>
          <p:nvPr/>
        </p:nvGrpSpPr>
        <p:grpSpPr>
          <a:xfrm rot="807122">
            <a:off x="809300" y="4708652"/>
            <a:ext cx="2497551" cy="2401906"/>
            <a:chOff x="1857000" y="3245400"/>
            <a:chExt cx="1233825" cy="1186575"/>
          </a:xfrm>
        </p:grpSpPr>
        <p:sp>
          <p:nvSpPr>
            <p:cNvPr id="44" name="Google Shape;44;p25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5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5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5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5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5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" name="Google Shape;50;p25"/>
          <p:cNvSpPr/>
          <p:nvPr/>
        </p:nvSpPr>
        <p:spPr>
          <a:xfrm rot="-381518">
            <a:off x="1317430" y="-146232"/>
            <a:ext cx="102933" cy="551241"/>
          </a:xfrm>
          <a:prstGeom prst="roundRect">
            <a:avLst>
              <a:gd name="adj" fmla="val 50000"/>
            </a:avLst>
          </a:prstGeom>
          <a:solidFill>
            <a:schemeClr val="lt2">
              <a:alpha val="46666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6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" name="Google Shape;53;p26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4" name="Google Shape;54;p26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6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6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6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6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6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6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6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26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26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6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6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6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6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26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6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6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6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6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26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6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26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" name="Google Shape;76;p2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body" idx="1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048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CUSTOM_7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2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80" name="Google Shape;80;p2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2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2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2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2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2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2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7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7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7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2" name="Google Shape;102;p27"/>
          <p:cNvSpPr txBox="1">
            <a:spLocks noGrp="1"/>
          </p:cNvSpPr>
          <p:nvPr>
            <p:ph type="subTitle" idx="1"/>
          </p:nvPr>
        </p:nvSpPr>
        <p:spPr>
          <a:xfrm>
            <a:off x="804150" y="3222265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103" name="Google Shape;103;p27"/>
          <p:cNvSpPr txBox="1">
            <a:spLocks noGrp="1"/>
          </p:cNvSpPr>
          <p:nvPr>
            <p:ph type="subTitle" idx="2"/>
          </p:nvPr>
        </p:nvSpPr>
        <p:spPr>
          <a:xfrm>
            <a:off x="5833650" y="3222265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104" name="Google Shape;104;p27"/>
          <p:cNvSpPr txBox="1">
            <a:spLocks noGrp="1"/>
          </p:cNvSpPr>
          <p:nvPr>
            <p:ph type="subTitle" idx="3"/>
          </p:nvPr>
        </p:nvSpPr>
        <p:spPr>
          <a:xfrm>
            <a:off x="804150" y="168281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105" name="Google Shape;105;p27"/>
          <p:cNvSpPr txBox="1">
            <a:spLocks noGrp="1"/>
          </p:cNvSpPr>
          <p:nvPr>
            <p:ph type="subTitle" idx="4"/>
          </p:nvPr>
        </p:nvSpPr>
        <p:spPr>
          <a:xfrm>
            <a:off x="5833650" y="168281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106" name="Google Shape;106;p27"/>
          <p:cNvSpPr txBox="1">
            <a:spLocks noGrp="1"/>
          </p:cNvSpPr>
          <p:nvPr>
            <p:ph type="subTitle" idx="5"/>
          </p:nvPr>
        </p:nvSpPr>
        <p:spPr>
          <a:xfrm>
            <a:off x="3318900" y="3222265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107" name="Google Shape;107;p27"/>
          <p:cNvSpPr txBox="1">
            <a:spLocks noGrp="1"/>
          </p:cNvSpPr>
          <p:nvPr>
            <p:ph type="subTitle" idx="6"/>
          </p:nvPr>
        </p:nvSpPr>
        <p:spPr>
          <a:xfrm>
            <a:off x="3318900" y="168281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1600" b="1"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108" name="Google Shape;108;p2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7"/>
          <p:cNvSpPr txBox="1">
            <a:spLocks noGrp="1"/>
          </p:cNvSpPr>
          <p:nvPr>
            <p:ph type="subTitle" idx="7"/>
          </p:nvPr>
        </p:nvSpPr>
        <p:spPr>
          <a:xfrm>
            <a:off x="804150" y="2098665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0" name="Google Shape;110;p27"/>
          <p:cNvSpPr txBox="1">
            <a:spLocks noGrp="1"/>
          </p:cNvSpPr>
          <p:nvPr>
            <p:ph type="subTitle" idx="8"/>
          </p:nvPr>
        </p:nvSpPr>
        <p:spPr>
          <a:xfrm>
            <a:off x="5833650" y="2098665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1" name="Google Shape;111;p27"/>
          <p:cNvSpPr txBox="1">
            <a:spLocks noGrp="1"/>
          </p:cNvSpPr>
          <p:nvPr>
            <p:ph type="subTitle" idx="9"/>
          </p:nvPr>
        </p:nvSpPr>
        <p:spPr>
          <a:xfrm>
            <a:off x="804150" y="360914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2" name="Google Shape;112;p27"/>
          <p:cNvSpPr txBox="1">
            <a:spLocks noGrp="1"/>
          </p:cNvSpPr>
          <p:nvPr>
            <p:ph type="subTitle" idx="13"/>
          </p:nvPr>
        </p:nvSpPr>
        <p:spPr>
          <a:xfrm>
            <a:off x="5833650" y="360914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3" name="Google Shape;113;p27"/>
          <p:cNvSpPr txBox="1">
            <a:spLocks noGrp="1"/>
          </p:cNvSpPr>
          <p:nvPr>
            <p:ph type="subTitle" idx="14"/>
          </p:nvPr>
        </p:nvSpPr>
        <p:spPr>
          <a:xfrm>
            <a:off x="3318900" y="2098665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4" name="Google Shape;114;p27"/>
          <p:cNvSpPr txBox="1">
            <a:spLocks noGrp="1"/>
          </p:cNvSpPr>
          <p:nvPr>
            <p:ph type="subTitle" idx="15"/>
          </p:nvPr>
        </p:nvSpPr>
        <p:spPr>
          <a:xfrm>
            <a:off x="3318900" y="360914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2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oogle Shape;116;p2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17" name="Google Shape;117;p2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6" name="Google Shape;136;p28"/>
          <p:cNvSpPr txBox="1">
            <a:spLocks noGrp="1"/>
          </p:cNvSpPr>
          <p:nvPr>
            <p:ph type="subTitle" idx="1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137" name="Google Shape;137;p28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29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40" name="Google Shape;140;p2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9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9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9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2" name="Google Shape;162;p2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4824600" cy="9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CUSTOM_5">
    <p:bg>
      <p:bgPr>
        <a:solidFill>
          <a:schemeClr val="lt2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0"/>
          <p:cNvSpPr txBox="1">
            <a:spLocks noGrp="1"/>
          </p:cNvSpPr>
          <p:nvPr>
            <p:ph type="title"/>
          </p:nvPr>
        </p:nvSpPr>
        <p:spPr>
          <a:xfrm>
            <a:off x="3223200" y="1570950"/>
            <a:ext cx="2697600" cy="20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CUSTOM_4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oogle Shape;166;p3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67" name="Google Shape;167;p3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3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3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3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3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3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3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3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3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31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31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3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3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3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3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31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3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3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3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3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3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3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9" name="Google Shape;189;p31"/>
          <p:cNvSpPr txBox="1">
            <a:spLocks noGrp="1"/>
          </p:cNvSpPr>
          <p:nvPr>
            <p:ph type="title"/>
          </p:nvPr>
        </p:nvSpPr>
        <p:spPr>
          <a:xfrm>
            <a:off x="5314275" y="982000"/>
            <a:ext cx="3109500" cy="13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1"/>
          <p:cNvSpPr txBox="1">
            <a:spLocks noGrp="1"/>
          </p:cNvSpPr>
          <p:nvPr>
            <p:ph type="subTitle" idx="1"/>
          </p:nvPr>
        </p:nvSpPr>
        <p:spPr>
          <a:xfrm>
            <a:off x="6241125" y="2642075"/>
            <a:ext cx="2182800" cy="14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32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93" name="Google Shape;193;p32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32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32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32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32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32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32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32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32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32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32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32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32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32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32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32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32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32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32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2" name="Google Shape;212;p32"/>
          <p:cNvSpPr txBox="1">
            <a:spLocks noGrp="1"/>
          </p:cNvSpPr>
          <p:nvPr>
            <p:ph type="title"/>
          </p:nvPr>
        </p:nvSpPr>
        <p:spPr>
          <a:xfrm>
            <a:off x="1061575" y="1371025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3" name="Google Shape;213;p32"/>
          <p:cNvSpPr txBox="1">
            <a:spLocks noGrp="1"/>
          </p:cNvSpPr>
          <p:nvPr>
            <p:ph type="body" idx="1"/>
          </p:nvPr>
        </p:nvSpPr>
        <p:spPr>
          <a:xfrm>
            <a:off x="1061575" y="2618975"/>
            <a:ext cx="2808000" cy="11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cxnSp>
        <p:nvCxnSpPr>
          <p:cNvPr id="214" name="Google Shape;214;p32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5" name="Google Shape;215;p32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" name="Google Shape;7;p24"/>
          <p:cNvSpPr txBox="1">
            <a:spLocks noGrp="1"/>
          </p:cNvSpPr>
          <p:nvPr>
            <p:ph type="body" idx="1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hyperlink" Target="http://drive.google.com/file/d/1KAxEkrAg_EzSmdm3kwW74lhQQ7OlitVx/view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g"/><Relationship Id="rId4" Type="http://schemas.openxmlformats.org/officeDocument/2006/relationships/hyperlink" Target="http://www.youtube.com/watch?v=2YWfdY0Ny0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g"/><Relationship Id="rId4" Type="http://schemas.openxmlformats.org/officeDocument/2006/relationships/hyperlink" Target="http://drive.google.com/file/d/1YcqDRC9uVXB1U-sUhTKUzGgEhWI8QqJU/view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.com/9i96ib1qvt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hyperlink" Target="https://www.mentimeter.com/s/e8e41dbafb170761930cf6f6f7f4d862/2b4bd8c250e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g"/><Relationship Id="rId4" Type="http://schemas.openxmlformats.org/officeDocument/2006/relationships/hyperlink" Target="http://drive.google.com/file/d/1SuwF7PWkHyy4TcH5X_PYY475X3EsQxZI/view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g"/><Relationship Id="rId4" Type="http://schemas.openxmlformats.org/officeDocument/2006/relationships/hyperlink" Target="http://drive.google.com/file/d/1cSIiFbhmXR3EixCXc7S4vvBRl9rDpSrv/view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g"/><Relationship Id="rId4" Type="http://schemas.openxmlformats.org/officeDocument/2006/relationships/hyperlink" Target="http://drive.google.com/file/d/1yFrpABr-0Lk1o51qvE_EO8d1a08fJWa7/view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meter.com/s/e8e41dbafb170761930cf6f6f7f4d862/2b4bd8c250ee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ex.co/stories/herzogcollege10/2020-10-29t17-29-50-498z-1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pdherzog100/byz2ygx00v0kx7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"/>
          <p:cNvSpPr txBox="1">
            <a:spLocks noGrp="1"/>
          </p:cNvSpPr>
          <p:nvPr>
            <p:ph type="ctrTitle"/>
          </p:nvPr>
        </p:nvSpPr>
        <p:spPr>
          <a:xfrm>
            <a:off x="2351850" y="1498850"/>
            <a:ext cx="44403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iw-IL" sz="5400"/>
              <a:t>קופצים </a:t>
            </a:r>
            <a:br>
              <a:rPr lang="iw-IL" sz="5400"/>
            </a:br>
            <a:r>
              <a:rPr lang="iw-IL" sz="5400"/>
              <a:t>למים</a:t>
            </a:r>
            <a:endParaRPr sz="5400"/>
          </a:p>
        </p:txBody>
      </p:sp>
      <p:sp>
        <p:nvSpPr>
          <p:cNvPr id="224" name="Google Shape;224;p1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w-IL"/>
              <a:t>סדנה : קורס לעוזרי הוראה תשפ"א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w-IL"/>
              <a:t>מפגש 1</a:t>
            </a:r>
            <a:endParaRPr/>
          </a:p>
        </p:txBody>
      </p:sp>
      <p:cxnSp>
        <p:nvCxnSpPr>
          <p:cNvPr id="225" name="Google Shape;225;p1"/>
          <p:cNvCxnSpPr/>
          <p:nvPr/>
        </p:nvCxnSpPr>
        <p:spPr>
          <a:xfrm>
            <a:off x="549375" y="-15925"/>
            <a:ext cx="0" cy="515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6" name="Google Shape;226;p1"/>
          <p:cNvCxnSpPr/>
          <p:nvPr/>
        </p:nvCxnSpPr>
        <p:spPr>
          <a:xfrm>
            <a:off x="716575" y="-15925"/>
            <a:ext cx="0" cy="515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27" name="Google Shape;227;p1"/>
          <p:cNvGrpSpPr/>
          <p:nvPr/>
        </p:nvGrpSpPr>
        <p:grpSpPr>
          <a:xfrm>
            <a:off x="4796078" y="4434972"/>
            <a:ext cx="2310700" cy="320922"/>
            <a:chOff x="1394800" y="3522000"/>
            <a:chExt cx="1048650" cy="138275"/>
          </a:xfrm>
        </p:grpSpPr>
        <p:sp>
          <p:nvSpPr>
            <p:cNvPr id="228" name="Google Shape;228;p1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7" name="Google Shape;237;p1"/>
          <p:cNvSpPr/>
          <p:nvPr/>
        </p:nvSpPr>
        <p:spPr>
          <a:xfrm rot="489382">
            <a:off x="6587619" y="458135"/>
            <a:ext cx="932338" cy="512411"/>
          </a:xfrm>
          <a:custGeom>
            <a:avLst/>
            <a:gdLst/>
            <a:ahLst/>
            <a:cxnLst/>
            <a:rect l="l" t="t" r="r" b="b"/>
            <a:pathLst>
              <a:path w="17773" h="9768" extrusionOk="0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8" name="Google Shape;238;p1"/>
          <p:cNvGrpSpPr/>
          <p:nvPr/>
        </p:nvGrpSpPr>
        <p:grpSpPr>
          <a:xfrm rot="6705569">
            <a:off x="797958" y="1349623"/>
            <a:ext cx="806638" cy="421735"/>
            <a:chOff x="1822875" y="1377000"/>
            <a:chExt cx="548075" cy="286550"/>
          </a:xfrm>
        </p:grpSpPr>
        <p:sp>
          <p:nvSpPr>
            <p:cNvPr id="239" name="Google Shape;239;p1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1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1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1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1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1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1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8" name="Google Shape;24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9260" y="119374"/>
            <a:ext cx="1985476" cy="75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a62f969b61_0_36"/>
          <p:cNvSpPr txBox="1">
            <a:spLocks noGrp="1"/>
          </p:cNvSpPr>
          <p:nvPr>
            <p:ph type="title"/>
          </p:nvPr>
        </p:nvSpPr>
        <p:spPr>
          <a:xfrm>
            <a:off x="2059049" y="862175"/>
            <a:ext cx="5025900" cy="10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iw-IL" sz="4000"/>
              <a:t>מי אחראי על</a:t>
            </a:r>
            <a:endParaRPr sz="4000"/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4000"/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iw-IL" sz="4000"/>
              <a:t>בניית מערך חינוכי-חברתי?</a:t>
            </a:r>
            <a:endParaRPr sz="4000"/>
          </a:p>
        </p:txBody>
      </p:sp>
      <p:sp>
        <p:nvSpPr>
          <p:cNvPr id="483" name="Google Shape;483;ga62f969b61_0_36"/>
          <p:cNvSpPr/>
          <p:nvPr/>
        </p:nvSpPr>
        <p:spPr>
          <a:xfrm>
            <a:off x="470701" y="154522"/>
            <a:ext cx="1236000" cy="507900"/>
          </a:xfrm>
          <a:prstGeom prst="rect">
            <a:avLst/>
          </a:prstGeom>
          <a:solidFill>
            <a:srgbClr val="FFFFFF">
              <a:alpha val="5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4" name="Google Shape;484;ga62f969b61_0_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698" y="236598"/>
            <a:ext cx="902040" cy="343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a62f969b61_0_42"/>
          <p:cNvSpPr txBox="1">
            <a:spLocks noGrp="1"/>
          </p:cNvSpPr>
          <p:nvPr>
            <p:ph type="title"/>
          </p:nvPr>
        </p:nvSpPr>
        <p:spPr>
          <a:xfrm>
            <a:off x="2059049" y="862175"/>
            <a:ext cx="5025900" cy="10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iw-IL" sz="4000"/>
              <a:t>מי אחראי על</a:t>
            </a:r>
            <a:endParaRPr sz="4000"/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4000"/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iw-IL" sz="4000"/>
              <a:t>קשר עם ההורים?</a:t>
            </a:r>
            <a:endParaRPr sz="4000"/>
          </a:p>
        </p:txBody>
      </p:sp>
      <p:sp>
        <p:nvSpPr>
          <p:cNvPr id="490" name="Google Shape;490;ga62f969b61_0_42"/>
          <p:cNvSpPr/>
          <p:nvPr/>
        </p:nvSpPr>
        <p:spPr>
          <a:xfrm>
            <a:off x="470701" y="154522"/>
            <a:ext cx="1236000" cy="507900"/>
          </a:xfrm>
          <a:prstGeom prst="rect">
            <a:avLst/>
          </a:prstGeom>
          <a:solidFill>
            <a:srgbClr val="FFFFFF">
              <a:alpha val="5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1" name="Google Shape;491;ga62f969b61_0_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698" y="236598"/>
            <a:ext cx="902040" cy="343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a62f969b61_0_48"/>
          <p:cNvSpPr txBox="1">
            <a:spLocks noGrp="1"/>
          </p:cNvSpPr>
          <p:nvPr>
            <p:ph type="title"/>
          </p:nvPr>
        </p:nvSpPr>
        <p:spPr>
          <a:xfrm>
            <a:off x="2059049" y="862175"/>
            <a:ext cx="5025900" cy="10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iw-IL" sz="4000"/>
              <a:t>מי אחראי על כך </a:t>
            </a:r>
            <a:endParaRPr sz="4000"/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4000"/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iw-IL" sz="4000"/>
              <a:t>שכל ילד יקבל את היחס האישי המגיע לו?</a:t>
            </a:r>
            <a:endParaRPr sz="4000"/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4000"/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4000"/>
          </a:p>
        </p:txBody>
      </p:sp>
      <p:sp>
        <p:nvSpPr>
          <p:cNvPr id="497" name="Google Shape;497;ga62f969b61_0_48"/>
          <p:cNvSpPr/>
          <p:nvPr/>
        </p:nvSpPr>
        <p:spPr>
          <a:xfrm>
            <a:off x="470701" y="154522"/>
            <a:ext cx="1236000" cy="507900"/>
          </a:xfrm>
          <a:prstGeom prst="rect">
            <a:avLst/>
          </a:prstGeom>
          <a:solidFill>
            <a:srgbClr val="FFFFFF">
              <a:alpha val="5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8" name="Google Shape;498;ga62f969b61_0_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698" y="236598"/>
            <a:ext cx="902040" cy="343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9"/>
          <p:cNvSpPr txBox="1">
            <a:spLocks noGrp="1"/>
          </p:cNvSpPr>
          <p:nvPr>
            <p:ph type="title"/>
          </p:nvPr>
        </p:nvSpPr>
        <p:spPr>
          <a:xfrm>
            <a:off x="745930" y="381871"/>
            <a:ext cx="7887787" cy="9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iw-IL"/>
              <a:t>בעלי תפקידים – מנהל בית הספר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>
              <a:highlight>
                <a:srgbClr val="FFFF00"/>
              </a:highlight>
            </a:endParaRPr>
          </a:p>
        </p:txBody>
      </p:sp>
      <p:grpSp>
        <p:nvGrpSpPr>
          <p:cNvPr id="504" name="Google Shape;504;p9"/>
          <p:cNvGrpSpPr/>
          <p:nvPr/>
        </p:nvGrpSpPr>
        <p:grpSpPr>
          <a:xfrm rot="2933582">
            <a:off x="7864422" y="4025528"/>
            <a:ext cx="422873" cy="1156774"/>
            <a:chOff x="3443472" y="1907731"/>
            <a:chExt cx="454327" cy="1325503"/>
          </a:xfrm>
        </p:grpSpPr>
        <p:sp>
          <p:nvSpPr>
            <p:cNvPr id="505" name="Google Shape;505;p9"/>
            <p:cNvSpPr/>
            <p:nvPr/>
          </p:nvSpPr>
          <p:spPr>
            <a:xfrm>
              <a:off x="3456297" y="1920208"/>
              <a:ext cx="427196" cy="1302484"/>
            </a:xfrm>
            <a:custGeom>
              <a:avLst/>
              <a:gdLst/>
              <a:ahLst/>
              <a:cxnLst/>
              <a:rect l="l" t="t" r="r" b="b"/>
              <a:pathLst>
                <a:path w="7495" h="20879" extrusionOk="0">
                  <a:moveTo>
                    <a:pt x="1630" y="1"/>
                  </a:moveTo>
                  <a:cubicBezTo>
                    <a:pt x="1605" y="6768"/>
                    <a:pt x="828" y="13610"/>
                    <a:pt x="1" y="20352"/>
                  </a:cubicBezTo>
                  <a:cubicBezTo>
                    <a:pt x="1605" y="20427"/>
                    <a:pt x="3234" y="20628"/>
                    <a:pt x="4813" y="20878"/>
                  </a:cubicBezTo>
                  <a:cubicBezTo>
                    <a:pt x="5665" y="14187"/>
                    <a:pt x="6267" y="7470"/>
                    <a:pt x="7495" y="803"/>
                  </a:cubicBezTo>
                  <a:lnTo>
                    <a:pt x="7495" y="803"/>
                  </a:lnTo>
                  <a:cubicBezTo>
                    <a:pt x="7478" y="803"/>
                    <a:pt x="7461" y="814"/>
                    <a:pt x="7445" y="814"/>
                  </a:cubicBezTo>
                  <a:cubicBezTo>
                    <a:pt x="7436" y="814"/>
                    <a:pt x="7428" y="811"/>
                    <a:pt x="7419" y="803"/>
                  </a:cubicBezTo>
                  <a:cubicBezTo>
                    <a:pt x="6517" y="678"/>
                    <a:pt x="5665" y="402"/>
                    <a:pt x="4763" y="277"/>
                  </a:cubicBezTo>
                  <a:cubicBezTo>
                    <a:pt x="3735" y="126"/>
                    <a:pt x="2708" y="76"/>
                    <a:pt x="1680" y="1"/>
                  </a:cubicBezTo>
                  <a:close/>
                </a:path>
              </a:pathLst>
            </a:custGeom>
            <a:solidFill>
              <a:srgbClr val="E0E0E0">
                <a:alpha val="6235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9"/>
            <p:cNvSpPr/>
            <p:nvPr/>
          </p:nvSpPr>
          <p:spPr>
            <a:xfrm>
              <a:off x="3443472" y="1907731"/>
              <a:ext cx="454327" cy="1325503"/>
            </a:xfrm>
            <a:custGeom>
              <a:avLst/>
              <a:gdLst/>
              <a:ahLst/>
              <a:cxnLst/>
              <a:rect l="l" t="t" r="r" b="b"/>
              <a:pathLst>
                <a:path w="7971" h="21248" extrusionOk="0">
                  <a:moveTo>
                    <a:pt x="2077" y="442"/>
                  </a:moveTo>
                  <a:lnTo>
                    <a:pt x="3334" y="527"/>
                  </a:lnTo>
                  <a:cubicBezTo>
                    <a:pt x="3810" y="552"/>
                    <a:pt x="4311" y="602"/>
                    <a:pt x="4787" y="677"/>
                  </a:cubicBezTo>
                  <a:cubicBezTo>
                    <a:pt x="5264" y="727"/>
                    <a:pt x="5740" y="828"/>
                    <a:pt x="6216" y="953"/>
                  </a:cubicBezTo>
                  <a:lnTo>
                    <a:pt x="6943" y="1103"/>
                  </a:lnTo>
                  <a:lnTo>
                    <a:pt x="7319" y="1178"/>
                  </a:lnTo>
                  <a:lnTo>
                    <a:pt x="7452" y="1212"/>
                  </a:lnTo>
                  <a:lnTo>
                    <a:pt x="7452" y="1212"/>
                  </a:lnTo>
                  <a:cubicBezTo>
                    <a:pt x="7167" y="2790"/>
                    <a:pt x="6906" y="4389"/>
                    <a:pt x="6667" y="5965"/>
                  </a:cubicBezTo>
                  <a:cubicBezTo>
                    <a:pt x="6416" y="7645"/>
                    <a:pt x="6191" y="9324"/>
                    <a:pt x="5990" y="11003"/>
                  </a:cubicBezTo>
                  <a:lnTo>
                    <a:pt x="5414" y="16016"/>
                  </a:lnTo>
                  <a:lnTo>
                    <a:pt x="5138" y="18547"/>
                  </a:lnTo>
                  <a:lnTo>
                    <a:pt x="4988" y="19800"/>
                  </a:lnTo>
                  <a:cubicBezTo>
                    <a:pt x="4938" y="20151"/>
                    <a:pt x="4938" y="20527"/>
                    <a:pt x="4913" y="20903"/>
                  </a:cubicBezTo>
                  <a:cubicBezTo>
                    <a:pt x="4862" y="20878"/>
                    <a:pt x="4812" y="20828"/>
                    <a:pt x="4762" y="20828"/>
                  </a:cubicBezTo>
                  <a:lnTo>
                    <a:pt x="4461" y="20778"/>
                  </a:lnTo>
                  <a:lnTo>
                    <a:pt x="3860" y="20702"/>
                  </a:lnTo>
                  <a:lnTo>
                    <a:pt x="2657" y="20527"/>
                  </a:lnTo>
                  <a:cubicBezTo>
                    <a:pt x="1930" y="20436"/>
                    <a:pt x="1203" y="20386"/>
                    <a:pt x="458" y="20341"/>
                  </a:cubicBezTo>
                  <a:lnTo>
                    <a:pt x="458" y="20341"/>
                  </a:lnTo>
                  <a:cubicBezTo>
                    <a:pt x="670" y="18717"/>
                    <a:pt x="861" y="17115"/>
                    <a:pt x="1028" y="15489"/>
                  </a:cubicBezTo>
                  <a:cubicBezTo>
                    <a:pt x="1128" y="14662"/>
                    <a:pt x="1228" y="13810"/>
                    <a:pt x="1279" y="12958"/>
                  </a:cubicBezTo>
                  <a:cubicBezTo>
                    <a:pt x="1304" y="12106"/>
                    <a:pt x="1379" y="11254"/>
                    <a:pt x="1479" y="10402"/>
                  </a:cubicBezTo>
                  <a:cubicBezTo>
                    <a:pt x="1629" y="8722"/>
                    <a:pt x="1780" y="7018"/>
                    <a:pt x="1905" y="5314"/>
                  </a:cubicBezTo>
                  <a:cubicBezTo>
                    <a:pt x="2001" y="3690"/>
                    <a:pt x="2051" y="2066"/>
                    <a:pt x="2077" y="442"/>
                  </a:cubicBezTo>
                  <a:close/>
                  <a:moveTo>
                    <a:pt x="1855" y="0"/>
                  </a:moveTo>
                  <a:cubicBezTo>
                    <a:pt x="1755" y="0"/>
                    <a:pt x="1654" y="76"/>
                    <a:pt x="1654" y="201"/>
                  </a:cubicBezTo>
                  <a:cubicBezTo>
                    <a:pt x="1654" y="1905"/>
                    <a:pt x="1579" y="3610"/>
                    <a:pt x="1504" y="5289"/>
                  </a:cubicBezTo>
                  <a:cubicBezTo>
                    <a:pt x="1429" y="6993"/>
                    <a:pt x="1354" y="8697"/>
                    <a:pt x="1203" y="10376"/>
                  </a:cubicBezTo>
                  <a:cubicBezTo>
                    <a:pt x="1128" y="11229"/>
                    <a:pt x="1053" y="12081"/>
                    <a:pt x="903" y="12908"/>
                  </a:cubicBezTo>
                  <a:cubicBezTo>
                    <a:pt x="777" y="13760"/>
                    <a:pt x="702" y="14612"/>
                    <a:pt x="602" y="15439"/>
                  </a:cubicBezTo>
                  <a:cubicBezTo>
                    <a:pt x="426" y="17143"/>
                    <a:pt x="226" y="18823"/>
                    <a:pt x="0" y="20502"/>
                  </a:cubicBezTo>
                  <a:lnTo>
                    <a:pt x="0" y="20527"/>
                  </a:lnTo>
                  <a:cubicBezTo>
                    <a:pt x="0" y="20652"/>
                    <a:pt x="101" y="20752"/>
                    <a:pt x="201" y="20752"/>
                  </a:cubicBezTo>
                  <a:cubicBezTo>
                    <a:pt x="1003" y="20803"/>
                    <a:pt x="1805" y="20878"/>
                    <a:pt x="2607" y="20953"/>
                  </a:cubicBezTo>
                  <a:lnTo>
                    <a:pt x="3810" y="21103"/>
                  </a:lnTo>
                  <a:lnTo>
                    <a:pt x="4411" y="21179"/>
                  </a:lnTo>
                  <a:lnTo>
                    <a:pt x="4712" y="21229"/>
                  </a:lnTo>
                  <a:cubicBezTo>
                    <a:pt x="4787" y="21241"/>
                    <a:pt x="4862" y="21247"/>
                    <a:pt x="4938" y="21247"/>
                  </a:cubicBezTo>
                  <a:cubicBezTo>
                    <a:pt x="5013" y="21247"/>
                    <a:pt x="5088" y="21241"/>
                    <a:pt x="5163" y="21229"/>
                  </a:cubicBezTo>
                  <a:cubicBezTo>
                    <a:pt x="5238" y="20778"/>
                    <a:pt x="5339" y="20301"/>
                    <a:pt x="5389" y="19850"/>
                  </a:cubicBezTo>
                  <a:lnTo>
                    <a:pt x="5564" y="18597"/>
                  </a:lnTo>
                  <a:lnTo>
                    <a:pt x="5865" y="16066"/>
                  </a:lnTo>
                  <a:lnTo>
                    <a:pt x="6492" y="11053"/>
                  </a:lnTo>
                  <a:cubicBezTo>
                    <a:pt x="6717" y="9374"/>
                    <a:pt x="6918" y="7720"/>
                    <a:pt x="7143" y="6041"/>
                  </a:cubicBezTo>
                  <a:cubicBezTo>
                    <a:pt x="7394" y="4386"/>
                    <a:pt x="7644" y="2707"/>
                    <a:pt x="7945" y="1053"/>
                  </a:cubicBezTo>
                  <a:cubicBezTo>
                    <a:pt x="7970" y="1028"/>
                    <a:pt x="7970" y="1028"/>
                    <a:pt x="7970" y="1003"/>
                  </a:cubicBezTo>
                  <a:cubicBezTo>
                    <a:pt x="7945" y="878"/>
                    <a:pt x="7845" y="777"/>
                    <a:pt x="7720" y="777"/>
                  </a:cubicBezTo>
                  <a:lnTo>
                    <a:pt x="7594" y="777"/>
                  </a:lnTo>
                  <a:lnTo>
                    <a:pt x="7394" y="752"/>
                  </a:lnTo>
                  <a:lnTo>
                    <a:pt x="7043" y="677"/>
                  </a:lnTo>
                  <a:lnTo>
                    <a:pt x="6316" y="502"/>
                  </a:lnTo>
                  <a:cubicBezTo>
                    <a:pt x="5840" y="401"/>
                    <a:pt x="5339" y="301"/>
                    <a:pt x="4837" y="226"/>
                  </a:cubicBezTo>
                  <a:cubicBezTo>
                    <a:pt x="4361" y="176"/>
                    <a:pt x="3860" y="126"/>
                    <a:pt x="3359" y="76"/>
                  </a:cubicBezTo>
                  <a:lnTo>
                    <a:pt x="1855" y="0"/>
                  </a:ln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7" name="Google Shape;507;p9"/>
          <p:cNvGrpSpPr/>
          <p:nvPr/>
        </p:nvGrpSpPr>
        <p:grpSpPr>
          <a:xfrm rot="2898633">
            <a:off x="999461" y="1056094"/>
            <a:ext cx="391000" cy="1284182"/>
            <a:chOff x="1276425" y="1928068"/>
            <a:chExt cx="378577" cy="1391130"/>
          </a:xfrm>
        </p:grpSpPr>
        <p:sp>
          <p:nvSpPr>
            <p:cNvPr id="508" name="Google Shape;508;p9"/>
            <p:cNvSpPr/>
            <p:nvPr/>
          </p:nvSpPr>
          <p:spPr>
            <a:xfrm>
              <a:off x="1282125" y="1942105"/>
              <a:ext cx="360053" cy="1366551"/>
            </a:xfrm>
            <a:custGeom>
              <a:avLst/>
              <a:gdLst/>
              <a:ahLst/>
              <a:cxnLst/>
              <a:rect l="l" t="t" r="r" b="b"/>
              <a:pathLst>
                <a:path w="6317" h="21906" extrusionOk="0">
                  <a:moveTo>
                    <a:pt x="6015" y="1"/>
                  </a:moveTo>
                  <a:cubicBezTo>
                    <a:pt x="4303" y="188"/>
                    <a:pt x="2548" y="354"/>
                    <a:pt x="830" y="354"/>
                  </a:cubicBezTo>
                  <a:cubicBezTo>
                    <a:pt x="712" y="354"/>
                    <a:pt x="594" y="353"/>
                    <a:pt x="477" y="352"/>
                  </a:cubicBezTo>
                  <a:lnTo>
                    <a:pt x="477" y="352"/>
                  </a:lnTo>
                  <a:cubicBezTo>
                    <a:pt x="602" y="7394"/>
                    <a:pt x="0" y="14437"/>
                    <a:pt x="151" y="21505"/>
                  </a:cubicBezTo>
                  <a:cubicBezTo>
                    <a:pt x="1078" y="21505"/>
                    <a:pt x="2005" y="21580"/>
                    <a:pt x="2908" y="21655"/>
                  </a:cubicBezTo>
                  <a:cubicBezTo>
                    <a:pt x="3810" y="21730"/>
                    <a:pt x="4762" y="21730"/>
                    <a:pt x="5639" y="21906"/>
                  </a:cubicBezTo>
                  <a:cubicBezTo>
                    <a:pt x="5840" y="18297"/>
                    <a:pt x="6015" y="14713"/>
                    <a:pt x="6066" y="11104"/>
                  </a:cubicBezTo>
                  <a:cubicBezTo>
                    <a:pt x="6091" y="9174"/>
                    <a:pt x="6091" y="7269"/>
                    <a:pt x="6091" y="5364"/>
                  </a:cubicBezTo>
                  <a:cubicBezTo>
                    <a:pt x="6091" y="4663"/>
                    <a:pt x="6066" y="3961"/>
                    <a:pt x="6066" y="3259"/>
                  </a:cubicBezTo>
                  <a:cubicBezTo>
                    <a:pt x="6066" y="2983"/>
                    <a:pt x="6316" y="452"/>
                    <a:pt x="6316" y="1"/>
                  </a:cubicBezTo>
                  <a:lnTo>
                    <a:pt x="6316" y="1"/>
                  </a:lnTo>
                  <a:cubicBezTo>
                    <a:pt x="6296" y="42"/>
                    <a:pt x="6259" y="83"/>
                    <a:pt x="6218" y="83"/>
                  </a:cubicBezTo>
                  <a:cubicBezTo>
                    <a:pt x="6209" y="83"/>
                    <a:pt x="6200" y="81"/>
                    <a:pt x="6191" y="76"/>
                  </a:cubicBezTo>
                  <a:cubicBezTo>
                    <a:pt x="6141" y="76"/>
                    <a:pt x="6116" y="76"/>
                    <a:pt x="6066" y="51"/>
                  </a:cubicBezTo>
                  <a:cubicBezTo>
                    <a:pt x="6040" y="51"/>
                    <a:pt x="6015" y="26"/>
                    <a:pt x="6015" y="1"/>
                  </a:cubicBezTo>
                  <a:close/>
                </a:path>
              </a:pathLst>
            </a:custGeom>
            <a:solidFill>
              <a:srgbClr val="E0E0E0">
                <a:alpha val="6235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9"/>
            <p:cNvSpPr/>
            <p:nvPr/>
          </p:nvSpPr>
          <p:spPr>
            <a:xfrm>
              <a:off x="1276425" y="1928068"/>
              <a:ext cx="378577" cy="1391130"/>
            </a:xfrm>
            <a:custGeom>
              <a:avLst/>
              <a:gdLst/>
              <a:ahLst/>
              <a:cxnLst/>
              <a:rect l="l" t="t" r="r" b="b"/>
              <a:pathLst>
                <a:path w="6642" h="22300" extrusionOk="0">
                  <a:moveTo>
                    <a:pt x="6248" y="58"/>
                  </a:moveTo>
                  <a:lnTo>
                    <a:pt x="6248" y="58"/>
                  </a:lnTo>
                  <a:cubicBezTo>
                    <a:pt x="6262" y="64"/>
                    <a:pt x="6270" y="73"/>
                    <a:pt x="6268" y="73"/>
                  </a:cubicBezTo>
                  <a:cubicBezTo>
                    <a:pt x="6266" y="73"/>
                    <a:pt x="6260" y="69"/>
                    <a:pt x="6248" y="58"/>
                  </a:cubicBezTo>
                  <a:close/>
                  <a:moveTo>
                    <a:pt x="6046" y="462"/>
                  </a:moveTo>
                  <a:cubicBezTo>
                    <a:pt x="6073" y="478"/>
                    <a:pt x="6105" y="493"/>
                    <a:pt x="6140" y="502"/>
                  </a:cubicBezTo>
                  <a:lnTo>
                    <a:pt x="6090" y="502"/>
                  </a:lnTo>
                  <a:lnTo>
                    <a:pt x="6173" y="518"/>
                  </a:lnTo>
                  <a:lnTo>
                    <a:pt x="6173" y="518"/>
                  </a:lnTo>
                  <a:cubicBezTo>
                    <a:pt x="6120" y="1295"/>
                    <a:pt x="6032" y="2124"/>
                    <a:pt x="5965" y="2933"/>
                  </a:cubicBezTo>
                  <a:lnTo>
                    <a:pt x="5940" y="3284"/>
                  </a:lnTo>
                  <a:lnTo>
                    <a:pt x="5940" y="3484"/>
                  </a:lnTo>
                  <a:lnTo>
                    <a:pt x="5940" y="3659"/>
                  </a:lnTo>
                  <a:lnTo>
                    <a:pt x="5940" y="4336"/>
                  </a:lnTo>
                  <a:lnTo>
                    <a:pt x="5940" y="5715"/>
                  </a:lnTo>
                  <a:cubicBezTo>
                    <a:pt x="5940" y="7519"/>
                    <a:pt x="5890" y="9349"/>
                    <a:pt x="5915" y="11178"/>
                  </a:cubicBezTo>
                  <a:lnTo>
                    <a:pt x="5739" y="16542"/>
                  </a:lnTo>
                  <a:lnTo>
                    <a:pt x="5614" y="21955"/>
                  </a:lnTo>
                  <a:cubicBezTo>
                    <a:pt x="5589" y="21930"/>
                    <a:pt x="5614" y="21905"/>
                    <a:pt x="5589" y="21905"/>
                  </a:cubicBezTo>
                  <a:lnTo>
                    <a:pt x="5439" y="21855"/>
                  </a:lnTo>
                  <a:lnTo>
                    <a:pt x="5088" y="21805"/>
                  </a:lnTo>
                  <a:cubicBezTo>
                    <a:pt x="4837" y="21780"/>
                    <a:pt x="4612" y="21755"/>
                    <a:pt x="4386" y="21755"/>
                  </a:cubicBezTo>
                  <a:lnTo>
                    <a:pt x="3008" y="21655"/>
                  </a:lnTo>
                  <a:lnTo>
                    <a:pt x="471" y="21516"/>
                  </a:lnTo>
                  <a:lnTo>
                    <a:pt x="471" y="21516"/>
                  </a:lnTo>
                  <a:cubicBezTo>
                    <a:pt x="428" y="19833"/>
                    <a:pt x="452" y="18149"/>
                    <a:pt x="476" y="16441"/>
                  </a:cubicBezTo>
                  <a:cubicBezTo>
                    <a:pt x="551" y="14687"/>
                    <a:pt x="426" y="12933"/>
                    <a:pt x="526" y="11153"/>
                  </a:cubicBezTo>
                  <a:lnTo>
                    <a:pt x="752" y="5865"/>
                  </a:lnTo>
                  <a:cubicBezTo>
                    <a:pt x="800" y="4185"/>
                    <a:pt x="825" y="2483"/>
                    <a:pt x="805" y="802"/>
                  </a:cubicBezTo>
                  <a:lnTo>
                    <a:pt x="805" y="802"/>
                  </a:lnTo>
                  <a:cubicBezTo>
                    <a:pt x="2552" y="790"/>
                    <a:pt x="4299" y="649"/>
                    <a:pt x="6046" y="462"/>
                  </a:cubicBezTo>
                  <a:close/>
                  <a:moveTo>
                    <a:pt x="6090" y="0"/>
                  </a:moveTo>
                  <a:cubicBezTo>
                    <a:pt x="4261" y="201"/>
                    <a:pt x="2406" y="376"/>
                    <a:pt x="577" y="376"/>
                  </a:cubicBezTo>
                  <a:cubicBezTo>
                    <a:pt x="451" y="376"/>
                    <a:pt x="376" y="451"/>
                    <a:pt x="376" y="577"/>
                  </a:cubicBezTo>
                  <a:cubicBezTo>
                    <a:pt x="401" y="2331"/>
                    <a:pt x="376" y="4111"/>
                    <a:pt x="351" y="5865"/>
                  </a:cubicBezTo>
                  <a:cubicBezTo>
                    <a:pt x="351" y="7619"/>
                    <a:pt x="301" y="9399"/>
                    <a:pt x="276" y="11153"/>
                  </a:cubicBezTo>
                  <a:cubicBezTo>
                    <a:pt x="251" y="12908"/>
                    <a:pt x="25" y="14662"/>
                    <a:pt x="50" y="16441"/>
                  </a:cubicBezTo>
                  <a:cubicBezTo>
                    <a:pt x="0" y="18196"/>
                    <a:pt x="0" y="19975"/>
                    <a:pt x="25" y="21730"/>
                  </a:cubicBezTo>
                  <a:cubicBezTo>
                    <a:pt x="25" y="21855"/>
                    <a:pt x="125" y="21955"/>
                    <a:pt x="251" y="21955"/>
                  </a:cubicBezTo>
                  <a:lnTo>
                    <a:pt x="2983" y="22106"/>
                  </a:lnTo>
                  <a:lnTo>
                    <a:pt x="4361" y="22181"/>
                  </a:lnTo>
                  <a:cubicBezTo>
                    <a:pt x="4587" y="22181"/>
                    <a:pt x="4812" y="22206"/>
                    <a:pt x="5038" y="22231"/>
                  </a:cubicBezTo>
                  <a:lnTo>
                    <a:pt x="5363" y="22256"/>
                  </a:lnTo>
                  <a:lnTo>
                    <a:pt x="5539" y="22281"/>
                  </a:lnTo>
                  <a:cubicBezTo>
                    <a:pt x="5589" y="22294"/>
                    <a:pt x="5645" y="22300"/>
                    <a:pt x="5702" y="22300"/>
                  </a:cubicBezTo>
                  <a:cubicBezTo>
                    <a:pt x="5758" y="22300"/>
                    <a:pt x="5815" y="22294"/>
                    <a:pt x="5865" y="22281"/>
                  </a:cubicBezTo>
                  <a:cubicBezTo>
                    <a:pt x="6065" y="18622"/>
                    <a:pt x="6266" y="14888"/>
                    <a:pt x="6416" y="11178"/>
                  </a:cubicBezTo>
                  <a:cubicBezTo>
                    <a:pt x="6441" y="9349"/>
                    <a:pt x="6416" y="7519"/>
                    <a:pt x="6441" y="5690"/>
                  </a:cubicBezTo>
                  <a:lnTo>
                    <a:pt x="6416" y="4336"/>
                  </a:lnTo>
                  <a:lnTo>
                    <a:pt x="6416" y="3634"/>
                  </a:lnTo>
                  <a:lnTo>
                    <a:pt x="6416" y="3484"/>
                  </a:lnTo>
                  <a:lnTo>
                    <a:pt x="6416" y="3334"/>
                  </a:lnTo>
                  <a:lnTo>
                    <a:pt x="6441" y="2983"/>
                  </a:lnTo>
                  <a:cubicBezTo>
                    <a:pt x="6514" y="2081"/>
                    <a:pt x="6611" y="1227"/>
                    <a:pt x="6639" y="306"/>
                  </a:cubicBezTo>
                  <a:lnTo>
                    <a:pt x="6639" y="306"/>
                  </a:lnTo>
                  <a:cubicBezTo>
                    <a:pt x="6640" y="304"/>
                    <a:pt x="6641" y="303"/>
                    <a:pt x="6642" y="301"/>
                  </a:cubicBezTo>
                  <a:lnTo>
                    <a:pt x="6640" y="301"/>
                  </a:lnTo>
                  <a:lnTo>
                    <a:pt x="6640" y="301"/>
                  </a:lnTo>
                  <a:cubicBezTo>
                    <a:pt x="6640" y="276"/>
                    <a:pt x="6641" y="251"/>
                    <a:pt x="6642" y="226"/>
                  </a:cubicBezTo>
                  <a:lnTo>
                    <a:pt x="6191" y="176"/>
                  </a:lnTo>
                  <a:cubicBezTo>
                    <a:pt x="6216" y="75"/>
                    <a:pt x="6266" y="75"/>
                    <a:pt x="6316" y="75"/>
                  </a:cubicBezTo>
                  <a:lnTo>
                    <a:pt x="6341" y="75"/>
                  </a:lnTo>
                  <a:lnTo>
                    <a:pt x="6241" y="50"/>
                  </a:lnTo>
                  <a:cubicBezTo>
                    <a:pt x="6216" y="25"/>
                    <a:pt x="6140" y="0"/>
                    <a:pt x="609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0" name="Google Shape;510;p9"/>
          <p:cNvSpPr/>
          <p:nvPr/>
        </p:nvSpPr>
        <p:spPr>
          <a:xfrm rot="-1160172">
            <a:off x="942972" y="1162471"/>
            <a:ext cx="251710" cy="574784"/>
          </a:xfrm>
          <a:custGeom>
            <a:avLst/>
            <a:gdLst/>
            <a:ahLst/>
            <a:cxnLst/>
            <a:rect l="l" t="t" r="r" b="b"/>
            <a:pathLst>
              <a:path w="8183" h="18686" extrusionOk="0">
                <a:moveTo>
                  <a:pt x="5016" y="818"/>
                </a:moveTo>
                <a:cubicBezTo>
                  <a:pt x="4812" y="826"/>
                  <a:pt x="4609" y="830"/>
                  <a:pt x="4405" y="830"/>
                </a:cubicBezTo>
                <a:cubicBezTo>
                  <a:pt x="4201" y="830"/>
                  <a:pt x="3997" y="826"/>
                  <a:pt x="3793" y="818"/>
                </a:cubicBezTo>
                <a:close/>
                <a:moveTo>
                  <a:pt x="1395" y="818"/>
                </a:moveTo>
                <a:cubicBezTo>
                  <a:pt x="1489" y="834"/>
                  <a:pt x="1583" y="834"/>
                  <a:pt x="1677" y="834"/>
                </a:cubicBezTo>
                <a:cubicBezTo>
                  <a:pt x="1646" y="881"/>
                  <a:pt x="1630" y="928"/>
                  <a:pt x="1630" y="991"/>
                </a:cubicBezTo>
                <a:cubicBezTo>
                  <a:pt x="1646" y="1085"/>
                  <a:pt x="1646" y="1179"/>
                  <a:pt x="1646" y="1273"/>
                </a:cubicBezTo>
                <a:cubicBezTo>
                  <a:pt x="1630" y="1288"/>
                  <a:pt x="1615" y="1304"/>
                  <a:pt x="1599" y="1335"/>
                </a:cubicBezTo>
                <a:cubicBezTo>
                  <a:pt x="1552" y="1116"/>
                  <a:pt x="1489" y="944"/>
                  <a:pt x="1395" y="818"/>
                </a:cubicBezTo>
                <a:close/>
                <a:moveTo>
                  <a:pt x="2289" y="1273"/>
                </a:moveTo>
                <a:lnTo>
                  <a:pt x="2289" y="1273"/>
                </a:lnTo>
                <a:cubicBezTo>
                  <a:pt x="2602" y="1304"/>
                  <a:pt x="2916" y="1320"/>
                  <a:pt x="3245" y="1335"/>
                </a:cubicBezTo>
                <a:cubicBezTo>
                  <a:pt x="3182" y="1367"/>
                  <a:pt x="3151" y="1429"/>
                  <a:pt x="3151" y="1523"/>
                </a:cubicBezTo>
                <a:cubicBezTo>
                  <a:pt x="3214" y="2386"/>
                  <a:pt x="3245" y="3248"/>
                  <a:pt x="3261" y="4110"/>
                </a:cubicBezTo>
                <a:cubicBezTo>
                  <a:pt x="3151" y="3279"/>
                  <a:pt x="3025" y="2448"/>
                  <a:pt x="2916" y="1633"/>
                </a:cubicBezTo>
                <a:cubicBezTo>
                  <a:pt x="2901" y="1508"/>
                  <a:pt x="2806" y="1448"/>
                  <a:pt x="2712" y="1448"/>
                </a:cubicBezTo>
                <a:cubicBezTo>
                  <a:pt x="2606" y="1448"/>
                  <a:pt x="2500" y="1523"/>
                  <a:pt x="2508" y="1665"/>
                </a:cubicBezTo>
                <a:cubicBezTo>
                  <a:pt x="2555" y="2307"/>
                  <a:pt x="2634" y="2950"/>
                  <a:pt x="2696" y="3624"/>
                </a:cubicBezTo>
                <a:cubicBezTo>
                  <a:pt x="2571" y="2840"/>
                  <a:pt x="2445" y="2056"/>
                  <a:pt x="2289" y="1273"/>
                </a:cubicBezTo>
                <a:close/>
                <a:moveTo>
                  <a:pt x="3793" y="1335"/>
                </a:moveTo>
                <a:cubicBezTo>
                  <a:pt x="3825" y="2260"/>
                  <a:pt x="3872" y="3185"/>
                  <a:pt x="3888" y="4110"/>
                </a:cubicBezTo>
                <a:cubicBezTo>
                  <a:pt x="3793" y="3232"/>
                  <a:pt x="3699" y="2354"/>
                  <a:pt x="3605" y="1476"/>
                </a:cubicBezTo>
                <a:cubicBezTo>
                  <a:pt x="3605" y="1414"/>
                  <a:pt x="3574" y="1367"/>
                  <a:pt x="3543" y="1335"/>
                </a:cubicBezTo>
                <a:close/>
                <a:moveTo>
                  <a:pt x="4938" y="1288"/>
                </a:moveTo>
                <a:cubicBezTo>
                  <a:pt x="4938" y="1304"/>
                  <a:pt x="4922" y="1320"/>
                  <a:pt x="4922" y="1351"/>
                </a:cubicBezTo>
                <a:cubicBezTo>
                  <a:pt x="4969" y="2260"/>
                  <a:pt x="5047" y="3201"/>
                  <a:pt x="5094" y="4157"/>
                </a:cubicBezTo>
                <a:cubicBezTo>
                  <a:pt x="5000" y="3201"/>
                  <a:pt x="4906" y="2244"/>
                  <a:pt x="4812" y="1288"/>
                </a:cubicBezTo>
                <a:close/>
                <a:moveTo>
                  <a:pt x="4436" y="1320"/>
                </a:moveTo>
                <a:cubicBezTo>
                  <a:pt x="4483" y="2542"/>
                  <a:pt x="4593" y="3812"/>
                  <a:pt x="4577" y="5066"/>
                </a:cubicBezTo>
                <a:cubicBezTo>
                  <a:pt x="4436" y="3828"/>
                  <a:pt x="4295" y="2589"/>
                  <a:pt x="4138" y="1351"/>
                </a:cubicBezTo>
                <a:cubicBezTo>
                  <a:pt x="4232" y="1335"/>
                  <a:pt x="4326" y="1335"/>
                  <a:pt x="4436" y="1320"/>
                </a:cubicBezTo>
                <a:close/>
                <a:moveTo>
                  <a:pt x="2367" y="3922"/>
                </a:moveTo>
                <a:lnTo>
                  <a:pt x="2367" y="3922"/>
                </a:lnTo>
                <a:cubicBezTo>
                  <a:pt x="2414" y="4376"/>
                  <a:pt x="2477" y="4815"/>
                  <a:pt x="2524" y="5270"/>
                </a:cubicBezTo>
                <a:cubicBezTo>
                  <a:pt x="2555" y="5677"/>
                  <a:pt x="2555" y="6085"/>
                  <a:pt x="2555" y="6508"/>
                </a:cubicBezTo>
                <a:cubicBezTo>
                  <a:pt x="2524" y="6383"/>
                  <a:pt x="2508" y="6241"/>
                  <a:pt x="2493" y="6116"/>
                </a:cubicBezTo>
                <a:cubicBezTo>
                  <a:pt x="2445" y="5379"/>
                  <a:pt x="2398" y="4658"/>
                  <a:pt x="2367" y="3922"/>
                </a:cubicBezTo>
                <a:close/>
                <a:moveTo>
                  <a:pt x="6787" y="755"/>
                </a:moveTo>
                <a:lnTo>
                  <a:pt x="6787" y="755"/>
                </a:lnTo>
                <a:cubicBezTo>
                  <a:pt x="6364" y="1257"/>
                  <a:pt x="6333" y="1727"/>
                  <a:pt x="6333" y="2652"/>
                </a:cubicBezTo>
                <a:cubicBezTo>
                  <a:pt x="6317" y="4266"/>
                  <a:pt x="6301" y="5865"/>
                  <a:pt x="6286" y="7480"/>
                </a:cubicBezTo>
                <a:cubicBezTo>
                  <a:pt x="6270" y="7495"/>
                  <a:pt x="6270" y="7511"/>
                  <a:pt x="6270" y="7542"/>
                </a:cubicBezTo>
                <a:cubicBezTo>
                  <a:pt x="6270" y="7605"/>
                  <a:pt x="6270" y="7668"/>
                  <a:pt x="6270" y="7715"/>
                </a:cubicBezTo>
                <a:cubicBezTo>
                  <a:pt x="6239" y="7715"/>
                  <a:pt x="6207" y="7715"/>
                  <a:pt x="6160" y="7730"/>
                </a:cubicBezTo>
                <a:cubicBezTo>
                  <a:pt x="6004" y="7793"/>
                  <a:pt x="5831" y="7825"/>
                  <a:pt x="5643" y="7840"/>
                </a:cubicBezTo>
                <a:cubicBezTo>
                  <a:pt x="5612" y="7840"/>
                  <a:pt x="5565" y="7840"/>
                  <a:pt x="5518" y="7856"/>
                </a:cubicBezTo>
                <a:cubicBezTo>
                  <a:pt x="5392" y="7864"/>
                  <a:pt x="5263" y="7868"/>
                  <a:pt x="5134" y="7868"/>
                </a:cubicBezTo>
                <a:cubicBezTo>
                  <a:pt x="5004" y="7868"/>
                  <a:pt x="4875" y="7864"/>
                  <a:pt x="4750" y="7856"/>
                </a:cubicBezTo>
                <a:cubicBezTo>
                  <a:pt x="4700" y="7826"/>
                  <a:pt x="4644" y="7815"/>
                  <a:pt x="4590" y="7815"/>
                </a:cubicBezTo>
                <a:cubicBezTo>
                  <a:pt x="4558" y="7815"/>
                  <a:pt x="4528" y="7819"/>
                  <a:pt x="4499" y="7825"/>
                </a:cubicBezTo>
                <a:lnTo>
                  <a:pt x="4295" y="7825"/>
                </a:lnTo>
                <a:cubicBezTo>
                  <a:pt x="4295" y="7636"/>
                  <a:pt x="4311" y="7464"/>
                  <a:pt x="4326" y="7292"/>
                </a:cubicBezTo>
                <a:cubicBezTo>
                  <a:pt x="4326" y="7354"/>
                  <a:pt x="4326" y="7417"/>
                  <a:pt x="4342" y="7480"/>
                </a:cubicBezTo>
                <a:cubicBezTo>
                  <a:pt x="4350" y="7630"/>
                  <a:pt x="4479" y="7714"/>
                  <a:pt x="4605" y="7714"/>
                </a:cubicBezTo>
                <a:cubicBezTo>
                  <a:pt x="4715" y="7714"/>
                  <a:pt x="4822" y="7650"/>
                  <a:pt x="4844" y="7511"/>
                </a:cubicBezTo>
                <a:cubicBezTo>
                  <a:pt x="4844" y="7527"/>
                  <a:pt x="4844" y="7558"/>
                  <a:pt x="4859" y="7574"/>
                </a:cubicBezTo>
                <a:cubicBezTo>
                  <a:pt x="4868" y="7738"/>
                  <a:pt x="5001" y="7825"/>
                  <a:pt x="5135" y="7825"/>
                </a:cubicBezTo>
                <a:cubicBezTo>
                  <a:pt x="5256" y="7825"/>
                  <a:pt x="5378" y="7754"/>
                  <a:pt x="5408" y="7605"/>
                </a:cubicBezTo>
                <a:cubicBezTo>
                  <a:pt x="5408" y="7589"/>
                  <a:pt x="5408" y="7558"/>
                  <a:pt x="5408" y="7542"/>
                </a:cubicBezTo>
                <a:cubicBezTo>
                  <a:pt x="5424" y="7542"/>
                  <a:pt x="5424" y="7542"/>
                  <a:pt x="5424" y="7558"/>
                </a:cubicBezTo>
                <a:cubicBezTo>
                  <a:pt x="5436" y="7716"/>
                  <a:pt x="5561" y="7799"/>
                  <a:pt x="5682" y="7799"/>
                </a:cubicBezTo>
                <a:cubicBezTo>
                  <a:pt x="5717" y="7799"/>
                  <a:pt x="5752" y="7792"/>
                  <a:pt x="5784" y="7778"/>
                </a:cubicBezTo>
                <a:cubicBezTo>
                  <a:pt x="5813" y="7785"/>
                  <a:pt x="5843" y="7789"/>
                  <a:pt x="5873" y="7789"/>
                </a:cubicBezTo>
                <a:cubicBezTo>
                  <a:pt x="6024" y="7789"/>
                  <a:pt x="6176" y="7691"/>
                  <a:pt x="6176" y="7495"/>
                </a:cubicBezTo>
                <a:cubicBezTo>
                  <a:pt x="6145" y="5332"/>
                  <a:pt x="6098" y="3169"/>
                  <a:pt x="6113" y="1006"/>
                </a:cubicBezTo>
                <a:cubicBezTo>
                  <a:pt x="6113" y="912"/>
                  <a:pt x="6035" y="834"/>
                  <a:pt x="5957" y="802"/>
                </a:cubicBezTo>
                <a:cubicBezTo>
                  <a:pt x="6223" y="802"/>
                  <a:pt x="6505" y="787"/>
                  <a:pt x="6787" y="755"/>
                </a:cubicBezTo>
                <a:close/>
                <a:moveTo>
                  <a:pt x="3731" y="7558"/>
                </a:moveTo>
                <a:cubicBezTo>
                  <a:pt x="3746" y="7636"/>
                  <a:pt x="3746" y="7715"/>
                  <a:pt x="3762" y="7793"/>
                </a:cubicBezTo>
                <a:lnTo>
                  <a:pt x="3637" y="7793"/>
                </a:lnTo>
                <a:cubicBezTo>
                  <a:pt x="3608" y="7771"/>
                  <a:pt x="3568" y="7760"/>
                  <a:pt x="3528" y="7760"/>
                </a:cubicBezTo>
                <a:cubicBezTo>
                  <a:pt x="3482" y="7760"/>
                  <a:pt x="3435" y="7775"/>
                  <a:pt x="3402" y="7809"/>
                </a:cubicBezTo>
                <a:cubicBezTo>
                  <a:pt x="3292" y="7809"/>
                  <a:pt x="3167" y="7840"/>
                  <a:pt x="3041" y="7872"/>
                </a:cubicBezTo>
                <a:cubicBezTo>
                  <a:pt x="3029" y="7867"/>
                  <a:pt x="3015" y="7865"/>
                  <a:pt x="3001" y="7865"/>
                </a:cubicBezTo>
                <a:cubicBezTo>
                  <a:pt x="2962" y="7865"/>
                  <a:pt x="2919" y="7880"/>
                  <a:pt x="2884" y="7903"/>
                </a:cubicBezTo>
                <a:cubicBezTo>
                  <a:pt x="2869" y="7903"/>
                  <a:pt x="2853" y="7903"/>
                  <a:pt x="2822" y="7919"/>
                </a:cubicBezTo>
                <a:cubicBezTo>
                  <a:pt x="2837" y="7840"/>
                  <a:pt x="2837" y="7778"/>
                  <a:pt x="2853" y="7715"/>
                </a:cubicBezTo>
                <a:cubicBezTo>
                  <a:pt x="2897" y="7748"/>
                  <a:pt x="2953" y="7765"/>
                  <a:pt x="3008" y="7765"/>
                </a:cubicBezTo>
                <a:cubicBezTo>
                  <a:pt x="3110" y="7765"/>
                  <a:pt x="3209" y="7706"/>
                  <a:pt x="3229" y="7574"/>
                </a:cubicBezTo>
                <a:cubicBezTo>
                  <a:pt x="3274" y="7685"/>
                  <a:pt x="3371" y="7737"/>
                  <a:pt x="3470" y="7737"/>
                </a:cubicBezTo>
                <a:cubicBezTo>
                  <a:pt x="3579" y="7737"/>
                  <a:pt x="3690" y="7673"/>
                  <a:pt x="3731" y="7558"/>
                </a:cubicBezTo>
                <a:close/>
                <a:moveTo>
                  <a:pt x="5408" y="8420"/>
                </a:moveTo>
                <a:cubicBezTo>
                  <a:pt x="5424" y="8561"/>
                  <a:pt x="5455" y="8687"/>
                  <a:pt x="5486" y="8812"/>
                </a:cubicBezTo>
                <a:cubicBezTo>
                  <a:pt x="5377" y="8687"/>
                  <a:pt x="5283" y="8546"/>
                  <a:pt x="5173" y="8420"/>
                </a:cubicBezTo>
                <a:close/>
                <a:moveTo>
                  <a:pt x="4405" y="8357"/>
                </a:moveTo>
                <a:cubicBezTo>
                  <a:pt x="4436" y="8640"/>
                  <a:pt x="4452" y="8906"/>
                  <a:pt x="4452" y="9188"/>
                </a:cubicBezTo>
                <a:cubicBezTo>
                  <a:pt x="4389" y="8922"/>
                  <a:pt x="4373" y="8640"/>
                  <a:pt x="4358" y="8357"/>
                </a:cubicBezTo>
                <a:close/>
                <a:moveTo>
                  <a:pt x="3950" y="8342"/>
                </a:moveTo>
                <a:cubicBezTo>
                  <a:pt x="3935" y="8420"/>
                  <a:pt x="3935" y="8483"/>
                  <a:pt x="3935" y="8561"/>
                </a:cubicBezTo>
                <a:cubicBezTo>
                  <a:pt x="3919" y="8828"/>
                  <a:pt x="3872" y="9094"/>
                  <a:pt x="3825" y="9361"/>
                </a:cubicBezTo>
                <a:lnTo>
                  <a:pt x="3809" y="9361"/>
                </a:lnTo>
                <a:cubicBezTo>
                  <a:pt x="3762" y="9031"/>
                  <a:pt x="3731" y="8702"/>
                  <a:pt x="3715" y="8357"/>
                </a:cubicBezTo>
                <a:cubicBezTo>
                  <a:pt x="3793" y="8357"/>
                  <a:pt x="3872" y="8342"/>
                  <a:pt x="3950" y="8342"/>
                </a:cubicBezTo>
                <a:close/>
                <a:moveTo>
                  <a:pt x="4938" y="8969"/>
                </a:moveTo>
                <a:cubicBezTo>
                  <a:pt x="5063" y="9157"/>
                  <a:pt x="5204" y="9345"/>
                  <a:pt x="5345" y="9517"/>
                </a:cubicBezTo>
                <a:cubicBezTo>
                  <a:pt x="5204" y="9517"/>
                  <a:pt x="5079" y="9533"/>
                  <a:pt x="4938" y="9533"/>
                </a:cubicBezTo>
                <a:cubicBezTo>
                  <a:pt x="4938" y="9345"/>
                  <a:pt x="4938" y="9157"/>
                  <a:pt x="4938" y="8969"/>
                </a:cubicBezTo>
                <a:close/>
                <a:moveTo>
                  <a:pt x="6176" y="9267"/>
                </a:moveTo>
                <a:cubicBezTo>
                  <a:pt x="6270" y="9361"/>
                  <a:pt x="6364" y="9470"/>
                  <a:pt x="6458" y="9580"/>
                </a:cubicBezTo>
                <a:cubicBezTo>
                  <a:pt x="6395" y="9564"/>
                  <a:pt x="6333" y="9564"/>
                  <a:pt x="6270" y="9549"/>
                </a:cubicBezTo>
                <a:cubicBezTo>
                  <a:pt x="6239" y="9455"/>
                  <a:pt x="6207" y="9361"/>
                  <a:pt x="6176" y="9267"/>
                </a:cubicBezTo>
                <a:close/>
                <a:moveTo>
                  <a:pt x="2696" y="9643"/>
                </a:moveTo>
                <a:cubicBezTo>
                  <a:pt x="2696" y="9784"/>
                  <a:pt x="2712" y="9909"/>
                  <a:pt x="2712" y="10050"/>
                </a:cubicBezTo>
                <a:cubicBezTo>
                  <a:pt x="2681" y="10066"/>
                  <a:pt x="2665" y="10066"/>
                  <a:pt x="2634" y="10082"/>
                </a:cubicBezTo>
                <a:lnTo>
                  <a:pt x="2524" y="10082"/>
                </a:lnTo>
                <a:cubicBezTo>
                  <a:pt x="2587" y="9941"/>
                  <a:pt x="2649" y="9784"/>
                  <a:pt x="2696" y="9643"/>
                </a:cubicBezTo>
                <a:close/>
                <a:moveTo>
                  <a:pt x="6512" y="0"/>
                </a:moveTo>
                <a:cubicBezTo>
                  <a:pt x="5667" y="0"/>
                  <a:pt x="4808" y="74"/>
                  <a:pt x="3966" y="97"/>
                </a:cubicBezTo>
                <a:cubicBezTo>
                  <a:pt x="2712" y="128"/>
                  <a:pt x="1395" y="66"/>
                  <a:pt x="173" y="317"/>
                </a:cubicBezTo>
                <a:cubicBezTo>
                  <a:pt x="141" y="317"/>
                  <a:pt x="110" y="332"/>
                  <a:pt x="94" y="348"/>
                </a:cubicBezTo>
                <a:cubicBezTo>
                  <a:pt x="47" y="379"/>
                  <a:pt x="16" y="411"/>
                  <a:pt x="16" y="458"/>
                </a:cubicBezTo>
                <a:cubicBezTo>
                  <a:pt x="0" y="552"/>
                  <a:pt x="32" y="646"/>
                  <a:pt x="157" y="661"/>
                </a:cubicBezTo>
                <a:cubicBezTo>
                  <a:pt x="267" y="693"/>
                  <a:pt x="376" y="708"/>
                  <a:pt x="486" y="724"/>
                </a:cubicBezTo>
                <a:cubicBezTo>
                  <a:pt x="753" y="865"/>
                  <a:pt x="1050" y="1038"/>
                  <a:pt x="1160" y="1241"/>
                </a:cubicBezTo>
                <a:cubicBezTo>
                  <a:pt x="1254" y="1461"/>
                  <a:pt x="1207" y="1931"/>
                  <a:pt x="1223" y="2166"/>
                </a:cubicBezTo>
                <a:cubicBezTo>
                  <a:pt x="1270" y="2871"/>
                  <a:pt x="1333" y="3561"/>
                  <a:pt x="1380" y="4251"/>
                </a:cubicBezTo>
                <a:cubicBezTo>
                  <a:pt x="1442" y="5097"/>
                  <a:pt x="1301" y="6226"/>
                  <a:pt x="1568" y="7072"/>
                </a:cubicBezTo>
                <a:cubicBezTo>
                  <a:pt x="1536" y="7307"/>
                  <a:pt x="1536" y="7558"/>
                  <a:pt x="1583" y="7778"/>
                </a:cubicBezTo>
                <a:cubicBezTo>
                  <a:pt x="1568" y="7950"/>
                  <a:pt x="1552" y="8122"/>
                  <a:pt x="1521" y="8279"/>
                </a:cubicBezTo>
                <a:cubicBezTo>
                  <a:pt x="1333" y="8655"/>
                  <a:pt x="1145" y="9031"/>
                  <a:pt x="956" y="9392"/>
                </a:cubicBezTo>
                <a:cubicBezTo>
                  <a:pt x="815" y="9611"/>
                  <a:pt x="674" y="9831"/>
                  <a:pt x="549" y="10082"/>
                </a:cubicBezTo>
                <a:cubicBezTo>
                  <a:pt x="533" y="10129"/>
                  <a:pt x="533" y="10160"/>
                  <a:pt x="549" y="10207"/>
                </a:cubicBezTo>
                <a:cubicBezTo>
                  <a:pt x="486" y="10285"/>
                  <a:pt x="439" y="10379"/>
                  <a:pt x="392" y="10458"/>
                </a:cubicBezTo>
                <a:cubicBezTo>
                  <a:pt x="302" y="10593"/>
                  <a:pt x="443" y="10772"/>
                  <a:pt x="579" y="10772"/>
                </a:cubicBezTo>
                <a:cubicBezTo>
                  <a:pt x="585" y="10772"/>
                  <a:pt x="590" y="10772"/>
                  <a:pt x="596" y="10771"/>
                </a:cubicBezTo>
                <a:lnTo>
                  <a:pt x="627" y="10771"/>
                </a:lnTo>
                <a:cubicBezTo>
                  <a:pt x="690" y="10818"/>
                  <a:pt x="768" y="10865"/>
                  <a:pt x="878" y="10881"/>
                </a:cubicBezTo>
                <a:cubicBezTo>
                  <a:pt x="894" y="10889"/>
                  <a:pt x="913" y="10893"/>
                  <a:pt x="935" y="10893"/>
                </a:cubicBezTo>
                <a:cubicBezTo>
                  <a:pt x="956" y="10893"/>
                  <a:pt x="980" y="10889"/>
                  <a:pt x="1003" y="10881"/>
                </a:cubicBezTo>
                <a:cubicBezTo>
                  <a:pt x="1218" y="10939"/>
                  <a:pt x="1449" y="10961"/>
                  <a:pt x="1686" y="10961"/>
                </a:cubicBezTo>
                <a:cubicBezTo>
                  <a:pt x="2348" y="10961"/>
                  <a:pt x="3064" y="10790"/>
                  <a:pt x="3652" y="10756"/>
                </a:cubicBezTo>
                <a:cubicBezTo>
                  <a:pt x="3778" y="10740"/>
                  <a:pt x="3903" y="10740"/>
                  <a:pt x="4013" y="10724"/>
                </a:cubicBezTo>
                <a:cubicBezTo>
                  <a:pt x="4232" y="12981"/>
                  <a:pt x="4264" y="15380"/>
                  <a:pt x="4765" y="17605"/>
                </a:cubicBezTo>
                <a:cubicBezTo>
                  <a:pt x="4781" y="17887"/>
                  <a:pt x="4797" y="18185"/>
                  <a:pt x="4812" y="18467"/>
                </a:cubicBezTo>
                <a:cubicBezTo>
                  <a:pt x="4821" y="18614"/>
                  <a:pt x="4937" y="18685"/>
                  <a:pt x="5051" y="18685"/>
                </a:cubicBezTo>
                <a:cubicBezTo>
                  <a:pt x="5132" y="18685"/>
                  <a:pt x="5212" y="18649"/>
                  <a:pt x="5251" y="18577"/>
                </a:cubicBezTo>
                <a:cubicBezTo>
                  <a:pt x="5330" y="18546"/>
                  <a:pt x="5392" y="18467"/>
                  <a:pt x="5392" y="18373"/>
                </a:cubicBezTo>
                <a:cubicBezTo>
                  <a:pt x="5314" y="17668"/>
                  <a:pt x="5236" y="16978"/>
                  <a:pt x="5157" y="16289"/>
                </a:cubicBezTo>
                <a:cubicBezTo>
                  <a:pt x="5126" y="15583"/>
                  <a:pt x="5094" y="14862"/>
                  <a:pt x="5079" y="14157"/>
                </a:cubicBezTo>
                <a:cubicBezTo>
                  <a:pt x="5063" y="13091"/>
                  <a:pt x="5283" y="11727"/>
                  <a:pt x="5000" y="10662"/>
                </a:cubicBezTo>
                <a:cubicBezTo>
                  <a:pt x="5508" y="10627"/>
                  <a:pt x="6015" y="10602"/>
                  <a:pt x="6517" y="10602"/>
                </a:cubicBezTo>
                <a:cubicBezTo>
                  <a:pt x="6930" y="10602"/>
                  <a:pt x="7340" y="10619"/>
                  <a:pt x="7743" y="10662"/>
                </a:cubicBezTo>
                <a:cubicBezTo>
                  <a:pt x="7750" y="10662"/>
                  <a:pt x="7757" y="10662"/>
                  <a:pt x="7764" y="10662"/>
                </a:cubicBezTo>
                <a:cubicBezTo>
                  <a:pt x="7962" y="10662"/>
                  <a:pt x="8163" y="10451"/>
                  <a:pt x="8073" y="10270"/>
                </a:cubicBezTo>
                <a:cubicBezTo>
                  <a:pt x="8135" y="10223"/>
                  <a:pt x="8182" y="10144"/>
                  <a:pt x="8182" y="10035"/>
                </a:cubicBezTo>
                <a:cubicBezTo>
                  <a:pt x="8135" y="9533"/>
                  <a:pt x="7790" y="9078"/>
                  <a:pt x="7493" y="8718"/>
                </a:cubicBezTo>
                <a:cubicBezTo>
                  <a:pt x="7258" y="8420"/>
                  <a:pt x="7007" y="8122"/>
                  <a:pt x="6756" y="7840"/>
                </a:cubicBezTo>
                <a:lnTo>
                  <a:pt x="6787" y="4188"/>
                </a:lnTo>
                <a:cubicBezTo>
                  <a:pt x="6803" y="2950"/>
                  <a:pt x="6505" y="1461"/>
                  <a:pt x="7571" y="614"/>
                </a:cubicBezTo>
                <a:cubicBezTo>
                  <a:pt x="7618" y="567"/>
                  <a:pt x="7649" y="505"/>
                  <a:pt x="7649" y="442"/>
                </a:cubicBezTo>
                <a:cubicBezTo>
                  <a:pt x="7712" y="270"/>
                  <a:pt x="7665" y="66"/>
                  <a:pt x="7414" y="34"/>
                </a:cubicBezTo>
                <a:cubicBezTo>
                  <a:pt x="7116" y="10"/>
                  <a:pt x="6815" y="0"/>
                  <a:pt x="651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1" name="Google Shape;511;p9"/>
          <p:cNvGrpSpPr/>
          <p:nvPr/>
        </p:nvGrpSpPr>
        <p:grpSpPr>
          <a:xfrm rot="514806">
            <a:off x="635931" y="3596943"/>
            <a:ext cx="1118061" cy="876421"/>
            <a:chOff x="378575" y="1776375"/>
            <a:chExt cx="737425" cy="578050"/>
          </a:xfrm>
        </p:grpSpPr>
        <p:sp>
          <p:nvSpPr>
            <p:cNvPr id="512" name="Google Shape;512;p9"/>
            <p:cNvSpPr/>
            <p:nvPr/>
          </p:nvSpPr>
          <p:spPr>
            <a:xfrm>
              <a:off x="378575" y="1776375"/>
              <a:ext cx="737425" cy="60825"/>
            </a:xfrm>
            <a:custGeom>
              <a:avLst/>
              <a:gdLst/>
              <a:ahLst/>
              <a:cxnLst/>
              <a:rect l="l" t="t" r="r" b="b"/>
              <a:pathLst>
                <a:path w="29497" h="2433" extrusionOk="0">
                  <a:moveTo>
                    <a:pt x="19316" y="1"/>
                  </a:moveTo>
                  <a:cubicBezTo>
                    <a:pt x="13215" y="1"/>
                    <a:pt x="7118" y="143"/>
                    <a:pt x="1024" y="432"/>
                  </a:cubicBezTo>
                  <a:cubicBezTo>
                    <a:pt x="0" y="478"/>
                    <a:pt x="75" y="1520"/>
                    <a:pt x="649" y="2101"/>
                  </a:cubicBezTo>
                  <a:cubicBezTo>
                    <a:pt x="635" y="1847"/>
                    <a:pt x="621" y="1595"/>
                    <a:pt x="610" y="1342"/>
                  </a:cubicBezTo>
                  <a:cubicBezTo>
                    <a:pt x="596" y="1103"/>
                    <a:pt x="760" y="1006"/>
                    <a:pt x="999" y="1006"/>
                  </a:cubicBezTo>
                  <a:cubicBezTo>
                    <a:pt x="1587" y="1006"/>
                    <a:pt x="2646" y="1609"/>
                    <a:pt x="2674" y="2172"/>
                  </a:cubicBezTo>
                  <a:cubicBezTo>
                    <a:pt x="2678" y="2261"/>
                    <a:pt x="2681" y="2347"/>
                    <a:pt x="2689" y="2433"/>
                  </a:cubicBezTo>
                  <a:cubicBezTo>
                    <a:pt x="8398" y="2179"/>
                    <a:pt x="14114" y="2051"/>
                    <a:pt x="19826" y="2051"/>
                  </a:cubicBezTo>
                  <a:cubicBezTo>
                    <a:pt x="21669" y="2051"/>
                    <a:pt x="23509" y="2066"/>
                    <a:pt x="25349" y="2090"/>
                  </a:cubicBezTo>
                  <a:cubicBezTo>
                    <a:pt x="25321" y="1798"/>
                    <a:pt x="25285" y="1502"/>
                    <a:pt x="25246" y="1205"/>
                  </a:cubicBezTo>
                  <a:cubicBezTo>
                    <a:pt x="25150" y="547"/>
                    <a:pt x="25809" y="172"/>
                    <a:pt x="26444" y="172"/>
                  </a:cubicBezTo>
                  <a:cubicBezTo>
                    <a:pt x="26950" y="172"/>
                    <a:pt x="27439" y="410"/>
                    <a:pt x="27514" y="938"/>
                  </a:cubicBezTo>
                  <a:cubicBezTo>
                    <a:pt x="27571" y="1338"/>
                    <a:pt x="27617" y="1733"/>
                    <a:pt x="27649" y="2133"/>
                  </a:cubicBezTo>
                  <a:cubicBezTo>
                    <a:pt x="27774" y="2133"/>
                    <a:pt x="27899" y="2137"/>
                    <a:pt x="28024" y="2140"/>
                  </a:cubicBezTo>
                  <a:lnTo>
                    <a:pt x="28060" y="2140"/>
                  </a:lnTo>
                  <a:cubicBezTo>
                    <a:pt x="29496" y="2140"/>
                    <a:pt x="29343" y="125"/>
                    <a:pt x="28030" y="97"/>
                  </a:cubicBezTo>
                  <a:cubicBezTo>
                    <a:pt x="25124" y="33"/>
                    <a:pt x="22219" y="1"/>
                    <a:pt x="193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9"/>
            <p:cNvSpPr/>
            <p:nvPr/>
          </p:nvSpPr>
          <p:spPr>
            <a:xfrm>
              <a:off x="1004275" y="1828625"/>
              <a:ext cx="74725" cy="327700"/>
            </a:xfrm>
            <a:custGeom>
              <a:avLst/>
              <a:gdLst/>
              <a:ahLst/>
              <a:cxnLst/>
              <a:rect l="l" t="t" r="r" b="b"/>
              <a:pathLst>
                <a:path w="2989" h="13108" extrusionOk="0">
                  <a:moveTo>
                    <a:pt x="321" y="0"/>
                  </a:moveTo>
                  <a:lnTo>
                    <a:pt x="321" y="0"/>
                  </a:lnTo>
                  <a:cubicBezTo>
                    <a:pt x="724" y="4054"/>
                    <a:pt x="0" y="8130"/>
                    <a:pt x="353" y="12184"/>
                  </a:cubicBezTo>
                  <a:cubicBezTo>
                    <a:pt x="585" y="12152"/>
                    <a:pt x="817" y="12131"/>
                    <a:pt x="1038" y="12131"/>
                  </a:cubicBezTo>
                  <a:cubicBezTo>
                    <a:pt x="1516" y="12131"/>
                    <a:pt x="1954" y="12230"/>
                    <a:pt x="2293" y="12508"/>
                  </a:cubicBezTo>
                  <a:cubicBezTo>
                    <a:pt x="2471" y="12658"/>
                    <a:pt x="2660" y="12869"/>
                    <a:pt x="2753" y="13108"/>
                  </a:cubicBezTo>
                  <a:cubicBezTo>
                    <a:pt x="2753" y="13065"/>
                    <a:pt x="2749" y="13026"/>
                    <a:pt x="2746" y="12983"/>
                  </a:cubicBezTo>
                  <a:cubicBezTo>
                    <a:pt x="2150" y="8679"/>
                    <a:pt x="2989" y="4350"/>
                    <a:pt x="2621" y="43"/>
                  </a:cubicBezTo>
                  <a:cubicBezTo>
                    <a:pt x="1855" y="25"/>
                    <a:pt x="1088" y="11"/>
                    <a:pt x="3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1007300" y="1780650"/>
              <a:ext cx="62500" cy="49075"/>
            </a:xfrm>
            <a:custGeom>
              <a:avLst/>
              <a:gdLst/>
              <a:ahLst/>
              <a:cxnLst/>
              <a:rect l="l" t="t" r="r" b="b"/>
              <a:pathLst>
                <a:path w="2500" h="1963" extrusionOk="0">
                  <a:moveTo>
                    <a:pt x="1295" y="1"/>
                  </a:moveTo>
                  <a:cubicBezTo>
                    <a:pt x="660" y="1"/>
                    <a:pt x="1" y="376"/>
                    <a:pt x="97" y="1034"/>
                  </a:cubicBezTo>
                  <a:cubicBezTo>
                    <a:pt x="136" y="1331"/>
                    <a:pt x="172" y="1627"/>
                    <a:pt x="200" y="1919"/>
                  </a:cubicBezTo>
                  <a:cubicBezTo>
                    <a:pt x="967" y="1930"/>
                    <a:pt x="1734" y="1944"/>
                    <a:pt x="2500" y="1962"/>
                  </a:cubicBezTo>
                  <a:cubicBezTo>
                    <a:pt x="2468" y="1562"/>
                    <a:pt x="2422" y="1167"/>
                    <a:pt x="2365" y="767"/>
                  </a:cubicBezTo>
                  <a:cubicBezTo>
                    <a:pt x="2290" y="239"/>
                    <a:pt x="1801" y="1"/>
                    <a:pt x="12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785225" y="2133225"/>
              <a:ext cx="290025" cy="69200"/>
            </a:xfrm>
            <a:custGeom>
              <a:avLst/>
              <a:gdLst/>
              <a:ahLst/>
              <a:cxnLst/>
              <a:rect l="l" t="t" r="r" b="b"/>
              <a:pathLst>
                <a:path w="11601" h="2768" extrusionOk="0">
                  <a:moveTo>
                    <a:pt x="9115" y="0"/>
                  </a:moveTo>
                  <a:cubicBezTo>
                    <a:pt x="8323" y="115"/>
                    <a:pt x="7503" y="378"/>
                    <a:pt x="6904" y="453"/>
                  </a:cubicBezTo>
                  <a:cubicBezTo>
                    <a:pt x="4990" y="692"/>
                    <a:pt x="3065" y="799"/>
                    <a:pt x="1135" y="799"/>
                  </a:cubicBezTo>
                  <a:cubicBezTo>
                    <a:pt x="1" y="803"/>
                    <a:pt x="126" y="1962"/>
                    <a:pt x="822" y="2507"/>
                  </a:cubicBezTo>
                  <a:cubicBezTo>
                    <a:pt x="832" y="2454"/>
                    <a:pt x="843" y="2396"/>
                    <a:pt x="857" y="2343"/>
                  </a:cubicBezTo>
                  <a:cubicBezTo>
                    <a:pt x="925" y="1993"/>
                    <a:pt x="1641" y="1861"/>
                    <a:pt x="2252" y="1861"/>
                  </a:cubicBezTo>
                  <a:cubicBezTo>
                    <a:pt x="2732" y="1861"/>
                    <a:pt x="3150" y="1947"/>
                    <a:pt x="3124" y="2069"/>
                  </a:cubicBezTo>
                  <a:cubicBezTo>
                    <a:pt x="3078" y="2304"/>
                    <a:pt x="3035" y="2536"/>
                    <a:pt x="2996" y="2768"/>
                  </a:cubicBezTo>
                  <a:cubicBezTo>
                    <a:pt x="4006" y="2742"/>
                    <a:pt x="5011" y="2686"/>
                    <a:pt x="6013" y="2589"/>
                  </a:cubicBezTo>
                  <a:cubicBezTo>
                    <a:pt x="6744" y="2521"/>
                    <a:pt x="7475" y="2432"/>
                    <a:pt x="8203" y="2329"/>
                  </a:cubicBezTo>
                  <a:cubicBezTo>
                    <a:pt x="8338" y="2307"/>
                    <a:pt x="9586" y="2154"/>
                    <a:pt x="9811" y="1972"/>
                  </a:cubicBezTo>
                  <a:cubicBezTo>
                    <a:pt x="10021" y="2079"/>
                    <a:pt x="10263" y="2143"/>
                    <a:pt x="10502" y="2143"/>
                  </a:cubicBezTo>
                  <a:cubicBezTo>
                    <a:pt x="10891" y="2143"/>
                    <a:pt x="11265" y="1980"/>
                    <a:pt x="11458" y="1591"/>
                  </a:cubicBezTo>
                  <a:cubicBezTo>
                    <a:pt x="11473" y="1562"/>
                    <a:pt x="11486" y="1534"/>
                    <a:pt x="11504" y="1505"/>
                  </a:cubicBezTo>
                  <a:cubicBezTo>
                    <a:pt x="11601" y="1309"/>
                    <a:pt x="11586" y="1109"/>
                    <a:pt x="11515" y="924"/>
                  </a:cubicBezTo>
                  <a:lnTo>
                    <a:pt x="11515" y="924"/>
                  </a:lnTo>
                  <a:cubicBezTo>
                    <a:pt x="11511" y="1505"/>
                    <a:pt x="10898" y="1833"/>
                    <a:pt x="10306" y="1833"/>
                  </a:cubicBezTo>
                  <a:cubicBezTo>
                    <a:pt x="9796" y="1833"/>
                    <a:pt x="9307" y="1594"/>
                    <a:pt x="9236" y="1066"/>
                  </a:cubicBezTo>
                  <a:cubicBezTo>
                    <a:pt x="9187" y="710"/>
                    <a:pt x="9147" y="357"/>
                    <a:pt x="91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9"/>
            <p:cNvSpPr/>
            <p:nvPr/>
          </p:nvSpPr>
          <p:spPr>
            <a:xfrm>
              <a:off x="1013075" y="2131900"/>
              <a:ext cx="60050" cy="47175"/>
            </a:xfrm>
            <a:custGeom>
              <a:avLst/>
              <a:gdLst/>
              <a:ahLst/>
              <a:cxnLst/>
              <a:rect l="l" t="t" r="r" b="b"/>
              <a:pathLst>
                <a:path w="2402" h="1887" extrusionOk="0">
                  <a:moveTo>
                    <a:pt x="686" y="0"/>
                  </a:moveTo>
                  <a:cubicBezTo>
                    <a:pt x="465" y="0"/>
                    <a:pt x="233" y="21"/>
                    <a:pt x="1" y="53"/>
                  </a:cubicBezTo>
                  <a:cubicBezTo>
                    <a:pt x="33" y="410"/>
                    <a:pt x="73" y="763"/>
                    <a:pt x="122" y="1119"/>
                  </a:cubicBezTo>
                  <a:cubicBezTo>
                    <a:pt x="193" y="1647"/>
                    <a:pt x="682" y="1886"/>
                    <a:pt x="1192" y="1886"/>
                  </a:cubicBezTo>
                  <a:cubicBezTo>
                    <a:pt x="1784" y="1886"/>
                    <a:pt x="2397" y="1558"/>
                    <a:pt x="2401" y="977"/>
                  </a:cubicBezTo>
                  <a:cubicBezTo>
                    <a:pt x="2308" y="738"/>
                    <a:pt x="2119" y="527"/>
                    <a:pt x="1941" y="377"/>
                  </a:cubicBezTo>
                  <a:cubicBezTo>
                    <a:pt x="1602" y="99"/>
                    <a:pt x="1164" y="0"/>
                    <a:pt x="6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9"/>
            <p:cNvSpPr/>
            <p:nvPr/>
          </p:nvSpPr>
          <p:spPr>
            <a:xfrm>
              <a:off x="798250" y="2195875"/>
              <a:ext cx="62525" cy="151150"/>
            </a:xfrm>
            <a:custGeom>
              <a:avLst/>
              <a:gdLst/>
              <a:ahLst/>
              <a:cxnLst/>
              <a:rect l="l" t="t" r="r" b="b"/>
              <a:pathLst>
                <a:path w="2501" h="6046" extrusionOk="0">
                  <a:moveTo>
                    <a:pt x="301" y="1"/>
                  </a:moveTo>
                  <a:cubicBezTo>
                    <a:pt x="129" y="886"/>
                    <a:pt x="29" y="1766"/>
                    <a:pt x="1" y="2647"/>
                  </a:cubicBezTo>
                  <a:cubicBezTo>
                    <a:pt x="464" y="3367"/>
                    <a:pt x="928" y="4084"/>
                    <a:pt x="1388" y="4801"/>
                  </a:cubicBezTo>
                  <a:cubicBezTo>
                    <a:pt x="1652" y="5207"/>
                    <a:pt x="1709" y="5724"/>
                    <a:pt x="1612" y="6045"/>
                  </a:cubicBezTo>
                  <a:cubicBezTo>
                    <a:pt x="2094" y="5956"/>
                    <a:pt x="2501" y="5785"/>
                    <a:pt x="2468" y="5581"/>
                  </a:cubicBezTo>
                  <a:cubicBezTo>
                    <a:pt x="2190" y="3799"/>
                    <a:pt x="2190" y="2033"/>
                    <a:pt x="2475" y="262"/>
                  </a:cubicBezTo>
                  <a:lnTo>
                    <a:pt x="2475" y="262"/>
                  </a:lnTo>
                  <a:cubicBezTo>
                    <a:pt x="2016" y="275"/>
                    <a:pt x="1552" y="279"/>
                    <a:pt x="1089" y="279"/>
                  </a:cubicBezTo>
                  <a:cubicBezTo>
                    <a:pt x="785" y="279"/>
                    <a:pt x="518" y="172"/>
                    <a:pt x="3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9"/>
            <p:cNvSpPr/>
            <p:nvPr/>
          </p:nvSpPr>
          <p:spPr>
            <a:xfrm>
              <a:off x="805750" y="2179750"/>
              <a:ext cx="58250" cy="23100"/>
            </a:xfrm>
            <a:custGeom>
              <a:avLst/>
              <a:gdLst/>
              <a:ahLst/>
              <a:cxnLst/>
              <a:rect l="l" t="t" r="r" b="b"/>
              <a:pathLst>
                <a:path w="2330" h="924" extrusionOk="0">
                  <a:moveTo>
                    <a:pt x="1431" y="0"/>
                  </a:moveTo>
                  <a:cubicBezTo>
                    <a:pt x="820" y="0"/>
                    <a:pt x="104" y="132"/>
                    <a:pt x="36" y="482"/>
                  </a:cubicBezTo>
                  <a:cubicBezTo>
                    <a:pt x="22" y="535"/>
                    <a:pt x="11" y="593"/>
                    <a:pt x="1" y="646"/>
                  </a:cubicBezTo>
                  <a:cubicBezTo>
                    <a:pt x="218" y="817"/>
                    <a:pt x="485" y="924"/>
                    <a:pt x="789" y="924"/>
                  </a:cubicBezTo>
                  <a:cubicBezTo>
                    <a:pt x="1252" y="924"/>
                    <a:pt x="1716" y="920"/>
                    <a:pt x="2175" y="907"/>
                  </a:cubicBezTo>
                  <a:cubicBezTo>
                    <a:pt x="2214" y="675"/>
                    <a:pt x="2257" y="443"/>
                    <a:pt x="2303" y="208"/>
                  </a:cubicBezTo>
                  <a:cubicBezTo>
                    <a:pt x="2329" y="86"/>
                    <a:pt x="1911" y="0"/>
                    <a:pt x="1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9"/>
            <p:cNvSpPr/>
            <p:nvPr/>
          </p:nvSpPr>
          <p:spPr>
            <a:xfrm>
              <a:off x="799950" y="2316150"/>
              <a:ext cx="21675" cy="32475"/>
            </a:xfrm>
            <a:custGeom>
              <a:avLst/>
              <a:gdLst/>
              <a:ahLst/>
              <a:cxnLst/>
              <a:rect l="l" t="t" r="r" b="b"/>
              <a:pathLst>
                <a:path w="867" h="1299" extrusionOk="0">
                  <a:moveTo>
                    <a:pt x="1" y="0"/>
                  </a:moveTo>
                  <a:lnTo>
                    <a:pt x="1" y="0"/>
                  </a:lnTo>
                  <a:cubicBezTo>
                    <a:pt x="32" y="350"/>
                    <a:pt x="79" y="696"/>
                    <a:pt x="132" y="1045"/>
                  </a:cubicBezTo>
                  <a:cubicBezTo>
                    <a:pt x="161" y="1223"/>
                    <a:pt x="475" y="1298"/>
                    <a:pt x="863" y="1298"/>
                  </a:cubicBezTo>
                  <a:lnTo>
                    <a:pt x="867" y="1298"/>
                  </a:lnTo>
                  <a:cubicBezTo>
                    <a:pt x="799" y="1223"/>
                    <a:pt x="728" y="1127"/>
                    <a:pt x="653" y="1013"/>
                  </a:cubicBezTo>
                  <a:cubicBezTo>
                    <a:pt x="435" y="674"/>
                    <a:pt x="218" y="339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9"/>
            <p:cNvSpPr/>
            <p:nvPr/>
          </p:nvSpPr>
          <p:spPr>
            <a:xfrm>
              <a:off x="475450" y="2160675"/>
              <a:ext cx="363125" cy="193750"/>
            </a:xfrm>
            <a:custGeom>
              <a:avLst/>
              <a:gdLst/>
              <a:ahLst/>
              <a:cxnLst/>
              <a:rect l="l" t="t" r="r" b="b"/>
              <a:pathLst>
                <a:path w="14525" h="7750" extrusionOk="0">
                  <a:moveTo>
                    <a:pt x="2935" y="1"/>
                  </a:moveTo>
                  <a:cubicBezTo>
                    <a:pt x="2012" y="1"/>
                    <a:pt x="1095" y="82"/>
                    <a:pt x="197" y="403"/>
                  </a:cubicBezTo>
                  <a:cubicBezTo>
                    <a:pt x="101" y="436"/>
                    <a:pt x="37" y="507"/>
                    <a:pt x="1" y="603"/>
                  </a:cubicBezTo>
                  <a:cubicBezTo>
                    <a:pt x="26" y="710"/>
                    <a:pt x="55" y="814"/>
                    <a:pt x="83" y="921"/>
                  </a:cubicBezTo>
                  <a:cubicBezTo>
                    <a:pt x="843" y="1199"/>
                    <a:pt x="1702" y="2108"/>
                    <a:pt x="911" y="2368"/>
                  </a:cubicBezTo>
                  <a:cubicBezTo>
                    <a:pt x="882" y="2379"/>
                    <a:pt x="853" y="2386"/>
                    <a:pt x="825" y="2393"/>
                  </a:cubicBezTo>
                  <a:cubicBezTo>
                    <a:pt x="914" y="2440"/>
                    <a:pt x="1000" y="2468"/>
                    <a:pt x="1089" y="2468"/>
                  </a:cubicBezTo>
                  <a:cubicBezTo>
                    <a:pt x="1135" y="2468"/>
                    <a:pt x="1181" y="2461"/>
                    <a:pt x="1228" y="2443"/>
                  </a:cubicBezTo>
                  <a:cubicBezTo>
                    <a:pt x="2048" y="2151"/>
                    <a:pt x="2914" y="2069"/>
                    <a:pt x="3791" y="2069"/>
                  </a:cubicBezTo>
                  <a:cubicBezTo>
                    <a:pt x="4775" y="2069"/>
                    <a:pt x="5771" y="2172"/>
                    <a:pt x="6722" y="2215"/>
                  </a:cubicBezTo>
                  <a:cubicBezTo>
                    <a:pt x="7571" y="2251"/>
                    <a:pt x="8417" y="2290"/>
                    <a:pt x="9265" y="2325"/>
                  </a:cubicBezTo>
                  <a:cubicBezTo>
                    <a:pt x="9525" y="2336"/>
                    <a:pt x="9989" y="2432"/>
                    <a:pt x="10399" y="2432"/>
                  </a:cubicBezTo>
                  <a:cubicBezTo>
                    <a:pt x="10445" y="2432"/>
                    <a:pt x="10492" y="2432"/>
                    <a:pt x="10535" y="2429"/>
                  </a:cubicBezTo>
                  <a:cubicBezTo>
                    <a:pt x="11351" y="3691"/>
                    <a:pt x="12164" y="4957"/>
                    <a:pt x="12981" y="6219"/>
                  </a:cubicBezTo>
                  <a:cubicBezTo>
                    <a:pt x="12910" y="5495"/>
                    <a:pt x="12888" y="4775"/>
                    <a:pt x="12913" y="4055"/>
                  </a:cubicBezTo>
                  <a:cubicBezTo>
                    <a:pt x="12342" y="3171"/>
                    <a:pt x="11768" y="2282"/>
                    <a:pt x="11198" y="1398"/>
                  </a:cubicBezTo>
                  <a:cubicBezTo>
                    <a:pt x="11126" y="1138"/>
                    <a:pt x="10991" y="892"/>
                    <a:pt x="10873" y="735"/>
                  </a:cubicBezTo>
                  <a:cubicBezTo>
                    <a:pt x="10851" y="710"/>
                    <a:pt x="10830" y="681"/>
                    <a:pt x="10809" y="653"/>
                  </a:cubicBezTo>
                  <a:cubicBezTo>
                    <a:pt x="10698" y="510"/>
                    <a:pt x="10377" y="100"/>
                    <a:pt x="10103" y="100"/>
                  </a:cubicBezTo>
                  <a:cubicBezTo>
                    <a:pt x="10053" y="100"/>
                    <a:pt x="10003" y="115"/>
                    <a:pt x="9957" y="146"/>
                  </a:cubicBezTo>
                  <a:cubicBezTo>
                    <a:pt x="9936" y="161"/>
                    <a:pt x="9918" y="176"/>
                    <a:pt x="9896" y="189"/>
                  </a:cubicBezTo>
                  <a:cubicBezTo>
                    <a:pt x="9839" y="229"/>
                    <a:pt x="9796" y="275"/>
                    <a:pt x="9765" y="329"/>
                  </a:cubicBezTo>
                  <a:cubicBezTo>
                    <a:pt x="9658" y="350"/>
                    <a:pt x="9533" y="357"/>
                    <a:pt x="9397" y="357"/>
                  </a:cubicBezTo>
                  <a:cubicBezTo>
                    <a:pt x="8798" y="357"/>
                    <a:pt x="7989" y="204"/>
                    <a:pt x="7682" y="189"/>
                  </a:cubicBezTo>
                  <a:cubicBezTo>
                    <a:pt x="6740" y="151"/>
                    <a:pt x="5799" y="108"/>
                    <a:pt x="4858" y="69"/>
                  </a:cubicBezTo>
                  <a:cubicBezTo>
                    <a:pt x="4212" y="39"/>
                    <a:pt x="3570" y="1"/>
                    <a:pt x="2935" y="1"/>
                  </a:cubicBezTo>
                  <a:close/>
                  <a:moveTo>
                    <a:pt x="14524" y="7453"/>
                  </a:moveTo>
                  <a:lnTo>
                    <a:pt x="14524" y="7453"/>
                  </a:lnTo>
                  <a:cubicBezTo>
                    <a:pt x="14304" y="7493"/>
                    <a:pt x="14065" y="7517"/>
                    <a:pt x="13847" y="7517"/>
                  </a:cubicBezTo>
                  <a:cubicBezTo>
                    <a:pt x="13996" y="7682"/>
                    <a:pt x="14125" y="7749"/>
                    <a:pt x="14232" y="7749"/>
                  </a:cubicBezTo>
                  <a:cubicBezTo>
                    <a:pt x="14371" y="7749"/>
                    <a:pt x="14475" y="7631"/>
                    <a:pt x="14524" y="7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9"/>
            <p:cNvSpPr/>
            <p:nvPr/>
          </p:nvSpPr>
          <p:spPr>
            <a:xfrm>
              <a:off x="797650" y="2262025"/>
              <a:ext cx="43350" cy="86600"/>
            </a:xfrm>
            <a:custGeom>
              <a:avLst/>
              <a:gdLst/>
              <a:ahLst/>
              <a:cxnLst/>
              <a:rect l="l" t="t" r="r" b="b"/>
              <a:pathLst>
                <a:path w="1734" h="3464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721"/>
                    <a:pt x="22" y="1441"/>
                    <a:pt x="93" y="2165"/>
                  </a:cubicBezTo>
                  <a:cubicBezTo>
                    <a:pt x="310" y="2504"/>
                    <a:pt x="527" y="2839"/>
                    <a:pt x="745" y="3178"/>
                  </a:cubicBezTo>
                  <a:cubicBezTo>
                    <a:pt x="820" y="3292"/>
                    <a:pt x="891" y="3388"/>
                    <a:pt x="959" y="3463"/>
                  </a:cubicBezTo>
                  <a:cubicBezTo>
                    <a:pt x="1177" y="3463"/>
                    <a:pt x="1416" y="3439"/>
                    <a:pt x="1636" y="3399"/>
                  </a:cubicBezTo>
                  <a:cubicBezTo>
                    <a:pt x="1733" y="3078"/>
                    <a:pt x="1676" y="2561"/>
                    <a:pt x="1412" y="2155"/>
                  </a:cubicBezTo>
                  <a:cubicBezTo>
                    <a:pt x="952" y="1438"/>
                    <a:pt x="488" y="721"/>
                    <a:pt x="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394775" y="1828875"/>
              <a:ext cx="101325" cy="394500"/>
            </a:xfrm>
            <a:custGeom>
              <a:avLst/>
              <a:gdLst/>
              <a:ahLst/>
              <a:cxnLst/>
              <a:rect l="l" t="t" r="r" b="b"/>
              <a:pathLst>
                <a:path w="4053" h="15780" extrusionOk="0">
                  <a:moveTo>
                    <a:pt x="1" y="1"/>
                  </a:moveTo>
                  <a:cubicBezTo>
                    <a:pt x="190" y="3417"/>
                    <a:pt x="465" y="6825"/>
                    <a:pt x="839" y="10224"/>
                  </a:cubicBezTo>
                  <a:cubicBezTo>
                    <a:pt x="1017" y="11864"/>
                    <a:pt x="1078" y="15780"/>
                    <a:pt x="3338" y="15780"/>
                  </a:cubicBezTo>
                  <a:cubicBezTo>
                    <a:pt x="3557" y="15780"/>
                    <a:pt x="3792" y="15744"/>
                    <a:pt x="4052" y="15665"/>
                  </a:cubicBezTo>
                  <a:cubicBezTo>
                    <a:pt x="3524" y="15383"/>
                    <a:pt x="3057" y="14338"/>
                    <a:pt x="3228" y="13875"/>
                  </a:cubicBezTo>
                  <a:cubicBezTo>
                    <a:pt x="3017" y="12955"/>
                    <a:pt x="3000" y="11947"/>
                    <a:pt x="2904" y="11055"/>
                  </a:cubicBezTo>
                  <a:cubicBezTo>
                    <a:pt x="2775" y="9871"/>
                    <a:pt x="2654" y="8683"/>
                    <a:pt x="2547" y="7492"/>
                  </a:cubicBezTo>
                  <a:cubicBezTo>
                    <a:pt x="2333" y="5110"/>
                    <a:pt x="2166" y="2721"/>
                    <a:pt x="2041" y="333"/>
                  </a:cubicBezTo>
                  <a:cubicBezTo>
                    <a:pt x="1666" y="351"/>
                    <a:pt x="1296" y="368"/>
                    <a:pt x="925" y="386"/>
                  </a:cubicBezTo>
                  <a:lnTo>
                    <a:pt x="871" y="386"/>
                  </a:lnTo>
                  <a:cubicBezTo>
                    <a:pt x="529" y="386"/>
                    <a:pt x="226" y="229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9"/>
            <p:cNvSpPr/>
            <p:nvPr/>
          </p:nvSpPr>
          <p:spPr>
            <a:xfrm>
              <a:off x="471175" y="2175750"/>
              <a:ext cx="46850" cy="44750"/>
            </a:xfrm>
            <a:custGeom>
              <a:avLst/>
              <a:gdLst/>
              <a:ahLst/>
              <a:cxnLst/>
              <a:rect l="l" t="t" r="r" b="b"/>
              <a:pathLst>
                <a:path w="1874" h="1790" extrusionOk="0">
                  <a:moveTo>
                    <a:pt x="172" y="0"/>
                  </a:moveTo>
                  <a:lnTo>
                    <a:pt x="172" y="0"/>
                  </a:lnTo>
                  <a:cubicBezTo>
                    <a:pt x="1" y="463"/>
                    <a:pt x="468" y="1508"/>
                    <a:pt x="996" y="1790"/>
                  </a:cubicBezTo>
                  <a:cubicBezTo>
                    <a:pt x="1024" y="1783"/>
                    <a:pt x="1053" y="1776"/>
                    <a:pt x="1082" y="1765"/>
                  </a:cubicBezTo>
                  <a:cubicBezTo>
                    <a:pt x="1873" y="1505"/>
                    <a:pt x="1014" y="596"/>
                    <a:pt x="254" y="318"/>
                  </a:cubicBezTo>
                  <a:cubicBezTo>
                    <a:pt x="226" y="211"/>
                    <a:pt x="197" y="107"/>
                    <a:pt x="1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4" name="Google Shape;524;p9"/>
          <p:cNvSpPr/>
          <p:nvPr/>
        </p:nvSpPr>
        <p:spPr>
          <a:xfrm>
            <a:off x="470701" y="154522"/>
            <a:ext cx="1236035" cy="508000"/>
          </a:xfrm>
          <a:prstGeom prst="rect">
            <a:avLst/>
          </a:prstGeom>
          <a:solidFill>
            <a:srgbClr val="FFFFFF">
              <a:alpha val="5333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5" name="Google Shape;52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698" y="236598"/>
            <a:ext cx="902040" cy="343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9" title="מנהל בית הספר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97850" y="1013251"/>
            <a:ext cx="4718176" cy="35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10"/>
          <p:cNvSpPr txBox="1">
            <a:spLocks noGrp="1"/>
          </p:cNvSpPr>
          <p:nvPr>
            <p:ph type="title"/>
          </p:nvPr>
        </p:nvSpPr>
        <p:spPr>
          <a:xfrm>
            <a:off x="2533528" y="1638400"/>
            <a:ext cx="4046356" cy="1717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000"/>
              <a:buNone/>
            </a:pPr>
            <a:r>
              <a:rPr lang="iw-IL" sz="2400"/>
              <a:t>אז מה הם תפקידיו של המנהל?</a:t>
            </a:r>
            <a:br>
              <a:rPr lang="iw-IL" sz="2400"/>
            </a:br>
            <a:r>
              <a:rPr lang="iw-IL" sz="2400"/>
              <a:t>האם מישהו מוכן לספר בקצרה על מנהל שהוא פגש בחייו שהיה משמעותי?</a:t>
            </a:r>
            <a:endParaRPr/>
          </a:p>
        </p:txBody>
      </p:sp>
      <p:sp>
        <p:nvSpPr>
          <p:cNvPr id="532" name="Google Shape;532;p10"/>
          <p:cNvSpPr/>
          <p:nvPr/>
        </p:nvSpPr>
        <p:spPr>
          <a:xfrm>
            <a:off x="7335175" y="3492600"/>
            <a:ext cx="1030054" cy="1376819"/>
          </a:xfrm>
          <a:custGeom>
            <a:avLst/>
            <a:gdLst/>
            <a:ahLst/>
            <a:cxnLst/>
            <a:rect l="l" t="t" r="r" b="b"/>
            <a:pathLst>
              <a:path w="20211" h="27015" extrusionOk="0">
                <a:moveTo>
                  <a:pt x="13024" y="5921"/>
                </a:moveTo>
                <a:cubicBezTo>
                  <a:pt x="13039" y="5921"/>
                  <a:pt x="13053" y="5921"/>
                  <a:pt x="13068" y="5921"/>
                </a:cubicBezTo>
                <a:cubicBezTo>
                  <a:pt x="13228" y="5925"/>
                  <a:pt x="13275" y="5932"/>
                  <a:pt x="13449" y="5978"/>
                </a:cubicBezTo>
                <a:cubicBezTo>
                  <a:pt x="13621" y="6025"/>
                  <a:pt x="13692" y="6054"/>
                  <a:pt x="13820" y="6121"/>
                </a:cubicBezTo>
                <a:cubicBezTo>
                  <a:pt x="14120" y="6275"/>
                  <a:pt x="14305" y="6421"/>
                  <a:pt x="14533" y="6660"/>
                </a:cubicBezTo>
                <a:cubicBezTo>
                  <a:pt x="14934" y="7077"/>
                  <a:pt x="15239" y="7599"/>
                  <a:pt x="15440" y="8166"/>
                </a:cubicBezTo>
                <a:lnTo>
                  <a:pt x="15440" y="8166"/>
                </a:lnTo>
                <a:cubicBezTo>
                  <a:pt x="15083" y="8248"/>
                  <a:pt x="14722" y="8292"/>
                  <a:pt x="14368" y="8292"/>
                </a:cubicBezTo>
                <a:cubicBezTo>
                  <a:pt x="14140" y="8292"/>
                  <a:pt x="13915" y="8274"/>
                  <a:pt x="13695" y="8236"/>
                </a:cubicBezTo>
                <a:cubicBezTo>
                  <a:pt x="12724" y="8067"/>
                  <a:pt x="11922" y="7510"/>
                  <a:pt x="11491" y="6614"/>
                </a:cubicBezTo>
                <a:lnTo>
                  <a:pt x="11491" y="6614"/>
                </a:lnTo>
                <a:cubicBezTo>
                  <a:pt x="11716" y="6403"/>
                  <a:pt x="11958" y="6226"/>
                  <a:pt x="12244" y="6092"/>
                </a:cubicBezTo>
                <a:cubicBezTo>
                  <a:pt x="12481" y="5981"/>
                  <a:pt x="12754" y="5921"/>
                  <a:pt x="13024" y="5921"/>
                </a:cubicBezTo>
                <a:close/>
                <a:moveTo>
                  <a:pt x="8395" y="11475"/>
                </a:moveTo>
                <a:cubicBezTo>
                  <a:pt x="9299" y="11475"/>
                  <a:pt x="10220" y="12193"/>
                  <a:pt x="10793" y="12796"/>
                </a:cubicBezTo>
                <a:cubicBezTo>
                  <a:pt x="11173" y="13194"/>
                  <a:pt x="11637" y="13806"/>
                  <a:pt x="11795" y="14426"/>
                </a:cubicBezTo>
                <a:lnTo>
                  <a:pt x="11795" y="14426"/>
                </a:lnTo>
                <a:cubicBezTo>
                  <a:pt x="11609" y="14465"/>
                  <a:pt x="11433" y="14481"/>
                  <a:pt x="11241" y="14481"/>
                </a:cubicBezTo>
                <a:cubicBezTo>
                  <a:pt x="11116" y="14481"/>
                  <a:pt x="10985" y="14474"/>
                  <a:pt x="10839" y="14462"/>
                </a:cubicBezTo>
                <a:cubicBezTo>
                  <a:pt x="10369" y="14415"/>
                  <a:pt x="9901" y="14315"/>
                  <a:pt x="9445" y="14187"/>
                </a:cubicBezTo>
                <a:cubicBezTo>
                  <a:pt x="8654" y="13965"/>
                  <a:pt x="7622" y="13627"/>
                  <a:pt x="7109" y="12960"/>
                </a:cubicBezTo>
                <a:cubicBezTo>
                  <a:pt x="7017" y="12843"/>
                  <a:pt x="6964" y="12743"/>
                  <a:pt x="6942" y="12593"/>
                </a:cubicBezTo>
                <a:lnTo>
                  <a:pt x="6942" y="12593"/>
                </a:lnTo>
                <a:cubicBezTo>
                  <a:pt x="6943" y="12597"/>
                  <a:pt x="6943" y="12599"/>
                  <a:pt x="6944" y="12599"/>
                </a:cubicBezTo>
                <a:cubicBezTo>
                  <a:pt x="6949" y="12599"/>
                  <a:pt x="6951" y="12474"/>
                  <a:pt x="6947" y="12474"/>
                </a:cubicBezTo>
                <a:lnTo>
                  <a:pt x="6947" y="12474"/>
                </a:lnTo>
                <a:cubicBezTo>
                  <a:pt x="6947" y="12474"/>
                  <a:pt x="6946" y="12476"/>
                  <a:pt x="6946" y="12479"/>
                </a:cubicBezTo>
                <a:cubicBezTo>
                  <a:pt x="6964" y="12379"/>
                  <a:pt x="6974" y="12354"/>
                  <a:pt x="7013" y="12283"/>
                </a:cubicBezTo>
                <a:cubicBezTo>
                  <a:pt x="7216" y="11923"/>
                  <a:pt x="7634" y="11609"/>
                  <a:pt x="8033" y="11516"/>
                </a:cubicBezTo>
                <a:cubicBezTo>
                  <a:pt x="8153" y="11488"/>
                  <a:pt x="8274" y="11475"/>
                  <a:pt x="8395" y="11475"/>
                </a:cubicBezTo>
                <a:close/>
                <a:moveTo>
                  <a:pt x="3729" y="17061"/>
                </a:moveTo>
                <a:cubicBezTo>
                  <a:pt x="3729" y="17061"/>
                  <a:pt x="3729" y="17062"/>
                  <a:pt x="3729" y="17064"/>
                </a:cubicBezTo>
                <a:lnTo>
                  <a:pt x="3729" y="17064"/>
                </a:lnTo>
                <a:cubicBezTo>
                  <a:pt x="3729" y="17063"/>
                  <a:pt x="3729" y="17062"/>
                  <a:pt x="3729" y="17061"/>
                </a:cubicBezTo>
                <a:cubicBezTo>
                  <a:pt x="3729" y="17061"/>
                  <a:pt x="3729" y="17061"/>
                  <a:pt x="3729" y="17061"/>
                </a:cubicBezTo>
                <a:close/>
                <a:moveTo>
                  <a:pt x="4657" y="16619"/>
                </a:moveTo>
                <a:cubicBezTo>
                  <a:pt x="5017" y="16619"/>
                  <a:pt x="5390" y="16704"/>
                  <a:pt x="5726" y="16808"/>
                </a:cubicBezTo>
                <a:cubicBezTo>
                  <a:pt x="6315" y="16990"/>
                  <a:pt x="6980" y="17291"/>
                  <a:pt x="7494" y="17724"/>
                </a:cubicBezTo>
                <a:lnTo>
                  <a:pt x="7494" y="17724"/>
                </a:lnTo>
                <a:cubicBezTo>
                  <a:pt x="7022" y="17823"/>
                  <a:pt x="6544" y="17881"/>
                  <a:pt x="6061" y="17881"/>
                </a:cubicBezTo>
                <a:cubicBezTo>
                  <a:pt x="5926" y="17881"/>
                  <a:pt x="5790" y="17877"/>
                  <a:pt x="5654" y="17867"/>
                </a:cubicBezTo>
                <a:cubicBezTo>
                  <a:pt x="5119" y="17828"/>
                  <a:pt x="4535" y="17739"/>
                  <a:pt x="4071" y="17453"/>
                </a:cubicBezTo>
                <a:cubicBezTo>
                  <a:pt x="3943" y="17375"/>
                  <a:pt x="3840" y="17278"/>
                  <a:pt x="3779" y="17182"/>
                </a:cubicBezTo>
                <a:cubicBezTo>
                  <a:pt x="3731" y="17107"/>
                  <a:pt x="3742" y="17153"/>
                  <a:pt x="3731" y="17074"/>
                </a:cubicBezTo>
                <a:lnTo>
                  <a:pt x="3731" y="17074"/>
                </a:lnTo>
                <a:cubicBezTo>
                  <a:pt x="3731" y="17072"/>
                  <a:pt x="3730" y="17064"/>
                  <a:pt x="3729" y="17039"/>
                </a:cubicBezTo>
                <a:cubicBezTo>
                  <a:pt x="3728" y="17032"/>
                  <a:pt x="3728" y="17026"/>
                  <a:pt x="3728" y="17021"/>
                </a:cubicBezTo>
                <a:lnTo>
                  <a:pt x="3728" y="17021"/>
                </a:lnTo>
                <a:cubicBezTo>
                  <a:pt x="3729" y="17018"/>
                  <a:pt x="3731" y="17011"/>
                  <a:pt x="3733" y="17000"/>
                </a:cubicBezTo>
                <a:cubicBezTo>
                  <a:pt x="3743" y="16939"/>
                  <a:pt x="3807" y="16861"/>
                  <a:pt x="3850" y="16829"/>
                </a:cubicBezTo>
                <a:cubicBezTo>
                  <a:pt x="3990" y="16725"/>
                  <a:pt x="4086" y="16697"/>
                  <a:pt x="4264" y="16658"/>
                </a:cubicBezTo>
                <a:cubicBezTo>
                  <a:pt x="4391" y="16631"/>
                  <a:pt x="4523" y="16619"/>
                  <a:pt x="4657" y="16619"/>
                </a:cubicBezTo>
                <a:close/>
                <a:moveTo>
                  <a:pt x="17258" y="0"/>
                </a:moveTo>
                <a:cubicBezTo>
                  <a:pt x="17012" y="0"/>
                  <a:pt x="16846" y="399"/>
                  <a:pt x="17111" y="590"/>
                </a:cubicBezTo>
                <a:cubicBezTo>
                  <a:pt x="18099" y="1314"/>
                  <a:pt x="19051" y="2277"/>
                  <a:pt x="19315" y="3515"/>
                </a:cubicBezTo>
                <a:cubicBezTo>
                  <a:pt x="19508" y="4420"/>
                  <a:pt x="19229" y="5322"/>
                  <a:pt x="18691" y="6071"/>
                </a:cubicBezTo>
                <a:cubicBezTo>
                  <a:pt x="18072" y="6930"/>
                  <a:pt x="17093" y="7624"/>
                  <a:pt x="16029" y="7996"/>
                </a:cubicBezTo>
                <a:lnTo>
                  <a:pt x="16029" y="7996"/>
                </a:lnTo>
                <a:cubicBezTo>
                  <a:pt x="15927" y="7703"/>
                  <a:pt x="15800" y="7419"/>
                  <a:pt x="15650" y="7148"/>
                </a:cubicBezTo>
                <a:cubicBezTo>
                  <a:pt x="15289" y="6499"/>
                  <a:pt x="14761" y="5886"/>
                  <a:pt x="14080" y="5562"/>
                </a:cubicBezTo>
                <a:cubicBezTo>
                  <a:pt x="13734" y="5394"/>
                  <a:pt x="13371" y="5311"/>
                  <a:pt x="13008" y="5311"/>
                </a:cubicBezTo>
                <a:cubicBezTo>
                  <a:pt x="12645" y="5311"/>
                  <a:pt x="12281" y="5394"/>
                  <a:pt x="11934" y="5557"/>
                </a:cubicBezTo>
                <a:cubicBezTo>
                  <a:pt x="11545" y="5740"/>
                  <a:pt x="11203" y="6014"/>
                  <a:pt x="10904" y="6321"/>
                </a:cubicBezTo>
                <a:cubicBezTo>
                  <a:pt x="10832" y="6392"/>
                  <a:pt x="10782" y="6524"/>
                  <a:pt x="10825" y="6620"/>
                </a:cubicBezTo>
                <a:cubicBezTo>
                  <a:pt x="11249" y="7647"/>
                  <a:pt x="12037" y="8421"/>
                  <a:pt x="13111" y="8735"/>
                </a:cubicBezTo>
                <a:cubicBezTo>
                  <a:pt x="13505" y="8850"/>
                  <a:pt x="13914" y="8902"/>
                  <a:pt x="14326" y="8902"/>
                </a:cubicBezTo>
                <a:cubicBezTo>
                  <a:pt x="14756" y="8902"/>
                  <a:pt x="15188" y="8845"/>
                  <a:pt x="15608" y="8745"/>
                </a:cubicBezTo>
                <a:lnTo>
                  <a:pt x="15608" y="8745"/>
                </a:lnTo>
                <a:cubicBezTo>
                  <a:pt x="15753" y="9390"/>
                  <a:pt x="15773" y="10065"/>
                  <a:pt x="15660" y="10692"/>
                </a:cubicBezTo>
                <a:cubicBezTo>
                  <a:pt x="15517" y="11498"/>
                  <a:pt x="15164" y="12254"/>
                  <a:pt x="14612" y="12861"/>
                </a:cubicBezTo>
                <a:cubicBezTo>
                  <a:pt x="14005" y="13520"/>
                  <a:pt x="13218" y="13971"/>
                  <a:pt x="12374" y="14260"/>
                </a:cubicBezTo>
                <a:lnTo>
                  <a:pt x="12374" y="14260"/>
                </a:lnTo>
                <a:cubicBezTo>
                  <a:pt x="12336" y="14118"/>
                  <a:pt x="12287" y="13980"/>
                  <a:pt x="12233" y="13852"/>
                </a:cubicBezTo>
                <a:cubicBezTo>
                  <a:pt x="11745" y="12678"/>
                  <a:pt x="10708" y="11648"/>
                  <a:pt x="9541" y="11146"/>
                </a:cubicBezTo>
                <a:cubicBezTo>
                  <a:pt x="9164" y="10980"/>
                  <a:pt x="8752" y="10865"/>
                  <a:pt x="8340" y="10865"/>
                </a:cubicBezTo>
                <a:cubicBezTo>
                  <a:pt x="8175" y="10865"/>
                  <a:pt x="8010" y="10884"/>
                  <a:pt x="7848" y="10924"/>
                </a:cubicBezTo>
                <a:cubicBezTo>
                  <a:pt x="7331" y="11052"/>
                  <a:pt x="6814" y="11445"/>
                  <a:pt x="6524" y="11894"/>
                </a:cubicBezTo>
                <a:cubicBezTo>
                  <a:pt x="5968" y="12757"/>
                  <a:pt x="6696" y="13567"/>
                  <a:pt x="7416" y="14013"/>
                </a:cubicBezTo>
                <a:cubicBezTo>
                  <a:pt x="8340" y="14579"/>
                  <a:pt x="9452" y="14897"/>
                  <a:pt x="10518" y="15043"/>
                </a:cubicBezTo>
                <a:cubicBezTo>
                  <a:pt x="10774" y="15076"/>
                  <a:pt x="11035" y="15103"/>
                  <a:pt x="11295" y="15103"/>
                </a:cubicBezTo>
                <a:cubicBezTo>
                  <a:pt x="11476" y="15103"/>
                  <a:pt x="11657" y="15090"/>
                  <a:pt x="11834" y="15057"/>
                </a:cubicBezTo>
                <a:lnTo>
                  <a:pt x="11834" y="15057"/>
                </a:lnTo>
                <a:cubicBezTo>
                  <a:pt x="11812" y="15199"/>
                  <a:pt x="11764" y="15338"/>
                  <a:pt x="11687" y="15471"/>
                </a:cubicBezTo>
                <a:cubicBezTo>
                  <a:pt x="11427" y="15917"/>
                  <a:pt x="10999" y="16251"/>
                  <a:pt x="10568" y="16523"/>
                </a:cubicBezTo>
                <a:cubicBezTo>
                  <a:pt x="10044" y="16854"/>
                  <a:pt x="9477" y="17110"/>
                  <a:pt x="8896" y="17318"/>
                </a:cubicBezTo>
                <a:cubicBezTo>
                  <a:pt x="8666" y="17400"/>
                  <a:pt x="8433" y="17477"/>
                  <a:pt x="8198" y="17546"/>
                </a:cubicBezTo>
                <a:lnTo>
                  <a:pt x="8198" y="17546"/>
                </a:lnTo>
                <a:cubicBezTo>
                  <a:pt x="7839" y="17180"/>
                  <a:pt x="7389" y="16886"/>
                  <a:pt x="6956" y="16654"/>
                </a:cubicBezTo>
                <a:cubicBezTo>
                  <a:pt x="6329" y="16319"/>
                  <a:pt x="5633" y="16080"/>
                  <a:pt x="4920" y="16016"/>
                </a:cubicBezTo>
                <a:cubicBezTo>
                  <a:pt x="4830" y="16008"/>
                  <a:pt x="4737" y="16004"/>
                  <a:pt x="4643" y="16004"/>
                </a:cubicBezTo>
                <a:cubicBezTo>
                  <a:pt x="4271" y="16004"/>
                  <a:pt x="3883" y="16074"/>
                  <a:pt x="3572" y="16273"/>
                </a:cubicBezTo>
                <a:cubicBezTo>
                  <a:pt x="3255" y="16476"/>
                  <a:pt x="3052" y="16819"/>
                  <a:pt x="3130" y="17204"/>
                </a:cubicBezTo>
                <a:cubicBezTo>
                  <a:pt x="3208" y="17599"/>
                  <a:pt x="3558" y="17892"/>
                  <a:pt x="3900" y="18066"/>
                </a:cubicBezTo>
                <a:cubicBezTo>
                  <a:pt x="4530" y="18388"/>
                  <a:pt x="5253" y="18510"/>
                  <a:pt x="5977" y="18510"/>
                </a:cubicBezTo>
                <a:cubicBezTo>
                  <a:pt x="6498" y="18510"/>
                  <a:pt x="7020" y="18447"/>
                  <a:pt x="7509" y="18348"/>
                </a:cubicBezTo>
                <a:cubicBezTo>
                  <a:pt x="7666" y="18316"/>
                  <a:pt x="7823" y="18282"/>
                  <a:pt x="7982" y="18244"/>
                </a:cubicBezTo>
                <a:lnTo>
                  <a:pt x="7982" y="18244"/>
                </a:lnTo>
                <a:cubicBezTo>
                  <a:pt x="8050" y="18339"/>
                  <a:pt x="8110" y="18439"/>
                  <a:pt x="8162" y="18544"/>
                </a:cubicBezTo>
                <a:cubicBezTo>
                  <a:pt x="8450" y="19129"/>
                  <a:pt x="8272" y="19793"/>
                  <a:pt x="7915" y="20380"/>
                </a:cubicBezTo>
                <a:cubicBezTo>
                  <a:pt x="7441" y="21169"/>
                  <a:pt x="6732" y="21810"/>
                  <a:pt x="6029" y="22395"/>
                </a:cubicBezTo>
                <a:cubicBezTo>
                  <a:pt x="4471" y="23686"/>
                  <a:pt x="2720" y="24702"/>
                  <a:pt x="1069" y="25865"/>
                </a:cubicBezTo>
                <a:cubicBezTo>
                  <a:pt x="784" y="26065"/>
                  <a:pt x="506" y="26272"/>
                  <a:pt x="238" y="26499"/>
                </a:cubicBezTo>
                <a:cubicBezTo>
                  <a:pt x="0" y="26701"/>
                  <a:pt x="221" y="27014"/>
                  <a:pt x="473" y="27014"/>
                </a:cubicBezTo>
                <a:cubicBezTo>
                  <a:pt x="541" y="27014"/>
                  <a:pt x="612" y="26991"/>
                  <a:pt x="677" y="26935"/>
                </a:cubicBezTo>
                <a:cubicBezTo>
                  <a:pt x="1308" y="26392"/>
                  <a:pt x="2103" y="25908"/>
                  <a:pt x="2830" y="25426"/>
                </a:cubicBezTo>
                <a:cubicBezTo>
                  <a:pt x="3804" y="24784"/>
                  <a:pt x="4774" y="24142"/>
                  <a:pt x="5701" y="23440"/>
                </a:cubicBezTo>
                <a:cubicBezTo>
                  <a:pt x="6578" y="22770"/>
                  <a:pt x="7441" y="22053"/>
                  <a:pt x="8119" y="21175"/>
                </a:cubicBezTo>
                <a:cubicBezTo>
                  <a:pt x="8636" y="20499"/>
                  <a:pt x="9049" y="19671"/>
                  <a:pt x="8889" y="18797"/>
                </a:cubicBezTo>
                <a:cubicBezTo>
                  <a:pt x="8842" y="18535"/>
                  <a:pt x="8746" y="18294"/>
                  <a:pt x="8613" y="18074"/>
                </a:cubicBezTo>
                <a:lnTo>
                  <a:pt x="8613" y="18074"/>
                </a:lnTo>
                <a:cubicBezTo>
                  <a:pt x="9548" y="17794"/>
                  <a:pt x="10464" y="17389"/>
                  <a:pt x="11231" y="16819"/>
                </a:cubicBezTo>
                <a:cubicBezTo>
                  <a:pt x="11702" y="16469"/>
                  <a:pt x="12141" y="16045"/>
                  <a:pt x="12362" y="15489"/>
                </a:cubicBezTo>
                <a:cubicBezTo>
                  <a:pt x="12437" y="15300"/>
                  <a:pt x="12468" y="15097"/>
                  <a:pt x="12467" y="14892"/>
                </a:cubicBezTo>
                <a:lnTo>
                  <a:pt x="12467" y="14892"/>
                </a:lnTo>
                <a:cubicBezTo>
                  <a:pt x="12861" y="14763"/>
                  <a:pt x="13246" y="14591"/>
                  <a:pt x="13603" y="14401"/>
                </a:cubicBezTo>
                <a:cubicBezTo>
                  <a:pt x="14516" y="13916"/>
                  <a:pt x="15300" y="13182"/>
                  <a:pt x="15778" y="12262"/>
                </a:cubicBezTo>
                <a:cubicBezTo>
                  <a:pt x="16362" y="11134"/>
                  <a:pt x="16485" y="9804"/>
                  <a:pt x="16197" y="8573"/>
                </a:cubicBezTo>
                <a:lnTo>
                  <a:pt x="16197" y="8573"/>
                </a:lnTo>
                <a:cubicBezTo>
                  <a:pt x="16217" y="8566"/>
                  <a:pt x="16236" y="8560"/>
                  <a:pt x="16256" y="8553"/>
                </a:cubicBezTo>
                <a:cubicBezTo>
                  <a:pt x="18206" y="7851"/>
                  <a:pt x="20210" y="6049"/>
                  <a:pt x="19978" y="3789"/>
                </a:cubicBezTo>
                <a:cubicBezTo>
                  <a:pt x="19817" y="2192"/>
                  <a:pt x="18666" y="965"/>
                  <a:pt x="17421" y="59"/>
                </a:cubicBezTo>
                <a:cubicBezTo>
                  <a:pt x="17365" y="18"/>
                  <a:pt x="17310" y="0"/>
                  <a:pt x="17258" y="0"/>
                </a:cubicBezTo>
                <a:close/>
              </a:path>
            </a:pathLst>
          </a:custGeom>
          <a:solidFill>
            <a:srgbClr val="212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10"/>
          <p:cNvSpPr/>
          <p:nvPr/>
        </p:nvSpPr>
        <p:spPr>
          <a:xfrm rot="9797852">
            <a:off x="544930" y="949988"/>
            <a:ext cx="1030058" cy="1376825"/>
          </a:xfrm>
          <a:custGeom>
            <a:avLst/>
            <a:gdLst/>
            <a:ahLst/>
            <a:cxnLst/>
            <a:rect l="l" t="t" r="r" b="b"/>
            <a:pathLst>
              <a:path w="20211" h="27015" extrusionOk="0">
                <a:moveTo>
                  <a:pt x="13024" y="5921"/>
                </a:moveTo>
                <a:cubicBezTo>
                  <a:pt x="13039" y="5921"/>
                  <a:pt x="13053" y="5921"/>
                  <a:pt x="13068" y="5921"/>
                </a:cubicBezTo>
                <a:cubicBezTo>
                  <a:pt x="13228" y="5925"/>
                  <a:pt x="13275" y="5932"/>
                  <a:pt x="13449" y="5978"/>
                </a:cubicBezTo>
                <a:cubicBezTo>
                  <a:pt x="13621" y="6025"/>
                  <a:pt x="13692" y="6054"/>
                  <a:pt x="13820" y="6121"/>
                </a:cubicBezTo>
                <a:cubicBezTo>
                  <a:pt x="14120" y="6275"/>
                  <a:pt x="14305" y="6421"/>
                  <a:pt x="14533" y="6660"/>
                </a:cubicBezTo>
                <a:cubicBezTo>
                  <a:pt x="14934" y="7077"/>
                  <a:pt x="15239" y="7599"/>
                  <a:pt x="15440" y="8166"/>
                </a:cubicBezTo>
                <a:lnTo>
                  <a:pt x="15440" y="8166"/>
                </a:lnTo>
                <a:cubicBezTo>
                  <a:pt x="15083" y="8248"/>
                  <a:pt x="14722" y="8292"/>
                  <a:pt x="14368" y="8292"/>
                </a:cubicBezTo>
                <a:cubicBezTo>
                  <a:pt x="14140" y="8292"/>
                  <a:pt x="13915" y="8274"/>
                  <a:pt x="13695" y="8236"/>
                </a:cubicBezTo>
                <a:cubicBezTo>
                  <a:pt x="12724" y="8067"/>
                  <a:pt x="11922" y="7510"/>
                  <a:pt x="11491" y="6614"/>
                </a:cubicBezTo>
                <a:lnTo>
                  <a:pt x="11491" y="6614"/>
                </a:lnTo>
                <a:cubicBezTo>
                  <a:pt x="11716" y="6403"/>
                  <a:pt x="11958" y="6226"/>
                  <a:pt x="12244" y="6092"/>
                </a:cubicBezTo>
                <a:cubicBezTo>
                  <a:pt x="12481" y="5981"/>
                  <a:pt x="12754" y="5921"/>
                  <a:pt x="13024" y="5921"/>
                </a:cubicBezTo>
                <a:close/>
                <a:moveTo>
                  <a:pt x="8395" y="11475"/>
                </a:moveTo>
                <a:cubicBezTo>
                  <a:pt x="9299" y="11475"/>
                  <a:pt x="10220" y="12193"/>
                  <a:pt x="10793" y="12796"/>
                </a:cubicBezTo>
                <a:cubicBezTo>
                  <a:pt x="11173" y="13194"/>
                  <a:pt x="11637" y="13806"/>
                  <a:pt x="11795" y="14426"/>
                </a:cubicBezTo>
                <a:lnTo>
                  <a:pt x="11795" y="14426"/>
                </a:lnTo>
                <a:cubicBezTo>
                  <a:pt x="11609" y="14465"/>
                  <a:pt x="11433" y="14481"/>
                  <a:pt x="11241" y="14481"/>
                </a:cubicBezTo>
                <a:cubicBezTo>
                  <a:pt x="11116" y="14481"/>
                  <a:pt x="10985" y="14474"/>
                  <a:pt x="10839" y="14462"/>
                </a:cubicBezTo>
                <a:cubicBezTo>
                  <a:pt x="10369" y="14415"/>
                  <a:pt x="9901" y="14315"/>
                  <a:pt x="9445" y="14187"/>
                </a:cubicBezTo>
                <a:cubicBezTo>
                  <a:pt x="8654" y="13965"/>
                  <a:pt x="7622" y="13627"/>
                  <a:pt x="7109" y="12960"/>
                </a:cubicBezTo>
                <a:cubicBezTo>
                  <a:pt x="7017" y="12843"/>
                  <a:pt x="6964" y="12743"/>
                  <a:pt x="6942" y="12593"/>
                </a:cubicBezTo>
                <a:lnTo>
                  <a:pt x="6942" y="12593"/>
                </a:lnTo>
                <a:cubicBezTo>
                  <a:pt x="6943" y="12597"/>
                  <a:pt x="6943" y="12599"/>
                  <a:pt x="6944" y="12599"/>
                </a:cubicBezTo>
                <a:cubicBezTo>
                  <a:pt x="6949" y="12599"/>
                  <a:pt x="6951" y="12474"/>
                  <a:pt x="6947" y="12474"/>
                </a:cubicBezTo>
                <a:lnTo>
                  <a:pt x="6947" y="12474"/>
                </a:lnTo>
                <a:cubicBezTo>
                  <a:pt x="6947" y="12474"/>
                  <a:pt x="6946" y="12476"/>
                  <a:pt x="6946" y="12479"/>
                </a:cubicBezTo>
                <a:cubicBezTo>
                  <a:pt x="6964" y="12379"/>
                  <a:pt x="6974" y="12354"/>
                  <a:pt x="7013" y="12283"/>
                </a:cubicBezTo>
                <a:cubicBezTo>
                  <a:pt x="7216" y="11923"/>
                  <a:pt x="7634" y="11609"/>
                  <a:pt x="8033" y="11516"/>
                </a:cubicBezTo>
                <a:cubicBezTo>
                  <a:pt x="8153" y="11488"/>
                  <a:pt x="8274" y="11475"/>
                  <a:pt x="8395" y="11475"/>
                </a:cubicBezTo>
                <a:close/>
                <a:moveTo>
                  <a:pt x="3729" y="17061"/>
                </a:moveTo>
                <a:cubicBezTo>
                  <a:pt x="3729" y="17061"/>
                  <a:pt x="3729" y="17062"/>
                  <a:pt x="3729" y="17064"/>
                </a:cubicBezTo>
                <a:lnTo>
                  <a:pt x="3729" y="17064"/>
                </a:lnTo>
                <a:cubicBezTo>
                  <a:pt x="3729" y="17063"/>
                  <a:pt x="3729" y="17062"/>
                  <a:pt x="3729" y="17061"/>
                </a:cubicBezTo>
                <a:cubicBezTo>
                  <a:pt x="3729" y="17061"/>
                  <a:pt x="3729" y="17061"/>
                  <a:pt x="3729" y="17061"/>
                </a:cubicBezTo>
                <a:close/>
                <a:moveTo>
                  <a:pt x="4657" y="16619"/>
                </a:moveTo>
                <a:cubicBezTo>
                  <a:pt x="5017" y="16619"/>
                  <a:pt x="5390" y="16704"/>
                  <a:pt x="5726" y="16808"/>
                </a:cubicBezTo>
                <a:cubicBezTo>
                  <a:pt x="6315" y="16990"/>
                  <a:pt x="6980" y="17291"/>
                  <a:pt x="7494" y="17724"/>
                </a:cubicBezTo>
                <a:lnTo>
                  <a:pt x="7494" y="17724"/>
                </a:lnTo>
                <a:cubicBezTo>
                  <a:pt x="7022" y="17823"/>
                  <a:pt x="6544" y="17881"/>
                  <a:pt x="6061" y="17881"/>
                </a:cubicBezTo>
                <a:cubicBezTo>
                  <a:pt x="5926" y="17881"/>
                  <a:pt x="5790" y="17877"/>
                  <a:pt x="5654" y="17867"/>
                </a:cubicBezTo>
                <a:cubicBezTo>
                  <a:pt x="5119" y="17828"/>
                  <a:pt x="4535" y="17739"/>
                  <a:pt x="4071" y="17453"/>
                </a:cubicBezTo>
                <a:cubicBezTo>
                  <a:pt x="3943" y="17375"/>
                  <a:pt x="3840" y="17278"/>
                  <a:pt x="3779" y="17182"/>
                </a:cubicBezTo>
                <a:cubicBezTo>
                  <a:pt x="3731" y="17107"/>
                  <a:pt x="3742" y="17153"/>
                  <a:pt x="3731" y="17074"/>
                </a:cubicBezTo>
                <a:lnTo>
                  <a:pt x="3731" y="17074"/>
                </a:lnTo>
                <a:cubicBezTo>
                  <a:pt x="3731" y="17072"/>
                  <a:pt x="3730" y="17064"/>
                  <a:pt x="3729" y="17039"/>
                </a:cubicBezTo>
                <a:cubicBezTo>
                  <a:pt x="3728" y="17032"/>
                  <a:pt x="3728" y="17026"/>
                  <a:pt x="3728" y="17021"/>
                </a:cubicBezTo>
                <a:lnTo>
                  <a:pt x="3728" y="17021"/>
                </a:lnTo>
                <a:cubicBezTo>
                  <a:pt x="3729" y="17018"/>
                  <a:pt x="3731" y="17011"/>
                  <a:pt x="3733" y="17000"/>
                </a:cubicBezTo>
                <a:cubicBezTo>
                  <a:pt x="3743" y="16939"/>
                  <a:pt x="3807" y="16861"/>
                  <a:pt x="3850" y="16829"/>
                </a:cubicBezTo>
                <a:cubicBezTo>
                  <a:pt x="3990" y="16725"/>
                  <a:pt x="4086" y="16697"/>
                  <a:pt x="4264" y="16658"/>
                </a:cubicBezTo>
                <a:cubicBezTo>
                  <a:pt x="4391" y="16631"/>
                  <a:pt x="4523" y="16619"/>
                  <a:pt x="4657" y="16619"/>
                </a:cubicBezTo>
                <a:close/>
                <a:moveTo>
                  <a:pt x="17258" y="0"/>
                </a:moveTo>
                <a:cubicBezTo>
                  <a:pt x="17012" y="0"/>
                  <a:pt x="16846" y="399"/>
                  <a:pt x="17111" y="590"/>
                </a:cubicBezTo>
                <a:cubicBezTo>
                  <a:pt x="18099" y="1314"/>
                  <a:pt x="19051" y="2277"/>
                  <a:pt x="19315" y="3515"/>
                </a:cubicBezTo>
                <a:cubicBezTo>
                  <a:pt x="19508" y="4420"/>
                  <a:pt x="19229" y="5322"/>
                  <a:pt x="18691" y="6071"/>
                </a:cubicBezTo>
                <a:cubicBezTo>
                  <a:pt x="18072" y="6930"/>
                  <a:pt x="17093" y="7624"/>
                  <a:pt x="16029" y="7996"/>
                </a:cubicBezTo>
                <a:lnTo>
                  <a:pt x="16029" y="7996"/>
                </a:lnTo>
                <a:cubicBezTo>
                  <a:pt x="15927" y="7703"/>
                  <a:pt x="15800" y="7419"/>
                  <a:pt x="15650" y="7148"/>
                </a:cubicBezTo>
                <a:cubicBezTo>
                  <a:pt x="15289" y="6499"/>
                  <a:pt x="14761" y="5886"/>
                  <a:pt x="14080" y="5562"/>
                </a:cubicBezTo>
                <a:cubicBezTo>
                  <a:pt x="13734" y="5394"/>
                  <a:pt x="13371" y="5311"/>
                  <a:pt x="13008" y="5311"/>
                </a:cubicBezTo>
                <a:cubicBezTo>
                  <a:pt x="12645" y="5311"/>
                  <a:pt x="12281" y="5394"/>
                  <a:pt x="11934" y="5557"/>
                </a:cubicBezTo>
                <a:cubicBezTo>
                  <a:pt x="11545" y="5740"/>
                  <a:pt x="11203" y="6014"/>
                  <a:pt x="10904" y="6321"/>
                </a:cubicBezTo>
                <a:cubicBezTo>
                  <a:pt x="10832" y="6392"/>
                  <a:pt x="10782" y="6524"/>
                  <a:pt x="10825" y="6620"/>
                </a:cubicBezTo>
                <a:cubicBezTo>
                  <a:pt x="11249" y="7647"/>
                  <a:pt x="12037" y="8421"/>
                  <a:pt x="13111" y="8735"/>
                </a:cubicBezTo>
                <a:cubicBezTo>
                  <a:pt x="13505" y="8850"/>
                  <a:pt x="13914" y="8902"/>
                  <a:pt x="14326" y="8902"/>
                </a:cubicBezTo>
                <a:cubicBezTo>
                  <a:pt x="14756" y="8902"/>
                  <a:pt x="15188" y="8845"/>
                  <a:pt x="15608" y="8745"/>
                </a:cubicBezTo>
                <a:lnTo>
                  <a:pt x="15608" y="8745"/>
                </a:lnTo>
                <a:cubicBezTo>
                  <a:pt x="15753" y="9390"/>
                  <a:pt x="15773" y="10065"/>
                  <a:pt x="15660" y="10692"/>
                </a:cubicBezTo>
                <a:cubicBezTo>
                  <a:pt x="15517" y="11498"/>
                  <a:pt x="15164" y="12254"/>
                  <a:pt x="14612" y="12861"/>
                </a:cubicBezTo>
                <a:cubicBezTo>
                  <a:pt x="14005" y="13520"/>
                  <a:pt x="13218" y="13971"/>
                  <a:pt x="12374" y="14260"/>
                </a:cubicBezTo>
                <a:lnTo>
                  <a:pt x="12374" y="14260"/>
                </a:lnTo>
                <a:cubicBezTo>
                  <a:pt x="12336" y="14118"/>
                  <a:pt x="12287" y="13980"/>
                  <a:pt x="12233" y="13852"/>
                </a:cubicBezTo>
                <a:cubicBezTo>
                  <a:pt x="11745" y="12678"/>
                  <a:pt x="10708" y="11648"/>
                  <a:pt x="9541" y="11146"/>
                </a:cubicBezTo>
                <a:cubicBezTo>
                  <a:pt x="9164" y="10980"/>
                  <a:pt x="8752" y="10865"/>
                  <a:pt x="8340" y="10865"/>
                </a:cubicBezTo>
                <a:cubicBezTo>
                  <a:pt x="8175" y="10865"/>
                  <a:pt x="8010" y="10884"/>
                  <a:pt x="7848" y="10924"/>
                </a:cubicBezTo>
                <a:cubicBezTo>
                  <a:pt x="7331" y="11052"/>
                  <a:pt x="6814" y="11445"/>
                  <a:pt x="6524" y="11894"/>
                </a:cubicBezTo>
                <a:cubicBezTo>
                  <a:pt x="5968" y="12757"/>
                  <a:pt x="6696" y="13567"/>
                  <a:pt x="7416" y="14013"/>
                </a:cubicBezTo>
                <a:cubicBezTo>
                  <a:pt x="8340" y="14579"/>
                  <a:pt x="9452" y="14897"/>
                  <a:pt x="10518" y="15043"/>
                </a:cubicBezTo>
                <a:cubicBezTo>
                  <a:pt x="10774" y="15076"/>
                  <a:pt x="11035" y="15103"/>
                  <a:pt x="11295" y="15103"/>
                </a:cubicBezTo>
                <a:cubicBezTo>
                  <a:pt x="11476" y="15103"/>
                  <a:pt x="11657" y="15090"/>
                  <a:pt x="11834" y="15057"/>
                </a:cubicBezTo>
                <a:lnTo>
                  <a:pt x="11834" y="15057"/>
                </a:lnTo>
                <a:cubicBezTo>
                  <a:pt x="11812" y="15199"/>
                  <a:pt x="11764" y="15338"/>
                  <a:pt x="11687" y="15471"/>
                </a:cubicBezTo>
                <a:cubicBezTo>
                  <a:pt x="11427" y="15917"/>
                  <a:pt x="10999" y="16251"/>
                  <a:pt x="10568" y="16523"/>
                </a:cubicBezTo>
                <a:cubicBezTo>
                  <a:pt x="10044" y="16854"/>
                  <a:pt x="9477" y="17110"/>
                  <a:pt x="8896" y="17318"/>
                </a:cubicBezTo>
                <a:cubicBezTo>
                  <a:pt x="8666" y="17400"/>
                  <a:pt x="8433" y="17477"/>
                  <a:pt x="8198" y="17546"/>
                </a:cubicBezTo>
                <a:lnTo>
                  <a:pt x="8198" y="17546"/>
                </a:lnTo>
                <a:cubicBezTo>
                  <a:pt x="7839" y="17180"/>
                  <a:pt x="7389" y="16886"/>
                  <a:pt x="6956" y="16654"/>
                </a:cubicBezTo>
                <a:cubicBezTo>
                  <a:pt x="6329" y="16319"/>
                  <a:pt x="5633" y="16080"/>
                  <a:pt x="4920" y="16016"/>
                </a:cubicBezTo>
                <a:cubicBezTo>
                  <a:pt x="4830" y="16008"/>
                  <a:pt x="4737" y="16004"/>
                  <a:pt x="4643" y="16004"/>
                </a:cubicBezTo>
                <a:cubicBezTo>
                  <a:pt x="4271" y="16004"/>
                  <a:pt x="3883" y="16074"/>
                  <a:pt x="3572" y="16273"/>
                </a:cubicBezTo>
                <a:cubicBezTo>
                  <a:pt x="3255" y="16476"/>
                  <a:pt x="3052" y="16819"/>
                  <a:pt x="3130" y="17204"/>
                </a:cubicBezTo>
                <a:cubicBezTo>
                  <a:pt x="3208" y="17599"/>
                  <a:pt x="3558" y="17892"/>
                  <a:pt x="3900" y="18066"/>
                </a:cubicBezTo>
                <a:cubicBezTo>
                  <a:pt x="4530" y="18388"/>
                  <a:pt x="5253" y="18510"/>
                  <a:pt x="5977" y="18510"/>
                </a:cubicBezTo>
                <a:cubicBezTo>
                  <a:pt x="6498" y="18510"/>
                  <a:pt x="7020" y="18447"/>
                  <a:pt x="7509" y="18348"/>
                </a:cubicBezTo>
                <a:cubicBezTo>
                  <a:pt x="7666" y="18316"/>
                  <a:pt x="7823" y="18282"/>
                  <a:pt x="7982" y="18244"/>
                </a:cubicBezTo>
                <a:lnTo>
                  <a:pt x="7982" y="18244"/>
                </a:lnTo>
                <a:cubicBezTo>
                  <a:pt x="8050" y="18339"/>
                  <a:pt x="8110" y="18439"/>
                  <a:pt x="8162" y="18544"/>
                </a:cubicBezTo>
                <a:cubicBezTo>
                  <a:pt x="8450" y="19129"/>
                  <a:pt x="8272" y="19793"/>
                  <a:pt x="7915" y="20380"/>
                </a:cubicBezTo>
                <a:cubicBezTo>
                  <a:pt x="7441" y="21169"/>
                  <a:pt x="6732" y="21810"/>
                  <a:pt x="6029" y="22395"/>
                </a:cubicBezTo>
                <a:cubicBezTo>
                  <a:pt x="4471" y="23686"/>
                  <a:pt x="2720" y="24702"/>
                  <a:pt x="1069" y="25865"/>
                </a:cubicBezTo>
                <a:cubicBezTo>
                  <a:pt x="784" y="26065"/>
                  <a:pt x="506" y="26272"/>
                  <a:pt x="238" y="26499"/>
                </a:cubicBezTo>
                <a:cubicBezTo>
                  <a:pt x="0" y="26701"/>
                  <a:pt x="221" y="27014"/>
                  <a:pt x="473" y="27014"/>
                </a:cubicBezTo>
                <a:cubicBezTo>
                  <a:pt x="541" y="27014"/>
                  <a:pt x="612" y="26991"/>
                  <a:pt x="677" y="26935"/>
                </a:cubicBezTo>
                <a:cubicBezTo>
                  <a:pt x="1308" y="26392"/>
                  <a:pt x="2103" y="25908"/>
                  <a:pt x="2830" y="25426"/>
                </a:cubicBezTo>
                <a:cubicBezTo>
                  <a:pt x="3804" y="24784"/>
                  <a:pt x="4774" y="24142"/>
                  <a:pt x="5701" y="23440"/>
                </a:cubicBezTo>
                <a:cubicBezTo>
                  <a:pt x="6578" y="22770"/>
                  <a:pt x="7441" y="22053"/>
                  <a:pt x="8119" y="21175"/>
                </a:cubicBezTo>
                <a:cubicBezTo>
                  <a:pt x="8636" y="20499"/>
                  <a:pt x="9049" y="19671"/>
                  <a:pt x="8889" y="18797"/>
                </a:cubicBezTo>
                <a:cubicBezTo>
                  <a:pt x="8842" y="18535"/>
                  <a:pt x="8746" y="18294"/>
                  <a:pt x="8613" y="18074"/>
                </a:cubicBezTo>
                <a:lnTo>
                  <a:pt x="8613" y="18074"/>
                </a:lnTo>
                <a:cubicBezTo>
                  <a:pt x="9548" y="17794"/>
                  <a:pt x="10464" y="17389"/>
                  <a:pt x="11231" y="16819"/>
                </a:cubicBezTo>
                <a:cubicBezTo>
                  <a:pt x="11702" y="16469"/>
                  <a:pt x="12141" y="16045"/>
                  <a:pt x="12362" y="15489"/>
                </a:cubicBezTo>
                <a:cubicBezTo>
                  <a:pt x="12437" y="15300"/>
                  <a:pt x="12468" y="15097"/>
                  <a:pt x="12467" y="14892"/>
                </a:cubicBezTo>
                <a:lnTo>
                  <a:pt x="12467" y="14892"/>
                </a:lnTo>
                <a:cubicBezTo>
                  <a:pt x="12861" y="14763"/>
                  <a:pt x="13246" y="14591"/>
                  <a:pt x="13603" y="14401"/>
                </a:cubicBezTo>
                <a:cubicBezTo>
                  <a:pt x="14516" y="13916"/>
                  <a:pt x="15300" y="13182"/>
                  <a:pt x="15778" y="12262"/>
                </a:cubicBezTo>
                <a:cubicBezTo>
                  <a:pt x="16362" y="11134"/>
                  <a:pt x="16485" y="9804"/>
                  <a:pt x="16197" y="8573"/>
                </a:cubicBezTo>
                <a:lnTo>
                  <a:pt x="16197" y="8573"/>
                </a:lnTo>
                <a:cubicBezTo>
                  <a:pt x="16217" y="8566"/>
                  <a:pt x="16236" y="8560"/>
                  <a:pt x="16256" y="8553"/>
                </a:cubicBezTo>
                <a:cubicBezTo>
                  <a:pt x="18206" y="7851"/>
                  <a:pt x="20210" y="6049"/>
                  <a:pt x="19978" y="3789"/>
                </a:cubicBezTo>
                <a:cubicBezTo>
                  <a:pt x="19817" y="2192"/>
                  <a:pt x="18666" y="965"/>
                  <a:pt x="17421" y="59"/>
                </a:cubicBezTo>
                <a:cubicBezTo>
                  <a:pt x="17365" y="18"/>
                  <a:pt x="17310" y="0"/>
                  <a:pt x="17258" y="0"/>
                </a:cubicBezTo>
                <a:close/>
              </a:path>
            </a:pathLst>
          </a:custGeom>
          <a:solidFill>
            <a:srgbClr val="212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10"/>
          <p:cNvSpPr/>
          <p:nvPr/>
        </p:nvSpPr>
        <p:spPr>
          <a:xfrm>
            <a:off x="470701" y="154522"/>
            <a:ext cx="1236035" cy="508000"/>
          </a:xfrm>
          <a:prstGeom prst="rect">
            <a:avLst/>
          </a:prstGeom>
          <a:solidFill>
            <a:srgbClr val="FFFFFF">
              <a:alpha val="5333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5" name="Google Shape;535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7698" y="236598"/>
            <a:ext cx="902040" cy="343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1"/>
          <p:cNvSpPr txBox="1">
            <a:spLocks noGrp="1"/>
          </p:cNvSpPr>
          <p:nvPr>
            <p:ph type="title"/>
          </p:nvPr>
        </p:nvSpPr>
        <p:spPr>
          <a:xfrm>
            <a:off x="745930" y="381871"/>
            <a:ext cx="7887787" cy="9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iw-IL"/>
              <a:t>בעלי תפקידים – סגן המנהל ורכז מערכת שעות</a:t>
            </a:r>
            <a:endParaRPr/>
          </a:p>
        </p:txBody>
      </p:sp>
      <p:grpSp>
        <p:nvGrpSpPr>
          <p:cNvPr id="541" name="Google Shape;541;p11"/>
          <p:cNvGrpSpPr/>
          <p:nvPr/>
        </p:nvGrpSpPr>
        <p:grpSpPr>
          <a:xfrm rot="2933582">
            <a:off x="7864422" y="4025528"/>
            <a:ext cx="422873" cy="1156774"/>
            <a:chOff x="3443472" y="1907731"/>
            <a:chExt cx="454327" cy="1325503"/>
          </a:xfrm>
        </p:grpSpPr>
        <p:sp>
          <p:nvSpPr>
            <p:cNvPr id="542" name="Google Shape;542;p11"/>
            <p:cNvSpPr/>
            <p:nvPr/>
          </p:nvSpPr>
          <p:spPr>
            <a:xfrm>
              <a:off x="3456297" y="1920208"/>
              <a:ext cx="427196" cy="1302484"/>
            </a:xfrm>
            <a:custGeom>
              <a:avLst/>
              <a:gdLst/>
              <a:ahLst/>
              <a:cxnLst/>
              <a:rect l="l" t="t" r="r" b="b"/>
              <a:pathLst>
                <a:path w="7495" h="20879" extrusionOk="0">
                  <a:moveTo>
                    <a:pt x="1630" y="1"/>
                  </a:moveTo>
                  <a:cubicBezTo>
                    <a:pt x="1605" y="6768"/>
                    <a:pt x="828" y="13610"/>
                    <a:pt x="1" y="20352"/>
                  </a:cubicBezTo>
                  <a:cubicBezTo>
                    <a:pt x="1605" y="20427"/>
                    <a:pt x="3234" y="20628"/>
                    <a:pt x="4813" y="20878"/>
                  </a:cubicBezTo>
                  <a:cubicBezTo>
                    <a:pt x="5665" y="14187"/>
                    <a:pt x="6267" y="7470"/>
                    <a:pt x="7495" y="803"/>
                  </a:cubicBezTo>
                  <a:lnTo>
                    <a:pt x="7495" y="803"/>
                  </a:lnTo>
                  <a:cubicBezTo>
                    <a:pt x="7478" y="803"/>
                    <a:pt x="7461" y="814"/>
                    <a:pt x="7445" y="814"/>
                  </a:cubicBezTo>
                  <a:cubicBezTo>
                    <a:pt x="7436" y="814"/>
                    <a:pt x="7428" y="811"/>
                    <a:pt x="7419" y="803"/>
                  </a:cubicBezTo>
                  <a:cubicBezTo>
                    <a:pt x="6517" y="678"/>
                    <a:pt x="5665" y="402"/>
                    <a:pt x="4763" y="277"/>
                  </a:cubicBezTo>
                  <a:cubicBezTo>
                    <a:pt x="3735" y="126"/>
                    <a:pt x="2708" y="76"/>
                    <a:pt x="1680" y="1"/>
                  </a:cubicBezTo>
                  <a:close/>
                </a:path>
              </a:pathLst>
            </a:custGeom>
            <a:solidFill>
              <a:srgbClr val="E0E0E0">
                <a:alpha val="6235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11"/>
            <p:cNvSpPr/>
            <p:nvPr/>
          </p:nvSpPr>
          <p:spPr>
            <a:xfrm>
              <a:off x="3443472" y="1907731"/>
              <a:ext cx="454327" cy="1325503"/>
            </a:xfrm>
            <a:custGeom>
              <a:avLst/>
              <a:gdLst/>
              <a:ahLst/>
              <a:cxnLst/>
              <a:rect l="l" t="t" r="r" b="b"/>
              <a:pathLst>
                <a:path w="7971" h="21248" extrusionOk="0">
                  <a:moveTo>
                    <a:pt x="2077" y="442"/>
                  </a:moveTo>
                  <a:lnTo>
                    <a:pt x="3334" y="527"/>
                  </a:lnTo>
                  <a:cubicBezTo>
                    <a:pt x="3810" y="552"/>
                    <a:pt x="4311" y="602"/>
                    <a:pt x="4787" y="677"/>
                  </a:cubicBezTo>
                  <a:cubicBezTo>
                    <a:pt x="5264" y="727"/>
                    <a:pt x="5740" y="828"/>
                    <a:pt x="6216" y="953"/>
                  </a:cubicBezTo>
                  <a:lnTo>
                    <a:pt x="6943" y="1103"/>
                  </a:lnTo>
                  <a:lnTo>
                    <a:pt x="7319" y="1178"/>
                  </a:lnTo>
                  <a:lnTo>
                    <a:pt x="7452" y="1212"/>
                  </a:lnTo>
                  <a:lnTo>
                    <a:pt x="7452" y="1212"/>
                  </a:lnTo>
                  <a:cubicBezTo>
                    <a:pt x="7167" y="2790"/>
                    <a:pt x="6906" y="4389"/>
                    <a:pt x="6667" y="5965"/>
                  </a:cubicBezTo>
                  <a:cubicBezTo>
                    <a:pt x="6416" y="7645"/>
                    <a:pt x="6191" y="9324"/>
                    <a:pt x="5990" y="11003"/>
                  </a:cubicBezTo>
                  <a:lnTo>
                    <a:pt x="5414" y="16016"/>
                  </a:lnTo>
                  <a:lnTo>
                    <a:pt x="5138" y="18547"/>
                  </a:lnTo>
                  <a:lnTo>
                    <a:pt x="4988" y="19800"/>
                  </a:lnTo>
                  <a:cubicBezTo>
                    <a:pt x="4938" y="20151"/>
                    <a:pt x="4938" y="20527"/>
                    <a:pt x="4913" y="20903"/>
                  </a:cubicBezTo>
                  <a:cubicBezTo>
                    <a:pt x="4862" y="20878"/>
                    <a:pt x="4812" y="20828"/>
                    <a:pt x="4762" y="20828"/>
                  </a:cubicBezTo>
                  <a:lnTo>
                    <a:pt x="4461" y="20778"/>
                  </a:lnTo>
                  <a:lnTo>
                    <a:pt x="3860" y="20702"/>
                  </a:lnTo>
                  <a:lnTo>
                    <a:pt x="2657" y="20527"/>
                  </a:lnTo>
                  <a:cubicBezTo>
                    <a:pt x="1930" y="20436"/>
                    <a:pt x="1203" y="20386"/>
                    <a:pt x="458" y="20341"/>
                  </a:cubicBezTo>
                  <a:lnTo>
                    <a:pt x="458" y="20341"/>
                  </a:lnTo>
                  <a:cubicBezTo>
                    <a:pt x="670" y="18717"/>
                    <a:pt x="861" y="17115"/>
                    <a:pt x="1028" y="15489"/>
                  </a:cubicBezTo>
                  <a:cubicBezTo>
                    <a:pt x="1128" y="14662"/>
                    <a:pt x="1228" y="13810"/>
                    <a:pt x="1279" y="12958"/>
                  </a:cubicBezTo>
                  <a:cubicBezTo>
                    <a:pt x="1304" y="12106"/>
                    <a:pt x="1379" y="11254"/>
                    <a:pt x="1479" y="10402"/>
                  </a:cubicBezTo>
                  <a:cubicBezTo>
                    <a:pt x="1629" y="8722"/>
                    <a:pt x="1780" y="7018"/>
                    <a:pt x="1905" y="5314"/>
                  </a:cubicBezTo>
                  <a:cubicBezTo>
                    <a:pt x="2001" y="3690"/>
                    <a:pt x="2051" y="2066"/>
                    <a:pt x="2077" y="442"/>
                  </a:cubicBezTo>
                  <a:close/>
                  <a:moveTo>
                    <a:pt x="1855" y="0"/>
                  </a:moveTo>
                  <a:cubicBezTo>
                    <a:pt x="1755" y="0"/>
                    <a:pt x="1654" y="76"/>
                    <a:pt x="1654" y="201"/>
                  </a:cubicBezTo>
                  <a:cubicBezTo>
                    <a:pt x="1654" y="1905"/>
                    <a:pt x="1579" y="3610"/>
                    <a:pt x="1504" y="5289"/>
                  </a:cubicBezTo>
                  <a:cubicBezTo>
                    <a:pt x="1429" y="6993"/>
                    <a:pt x="1354" y="8697"/>
                    <a:pt x="1203" y="10376"/>
                  </a:cubicBezTo>
                  <a:cubicBezTo>
                    <a:pt x="1128" y="11229"/>
                    <a:pt x="1053" y="12081"/>
                    <a:pt x="903" y="12908"/>
                  </a:cubicBezTo>
                  <a:cubicBezTo>
                    <a:pt x="777" y="13760"/>
                    <a:pt x="702" y="14612"/>
                    <a:pt x="602" y="15439"/>
                  </a:cubicBezTo>
                  <a:cubicBezTo>
                    <a:pt x="426" y="17143"/>
                    <a:pt x="226" y="18823"/>
                    <a:pt x="0" y="20502"/>
                  </a:cubicBezTo>
                  <a:lnTo>
                    <a:pt x="0" y="20527"/>
                  </a:lnTo>
                  <a:cubicBezTo>
                    <a:pt x="0" y="20652"/>
                    <a:pt x="101" y="20752"/>
                    <a:pt x="201" y="20752"/>
                  </a:cubicBezTo>
                  <a:cubicBezTo>
                    <a:pt x="1003" y="20803"/>
                    <a:pt x="1805" y="20878"/>
                    <a:pt x="2607" y="20953"/>
                  </a:cubicBezTo>
                  <a:lnTo>
                    <a:pt x="3810" y="21103"/>
                  </a:lnTo>
                  <a:lnTo>
                    <a:pt x="4411" y="21179"/>
                  </a:lnTo>
                  <a:lnTo>
                    <a:pt x="4712" y="21229"/>
                  </a:lnTo>
                  <a:cubicBezTo>
                    <a:pt x="4787" y="21241"/>
                    <a:pt x="4862" y="21247"/>
                    <a:pt x="4938" y="21247"/>
                  </a:cubicBezTo>
                  <a:cubicBezTo>
                    <a:pt x="5013" y="21247"/>
                    <a:pt x="5088" y="21241"/>
                    <a:pt x="5163" y="21229"/>
                  </a:cubicBezTo>
                  <a:cubicBezTo>
                    <a:pt x="5238" y="20778"/>
                    <a:pt x="5339" y="20301"/>
                    <a:pt x="5389" y="19850"/>
                  </a:cubicBezTo>
                  <a:lnTo>
                    <a:pt x="5564" y="18597"/>
                  </a:lnTo>
                  <a:lnTo>
                    <a:pt x="5865" y="16066"/>
                  </a:lnTo>
                  <a:lnTo>
                    <a:pt x="6492" y="11053"/>
                  </a:lnTo>
                  <a:cubicBezTo>
                    <a:pt x="6717" y="9374"/>
                    <a:pt x="6918" y="7720"/>
                    <a:pt x="7143" y="6041"/>
                  </a:cubicBezTo>
                  <a:cubicBezTo>
                    <a:pt x="7394" y="4386"/>
                    <a:pt x="7644" y="2707"/>
                    <a:pt x="7945" y="1053"/>
                  </a:cubicBezTo>
                  <a:cubicBezTo>
                    <a:pt x="7970" y="1028"/>
                    <a:pt x="7970" y="1028"/>
                    <a:pt x="7970" y="1003"/>
                  </a:cubicBezTo>
                  <a:cubicBezTo>
                    <a:pt x="7945" y="878"/>
                    <a:pt x="7845" y="777"/>
                    <a:pt x="7720" y="777"/>
                  </a:cubicBezTo>
                  <a:lnTo>
                    <a:pt x="7594" y="777"/>
                  </a:lnTo>
                  <a:lnTo>
                    <a:pt x="7394" y="752"/>
                  </a:lnTo>
                  <a:lnTo>
                    <a:pt x="7043" y="677"/>
                  </a:lnTo>
                  <a:lnTo>
                    <a:pt x="6316" y="502"/>
                  </a:lnTo>
                  <a:cubicBezTo>
                    <a:pt x="5840" y="401"/>
                    <a:pt x="5339" y="301"/>
                    <a:pt x="4837" y="226"/>
                  </a:cubicBezTo>
                  <a:cubicBezTo>
                    <a:pt x="4361" y="176"/>
                    <a:pt x="3860" y="126"/>
                    <a:pt x="3359" y="76"/>
                  </a:cubicBezTo>
                  <a:lnTo>
                    <a:pt x="1855" y="0"/>
                  </a:ln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4" name="Google Shape;544;p11"/>
          <p:cNvGrpSpPr/>
          <p:nvPr/>
        </p:nvGrpSpPr>
        <p:grpSpPr>
          <a:xfrm rot="2898633">
            <a:off x="999461" y="1056094"/>
            <a:ext cx="391000" cy="1284182"/>
            <a:chOff x="1276425" y="1928068"/>
            <a:chExt cx="378577" cy="1391130"/>
          </a:xfrm>
        </p:grpSpPr>
        <p:sp>
          <p:nvSpPr>
            <p:cNvPr id="545" name="Google Shape;545;p11"/>
            <p:cNvSpPr/>
            <p:nvPr/>
          </p:nvSpPr>
          <p:spPr>
            <a:xfrm>
              <a:off x="1282125" y="1942105"/>
              <a:ext cx="360053" cy="1366551"/>
            </a:xfrm>
            <a:custGeom>
              <a:avLst/>
              <a:gdLst/>
              <a:ahLst/>
              <a:cxnLst/>
              <a:rect l="l" t="t" r="r" b="b"/>
              <a:pathLst>
                <a:path w="6317" h="21906" extrusionOk="0">
                  <a:moveTo>
                    <a:pt x="6015" y="1"/>
                  </a:moveTo>
                  <a:cubicBezTo>
                    <a:pt x="4303" y="188"/>
                    <a:pt x="2548" y="354"/>
                    <a:pt x="830" y="354"/>
                  </a:cubicBezTo>
                  <a:cubicBezTo>
                    <a:pt x="712" y="354"/>
                    <a:pt x="594" y="353"/>
                    <a:pt x="477" y="352"/>
                  </a:cubicBezTo>
                  <a:lnTo>
                    <a:pt x="477" y="352"/>
                  </a:lnTo>
                  <a:cubicBezTo>
                    <a:pt x="602" y="7394"/>
                    <a:pt x="0" y="14437"/>
                    <a:pt x="151" y="21505"/>
                  </a:cubicBezTo>
                  <a:cubicBezTo>
                    <a:pt x="1078" y="21505"/>
                    <a:pt x="2005" y="21580"/>
                    <a:pt x="2908" y="21655"/>
                  </a:cubicBezTo>
                  <a:cubicBezTo>
                    <a:pt x="3810" y="21730"/>
                    <a:pt x="4762" y="21730"/>
                    <a:pt x="5639" y="21906"/>
                  </a:cubicBezTo>
                  <a:cubicBezTo>
                    <a:pt x="5840" y="18297"/>
                    <a:pt x="6015" y="14713"/>
                    <a:pt x="6066" y="11104"/>
                  </a:cubicBezTo>
                  <a:cubicBezTo>
                    <a:pt x="6091" y="9174"/>
                    <a:pt x="6091" y="7269"/>
                    <a:pt x="6091" y="5364"/>
                  </a:cubicBezTo>
                  <a:cubicBezTo>
                    <a:pt x="6091" y="4663"/>
                    <a:pt x="6066" y="3961"/>
                    <a:pt x="6066" y="3259"/>
                  </a:cubicBezTo>
                  <a:cubicBezTo>
                    <a:pt x="6066" y="2983"/>
                    <a:pt x="6316" y="452"/>
                    <a:pt x="6316" y="1"/>
                  </a:cubicBezTo>
                  <a:lnTo>
                    <a:pt x="6316" y="1"/>
                  </a:lnTo>
                  <a:cubicBezTo>
                    <a:pt x="6296" y="42"/>
                    <a:pt x="6259" y="83"/>
                    <a:pt x="6218" y="83"/>
                  </a:cubicBezTo>
                  <a:cubicBezTo>
                    <a:pt x="6209" y="83"/>
                    <a:pt x="6200" y="81"/>
                    <a:pt x="6191" y="76"/>
                  </a:cubicBezTo>
                  <a:cubicBezTo>
                    <a:pt x="6141" y="76"/>
                    <a:pt x="6116" y="76"/>
                    <a:pt x="6066" y="51"/>
                  </a:cubicBezTo>
                  <a:cubicBezTo>
                    <a:pt x="6040" y="51"/>
                    <a:pt x="6015" y="26"/>
                    <a:pt x="6015" y="1"/>
                  </a:cubicBezTo>
                  <a:close/>
                </a:path>
              </a:pathLst>
            </a:custGeom>
            <a:solidFill>
              <a:srgbClr val="E0E0E0">
                <a:alpha val="6235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11"/>
            <p:cNvSpPr/>
            <p:nvPr/>
          </p:nvSpPr>
          <p:spPr>
            <a:xfrm>
              <a:off x="1276425" y="1928068"/>
              <a:ext cx="378577" cy="1391130"/>
            </a:xfrm>
            <a:custGeom>
              <a:avLst/>
              <a:gdLst/>
              <a:ahLst/>
              <a:cxnLst/>
              <a:rect l="l" t="t" r="r" b="b"/>
              <a:pathLst>
                <a:path w="6642" h="22300" extrusionOk="0">
                  <a:moveTo>
                    <a:pt x="6248" y="58"/>
                  </a:moveTo>
                  <a:lnTo>
                    <a:pt x="6248" y="58"/>
                  </a:lnTo>
                  <a:cubicBezTo>
                    <a:pt x="6262" y="64"/>
                    <a:pt x="6270" y="73"/>
                    <a:pt x="6268" y="73"/>
                  </a:cubicBezTo>
                  <a:cubicBezTo>
                    <a:pt x="6266" y="73"/>
                    <a:pt x="6260" y="69"/>
                    <a:pt x="6248" y="58"/>
                  </a:cubicBezTo>
                  <a:close/>
                  <a:moveTo>
                    <a:pt x="6046" y="462"/>
                  </a:moveTo>
                  <a:cubicBezTo>
                    <a:pt x="6073" y="478"/>
                    <a:pt x="6105" y="493"/>
                    <a:pt x="6140" y="502"/>
                  </a:cubicBezTo>
                  <a:lnTo>
                    <a:pt x="6090" y="502"/>
                  </a:lnTo>
                  <a:lnTo>
                    <a:pt x="6173" y="518"/>
                  </a:lnTo>
                  <a:lnTo>
                    <a:pt x="6173" y="518"/>
                  </a:lnTo>
                  <a:cubicBezTo>
                    <a:pt x="6120" y="1295"/>
                    <a:pt x="6032" y="2124"/>
                    <a:pt x="5965" y="2933"/>
                  </a:cubicBezTo>
                  <a:lnTo>
                    <a:pt x="5940" y="3284"/>
                  </a:lnTo>
                  <a:lnTo>
                    <a:pt x="5940" y="3484"/>
                  </a:lnTo>
                  <a:lnTo>
                    <a:pt x="5940" y="3659"/>
                  </a:lnTo>
                  <a:lnTo>
                    <a:pt x="5940" y="4336"/>
                  </a:lnTo>
                  <a:lnTo>
                    <a:pt x="5940" y="5715"/>
                  </a:lnTo>
                  <a:cubicBezTo>
                    <a:pt x="5940" y="7519"/>
                    <a:pt x="5890" y="9349"/>
                    <a:pt x="5915" y="11178"/>
                  </a:cubicBezTo>
                  <a:lnTo>
                    <a:pt x="5739" y="16542"/>
                  </a:lnTo>
                  <a:lnTo>
                    <a:pt x="5614" y="21955"/>
                  </a:lnTo>
                  <a:cubicBezTo>
                    <a:pt x="5589" y="21930"/>
                    <a:pt x="5614" y="21905"/>
                    <a:pt x="5589" y="21905"/>
                  </a:cubicBezTo>
                  <a:lnTo>
                    <a:pt x="5439" y="21855"/>
                  </a:lnTo>
                  <a:lnTo>
                    <a:pt x="5088" y="21805"/>
                  </a:lnTo>
                  <a:cubicBezTo>
                    <a:pt x="4837" y="21780"/>
                    <a:pt x="4612" y="21755"/>
                    <a:pt x="4386" y="21755"/>
                  </a:cubicBezTo>
                  <a:lnTo>
                    <a:pt x="3008" y="21655"/>
                  </a:lnTo>
                  <a:lnTo>
                    <a:pt x="471" y="21516"/>
                  </a:lnTo>
                  <a:lnTo>
                    <a:pt x="471" y="21516"/>
                  </a:lnTo>
                  <a:cubicBezTo>
                    <a:pt x="428" y="19833"/>
                    <a:pt x="452" y="18149"/>
                    <a:pt x="476" y="16441"/>
                  </a:cubicBezTo>
                  <a:cubicBezTo>
                    <a:pt x="551" y="14687"/>
                    <a:pt x="426" y="12933"/>
                    <a:pt x="526" y="11153"/>
                  </a:cubicBezTo>
                  <a:lnTo>
                    <a:pt x="752" y="5865"/>
                  </a:lnTo>
                  <a:cubicBezTo>
                    <a:pt x="800" y="4185"/>
                    <a:pt x="825" y="2483"/>
                    <a:pt x="805" y="802"/>
                  </a:cubicBezTo>
                  <a:lnTo>
                    <a:pt x="805" y="802"/>
                  </a:lnTo>
                  <a:cubicBezTo>
                    <a:pt x="2552" y="790"/>
                    <a:pt x="4299" y="649"/>
                    <a:pt x="6046" y="462"/>
                  </a:cubicBezTo>
                  <a:close/>
                  <a:moveTo>
                    <a:pt x="6090" y="0"/>
                  </a:moveTo>
                  <a:cubicBezTo>
                    <a:pt x="4261" y="201"/>
                    <a:pt x="2406" y="376"/>
                    <a:pt x="577" y="376"/>
                  </a:cubicBezTo>
                  <a:cubicBezTo>
                    <a:pt x="451" y="376"/>
                    <a:pt x="376" y="451"/>
                    <a:pt x="376" y="577"/>
                  </a:cubicBezTo>
                  <a:cubicBezTo>
                    <a:pt x="401" y="2331"/>
                    <a:pt x="376" y="4111"/>
                    <a:pt x="351" y="5865"/>
                  </a:cubicBezTo>
                  <a:cubicBezTo>
                    <a:pt x="351" y="7619"/>
                    <a:pt x="301" y="9399"/>
                    <a:pt x="276" y="11153"/>
                  </a:cubicBezTo>
                  <a:cubicBezTo>
                    <a:pt x="251" y="12908"/>
                    <a:pt x="25" y="14662"/>
                    <a:pt x="50" y="16441"/>
                  </a:cubicBezTo>
                  <a:cubicBezTo>
                    <a:pt x="0" y="18196"/>
                    <a:pt x="0" y="19975"/>
                    <a:pt x="25" y="21730"/>
                  </a:cubicBezTo>
                  <a:cubicBezTo>
                    <a:pt x="25" y="21855"/>
                    <a:pt x="125" y="21955"/>
                    <a:pt x="251" y="21955"/>
                  </a:cubicBezTo>
                  <a:lnTo>
                    <a:pt x="2983" y="22106"/>
                  </a:lnTo>
                  <a:lnTo>
                    <a:pt x="4361" y="22181"/>
                  </a:lnTo>
                  <a:cubicBezTo>
                    <a:pt x="4587" y="22181"/>
                    <a:pt x="4812" y="22206"/>
                    <a:pt x="5038" y="22231"/>
                  </a:cubicBezTo>
                  <a:lnTo>
                    <a:pt x="5363" y="22256"/>
                  </a:lnTo>
                  <a:lnTo>
                    <a:pt x="5539" y="22281"/>
                  </a:lnTo>
                  <a:cubicBezTo>
                    <a:pt x="5589" y="22294"/>
                    <a:pt x="5645" y="22300"/>
                    <a:pt x="5702" y="22300"/>
                  </a:cubicBezTo>
                  <a:cubicBezTo>
                    <a:pt x="5758" y="22300"/>
                    <a:pt x="5815" y="22294"/>
                    <a:pt x="5865" y="22281"/>
                  </a:cubicBezTo>
                  <a:cubicBezTo>
                    <a:pt x="6065" y="18622"/>
                    <a:pt x="6266" y="14888"/>
                    <a:pt x="6416" y="11178"/>
                  </a:cubicBezTo>
                  <a:cubicBezTo>
                    <a:pt x="6441" y="9349"/>
                    <a:pt x="6416" y="7519"/>
                    <a:pt x="6441" y="5690"/>
                  </a:cubicBezTo>
                  <a:lnTo>
                    <a:pt x="6416" y="4336"/>
                  </a:lnTo>
                  <a:lnTo>
                    <a:pt x="6416" y="3634"/>
                  </a:lnTo>
                  <a:lnTo>
                    <a:pt x="6416" y="3484"/>
                  </a:lnTo>
                  <a:lnTo>
                    <a:pt x="6416" y="3334"/>
                  </a:lnTo>
                  <a:lnTo>
                    <a:pt x="6441" y="2983"/>
                  </a:lnTo>
                  <a:cubicBezTo>
                    <a:pt x="6514" y="2081"/>
                    <a:pt x="6611" y="1227"/>
                    <a:pt x="6639" y="306"/>
                  </a:cubicBezTo>
                  <a:lnTo>
                    <a:pt x="6639" y="306"/>
                  </a:lnTo>
                  <a:cubicBezTo>
                    <a:pt x="6640" y="304"/>
                    <a:pt x="6641" y="303"/>
                    <a:pt x="6642" y="301"/>
                  </a:cubicBezTo>
                  <a:lnTo>
                    <a:pt x="6640" y="301"/>
                  </a:lnTo>
                  <a:lnTo>
                    <a:pt x="6640" y="301"/>
                  </a:lnTo>
                  <a:cubicBezTo>
                    <a:pt x="6640" y="276"/>
                    <a:pt x="6641" y="251"/>
                    <a:pt x="6642" y="226"/>
                  </a:cubicBezTo>
                  <a:lnTo>
                    <a:pt x="6191" y="176"/>
                  </a:lnTo>
                  <a:cubicBezTo>
                    <a:pt x="6216" y="75"/>
                    <a:pt x="6266" y="75"/>
                    <a:pt x="6316" y="75"/>
                  </a:cubicBezTo>
                  <a:lnTo>
                    <a:pt x="6341" y="75"/>
                  </a:lnTo>
                  <a:lnTo>
                    <a:pt x="6241" y="50"/>
                  </a:lnTo>
                  <a:cubicBezTo>
                    <a:pt x="6216" y="25"/>
                    <a:pt x="6140" y="0"/>
                    <a:pt x="609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7" name="Google Shape;547;p11"/>
          <p:cNvSpPr/>
          <p:nvPr/>
        </p:nvSpPr>
        <p:spPr>
          <a:xfrm rot="-1160172">
            <a:off x="942972" y="1162471"/>
            <a:ext cx="251710" cy="574784"/>
          </a:xfrm>
          <a:custGeom>
            <a:avLst/>
            <a:gdLst/>
            <a:ahLst/>
            <a:cxnLst/>
            <a:rect l="l" t="t" r="r" b="b"/>
            <a:pathLst>
              <a:path w="8183" h="18686" extrusionOk="0">
                <a:moveTo>
                  <a:pt x="5016" y="818"/>
                </a:moveTo>
                <a:cubicBezTo>
                  <a:pt x="4812" y="826"/>
                  <a:pt x="4609" y="830"/>
                  <a:pt x="4405" y="830"/>
                </a:cubicBezTo>
                <a:cubicBezTo>
                  <a:pt x="4201" y="830"/>
                  <a:pt x="3997" y="826"/>
                  <a:pt x="3793" y="818"/>
                </a:cubicBezTo>
                <a:close/>
                <a:moveTo>
                  <a:pt x="1395" y="818"/>
                </a:moveTo>
                <a:cubicBezTo>
                  <a:pt x="1489" y="834"/>
                  <a:pt x="1583" y="834"/>
                  <a:pt x="1677" y="834"/>
                </a:cubicBezTo>
                <a:cubicBezTo>
                  <a:pt x="1646" y="881"/>
                  <a:pt x="1630" y="928"/>
                  <a:pt x="1630" y="991"/>
                </a:cubicBezTo>
                <a:cubicBezTo>
                  <a:pt x="1646" y="1085"/>
                  <a:pt x="1646" y="1179"/>
                  <a:pt x="1646" y="1273"/>
                </a:cubicBezTo>
                <a:cubicBezTo>
                  <a:pt x="1630" y="1288"/>
                  <a:pt x="1615" y="1304"/>
                  <a:pt x="1599" y="1335"/>
                </a:cubicBezTo>
                <a:cubicBezTo>
                  <a:pt x="1552" y="1116"/>
                  <a:pt x="1489" y="944"/>
                  <a:pt x="1395" y="818"/>
                </a:cubicBezTo>
                <a:close/>
                <a:moveTo>
                  <a:pt x="2289" y="1273"/>
                </a:moveTo>
                <a:lnTo>
                  <a:pt x="2289" y="1273"/>
                </a:lnTo>
                <a:cubicBezTo>
                  <a:pt x="2602" y="1304"/>
                  <a:pt x="2916" y="1320"/>
                  <a:pt x="3245" y="1335"/>
                </a:cubicBezTo>
                <a:cubicBezTo>
                  <a:pt x="3182" y="1367"/>
                  <a:pt x="3151" y="1429"/>
                  <a:pt x="3151" y="1523"/>
                </a:cubicBezTo>
                <a:cubicBezTo>
                  <a:pt x="3214" y="2386"/>
                  <a:pt x="3245" y="3248"/>
                  <a:pt x="3261" y="4110"/>
                </a:cubicBezTo>
                <a:cubicBezTo>
                  <a:pt x="3151" y="3279"/>
                  <a:pt x="3025" y="2448"/>
                  <a:pt x="2916" y="1633"/>
                </a:cubicBezTo>
                <a:cubicBezTo>
                  <a:pt x="2901" y="1508"/>
                  <a:pt x="2806" y="1448"/>
                  <a:pt x="2712" y="1448"/>
                </a:cubicBezTo>
                <a:cubicBezTo>
                  <a:pt x="2606" y="1448"/>
                  <a:pt x="2500" y="1523"/>
                  <a:pt x="2508" y="1665"/>
                </a:cubicBezTo>
                <a:cubicBezTo>
                  <a:pt x="2555" y="2307"/>
                  <a:pt x="2634" y="2950"/>
                  <a:pt x="2696" y="3624"/>
                </a:cubicBezTo>
                <a:cubicBezTo>
                  <a:pt x="2571" y="2840"/>
                  <a:pt x="2445" y="2056"/>
                  <a:pt x="2289" y="1273"/>
                </a:cubicBezTo>
                <a:close/>
                <a:moveTo>
                  <a:pt x="3793" y="1335"/>
                </a:moveTo>
                <a:cubicBezTo>
                  <a:pt x="3825" y="2260"/>
                  <a:pt x="3872" y="3185"/>
                  <a:pt x="3888" y="4110"/>
                </a:cubicBezTo>
                <a:cubicBezTo>
                  <a:pt x="3793" y="3232"/>
                  <a:pt x="3699" y="2354"/>
                  <a:pt x="3605" y="1476"/>
                </a:cubicBezTo>
                <a:cubicBezTo>
                  <a:pt x="3605" y="1414"/>
                  <a:pt x="3574" y="1367"/>
                  <a:pt x="3543" y="1335"/>
                </a:cubicBezTo>
                <a:close/>
                <a:moveTo>
                  <a:pt x="4938" y="1288"/>
                </a:moveTo>
                <a:cubicBezTo>
                  <a:pt x="4938" y="1304"/>
                  <a:pt x="4922" y="1320"/>
                  <a:pt x="4922" y="1351"/>
                </a:cubicBezTo>
                <a:cubicBezTo>
                  <a:pt x="4969" y="2260"/>
                  <a:pt x="5047" y="3201"/>
                  <a:pt x="5094" y="4157"/>
                </a:cubicBezTo>
                <a:cubicBezTo>
                  <a:pt x="5000" y="3201"/>
                  <a:pt x="4906" y="2244"/>
                  <a:pt x="4812" y="1288"/>
                </a:cubicBezTo>
                <a:close/>
                <a:moveTo>
                  <a:pt x="4436" y="1320"/>
                </a:moveTo>
                <a:cubicBezTo>
                  <a:pt x="4483" y="2542"/>
                  <a:pt x="4593" y="3812"/>
                  <a:pt x="4577" y="5066"/>
                </a:cubicBezTo>
                <a:cubicBezTo>
                  <a:pt x="4436" y="3828"/>
                  <a:pt x="4295" y="2589"/>
                  <a:pt x="4138" y="1351"/>
                </a:cubicBezTo>
                <a:cubicBezTo>
                  <a:pt x="4232" y="1335"/>
                  <a:pt x="4326" y="1335"/>
                  <a:pt x="4436" y="1320"/>
                </a:cubicBezTo>
                <a:close/>
                <a:moveTo>
                  <a:pt x="2367" y="3922"/>
                </a:moveTo>
                <a:lnTo>
                  <a:pt x="2367" y="3922"/>
                </a:lnTo>
                <a:cubicBezTo>
                  <a:pt x="2414" y="4376"/>
                  <a:pt x="2477" y="4815"/>
                  <a:pt x="2524" y="5270"/>
                </a:cubicBezTo>
                <a:cubicBezTo>
                  <a:pt x="2555" y="5677"/>
                  <a:pt x="2555" y="6085"/>
                  <a:pt x="2555" y="6508"/>
                </a:cubicBezTo>
                <a:cubicBezTo>
                  <a:pt x="2524" y="6383"/>
                  <a:pt x="2508" y="6241"/>
                  <a:pt x="2493" y="6116"/>
                </a:cubicBezTo>
                <a:cubicBezTo>
                  <a:pt x="2445" y="5379"/>
                  <a:pt x="2398" y="4658"/>
                  <a:pt x="2367" y="3922"/>
                </a:cubicBezTo>
                <a:close/>
                <a:moveTo>
                  <a:pt x="6787" y="755"/>
                </a:moveTo>
                <a:lnTo>
                  <a:pt x="6787" y="755"/>
                </a:lnTo>
                <a:cubicBezTo>
                  <a:pt x="6364" y="1257"/>
                  <a:pt x="6333" y="1727"/>
                  <a:pt x="6333" y="2652"/>
                </a:cubicBezTo>
                <a:cubicBezTo>
                  <a:pt x="6317" y="4266"/>
                  <a:pt x="6301" y="5865"/>
                  <a:pt x="6286" y="7480"/>
                </a:cubicBezTo>
                <a:cubicBezTo>
                  <a:pt x="6270" y="7495"/>
                  <a:pt x="6270" y="7511"/>
                  <a:pt x="6270" y="7542"/>
                </a:cubicBezTo>
                <a:cubicBezTo>
                  <a:pt x="6270" y="7605"/>
                  <a:pt x="6270" y="7668"/>
                  <a:pt x="6270" y="7715"/>
                </a:cubicBezTo>
                <a:cubicBezTo>
                  <a:pt x="6239" y="7715"/>
                  <a:pt x="6207" y="7715"/>
                  <a:pt x="6160" y="7730"/>
                </a:cubicBezTo>
                <a:cubicBezTo>
                  <a:pt x="6004" y="7793"/>
                  <a:pt x="5831" y="7825"/>
                  <a:pt x="5643" y="7840"/>
                </a:cubicBezTo>
                <a:cubicBezTo>
                  <a:pt x="5612" y="7840"/>
                  <a:pt x="5565" y="7840"/>
                  <a:pt x="5518" y="7856"/>
                </a:cubicBezTo>
                <a:cubicBezTo>
                  <a:pt x="5392" y="7864"/>
                  <a:pt x="5263" y="7868"/>
                  <a:pt x="5134" y="7868"/>
                </a:cubicBezTo>
                <a:cubicBezTo>
                  <a:pt x="5004" y="7868"/>
                  <a:pt x="4875" y="7864"/>
                  <a:pt x="4750" y="7856"/>
                </a:cubicBezTo>
                <a:cubicBezTo>
                  <a:pt x="4700" y="7826"/>
                  <a:pt x="4644" y="7815"/>
                  <a:pt x="4590" y="7815"/>
                </a:cubicBezTo>
                <a:cubicBezTo>
                  <a:pt x="4558" y="7815"/>
                  <a:pt x="4528" y="7819"/>
                  <a:pt x="4499" y="7825"/>
                </a:cubicBezTo>
                <a:lnTo>
                  <a:pt x="4295" y="7825"/>
                </a:lnTo>
                <a:cubicBezTo>
                  <a:pt x="4295" y="7636"/>
                  <a:pt x="4311" y="7464"/>
                  <a:pt x="4326" y="7292"/>
                </a:cubicBezTo>
                <a:cubicBezTo>
                  <a:pt x="4326" y="7354"/>
                  <a:pt x="4326" y="7417"/>
                  <a:pt x="4342" y="7480"/>
                </a:cubicBezTo>
                <a:cubicBezTo>
                  <a:pt x="4350" y="7630"/>
                  <a:pt x="4479" y="7714"/>
                  <a:pt x="4605" y="7714"/>
                </a:cubicBezTo>
                <a:cubicBezTo>
                  <a:pt x="4715" y="7714"/>
                  <a:pt x="4822" y="7650"/>
                  <a:pt x="4844" y="7511"/>
                </a:cubicBezTo>
                <a:cubicBezTo>
                  <a:pt x="4844" y="7527"/>
                  <a:pt x="4844" y="7558"/>
                  <a:pt x="4859" y="7574"/>
                </a:cubicBezTo>
                <a:cubicBezTo>
                  <a:pt x="4868" y="7738"/>
                  <a:pt x="5001" y="7825"/>
                  <a:pt x="5135" y="7825"/>
                </a:cubicBezTo>
                <a:cubicBezTo>
                  <a:pt x="5256" y="7825"/>
                  <a:pt x="5378" y="7754"/>
                  <a:pt x="5408" y="7605"/>
                </a:cubicBezTo>
                <a:cubicBezTo>
                  <a:pt x="5408" y="7589"/>
                  <a:pt x="5408" y="7558"/>
                  <a:pt x="5408" y="7542"/>
                </a:cubicBezTo>
                <a:cubicBezTo>
                  <a:pt x="5424" y="7542"/>
                  <a:pt x="5424" y="7542"/>
                  <a:pt x="5424" y="7558"/>
                </a:cubicBezTo>
                <a:cubicBezTo>
                  <a:pt x="5436" y="7716"/>
                  <a:pt x="5561" y="7799"/>
                  <a:pt x="5682" y="7799"/>
                </a:cubicBezTo>
                <a:cubicBezTo>
                  <a:pt x="5717" y="7799"/>
                  <a:pt x="5752" y="7792"/>
                  <a:pt x="5784" y="7778"/>
                </a:cubicBezTo>
                <a:cubicBezTo>
                  <a:pt x="5813" y="7785"/>
                  <a:pt x="5843" y="7789"/>
                  <a:pt x="5873" y="7789"/>
                </a:cubicBezTo>
                <a:cubicBezTo>
                  <a:pt x="6024" y="7789"/>
                  <a:pt x="6176" y="7691"/>
                  <a:pt x="6176" y="7495"/>
                </a:cubicBezTo>
                <a:cubicBezTo>
                  <a:pt x="6145" y="5332"/>
                  <a:pt x="6098" y="3169"/>
                  <a:pt x="6113" y="1006"/>
                </a:cubicBezTo>
                <a:cubicBezTo>
                  <a:pt x="6113" y="912"/>
                  <a:pt x="6035" y="834"/>
                  <a:pt x="5957" y="802"/>
                </a:cubicBezTo>
                <a:cubicBezTo>
                  <a:pt x="6223" y="802"/>
                  <a:pt x="6505" y="787"/>
                  <a:pt x="6787" y="755"/>
                </a:cubicBezTo>
                <a:close/>
                <a:moveTo>
                  <a:pt x="3731" y="7558"/>
                </a:moveTo>
                <a:cubicBezTo>
                  <a:pt x="3746" y="7636"/>
                  <a:pt x="3746" y="7715"/>
                  <a:pt x="3762" y="7793"/>
                </a:cubicBezTo>
                <a:lnTo>
                  <a:pt x="3637" y="7793"/>
                </a:lnTo>
                <a:cubicBezTo>
                  <a:pt x="3608" y="7771"/>
                  <a:pt x="3568" y="7760"/>
                  <a:pt x="3528" y="7760"/>
                </a:cubicBezTo>
                <a:cubicBezTo>
                  <a:pt x="3482" y="7760"/>
                  <a:pt x="3435" y="7775"/>
                  <a:pt x="3402" y="7809"/>
                </a:cubicBezTo>
                <a:cubicBezTo>
                  <a:pt x="3292" y="7809"/>
                  <a:pt x="3167" y="7840"/>
                  <a:pt x="3041" y="7872"/>
                </a:cubicBezTo>
                <a:cubicBezTo>
                  <a:pt x="3029" y="7867"/>
                  <a:pt x="3015" y="7865"/>
                  <a:pt x="3001" y="7865"/>
                </a:cubicBezTo>
                <a:cubicBezTo>
                  <a:pt x="2962" y="7865"/>
                  <a:pt x="2919" y="7880"/>
                  <a:pt x="2884" y="7903"/>
                </a:cubicBezTo>
                <a:cubicBezTo>
                  <a:pt x="2869" y="7903"/>
                  <a:pt x="2853" y="7903"/>
                  <a:pt x="2822" y="7919"/>
                </a:cubicBezTo>
                <a:cubicBezTo>
                  <a:pt x="2837" y="7840"/>
                  <a:pt x="2837" y="7778"/>
                  <a:pt x="2853" y="7715"/>
                </a:cubicBezTo>
                <a:cubicBezTo>
                  <a:pt x="2897" y="7748"/>
                  <a:pt x="2953" y="7765"/>
                  <a:pt x="3008" y="7765"/>
                </a:cubicBezTo>
                <a:cubicBezTo>
                  <a:pt x="3110" y="7765"/>
                  <a:pt x="3209" y="7706"/>
                  <a:pt x="3229" y="7574"/>
                </a:cubicBezTo>
                <a:cubicBezTo>
                  <a:pt x="3274" y="7685"/>
                  <a:pt x="3371" y="7737"/>
                  <a:pt x="3470" y="7737"/>
                </a:cubicBezTo>
                <a:cubicBezTo>
                  <a:pt x="3579" y="7737"/>
                  <a:pt x="3690" y="7673"/>
                  <a:pt x="3731" y="7558"/>
                </a:cubicBezTo>
                <a:close/>
                <a:moveTo>
                  <a:pt x="5408" y="8420"/>
                </a:moveTo>
                <a:cubicBezTo>
                  <a:pt x="5424" y="8561"/>
                  <a:pt x="5455" y="8687"/>
                  <a:pt x="5486" y="8812"/>
                </a:cubicBezTo>
                <a:cubicBezTo>
                  <a:pt x="5377" y="8687"/>
                  <a:pt x="5283" y="8546"/>
                  <a:pt x="5173" y="8420"/>
                </a:cubicBezTo>
                <a:close/>
                <a:moveTo>
                  <a:pt x="4405" y="8357"/>
                </a:moveTo>
                <a:cubicBezTo>
                  <a:pt x="4436" y="8640"/>
                  <a:pt x="4452" y="8906"/>
                  <a:pt x="4452" y="9188"/>
                </a:cubicBezTo>
                <a:cubicBezTo>
                  <a:pt x="4389" y="8922"/>
                  <a:pt x="4373" y="8640"/>
                  <a:pt x="4358" y="8357"/>
                </a:cubicBezTo>
                <a:close/>
                <a:moveTo>
                  <a:pt x="3950" y="8342"/>
                </a:moveTo>
                <a:cubicBezTo>
                  <a:pt x="3935" y="8420"/>
                  <a:pt x="3935" y="8483"/>
                  <a:pt x="3935" y="8561"/>
                </a:cubicBezTo>
                <a:cubicBezTo>
                  <a:pt x="3919" y="8828"/>
                  <a:pt x="3872" y="9094"/>
                  <a:pt x="3825" y="9361"/>
                </a:cubicBezTo>
                <a:lnTo>
                  <a:pt x="3809" y="9361"/>
                </a:lnTo>
                <a:cubicBezTo>
                  <a:pt x="3762" y="9031"/>
                  <a:pt x="3731" y="8702"/>
                  <a:pt x="3715" y="8357"/>
                </a:cubicBezTo>
                <a:cubicBezTo>
                  <a:pt x="3793" y="8357"/>
                  <a:pt x="3872" y="8342"/>
                  <a:pt x="3950" y="8342"/>
                </a:cubicBezTo>
                <a:close/>
                <a:moveTo>
                  <a:pt x="4938" y="8969"/>
                </a:moveTo>
                <a:cubicBezTo>
                  <a:pt x="5063" y="9157"/>
                  <a:pt x="5204" y="9345"/>
                  <a:pt x="5345" y="9517"/>
                </a:cubicBezTo>
                <a:cubicBezTo>
                  <a:pt x="5204" y="9517"/>
                  <a:pt x="5079" y="9533"/>
                  <a:pt x="4938" y="9533"/>
                </a:cubicBezTo>
                <a:cubicBezTo>
                  <a:pt x="4938" y="9345"/>
                  <a:pt x="4938" y="9157"/>
                  <a:pt x="4938" y="8969"/>
                </a:cubicBezTo>
                <a:close/>
                <a:moveTo>
                  <a:pt x="6176" y="9267"/>
                </a:moveTo>
                <a:cubicBezTo>
                  <a:pt x="6270" y="9361"/>
                  <a:pt x="6364" y="9470"/>
                  <a:pt x="6458" y="9580"/>
                </a:cubicBezTo>
                <a:cubicBezTo>
                  <a:pt x="6395" y="9564"/>
                  <a:pt x="6333" y="9564"/>
                  <a:pt x="6270" y="9549"/>
                </a:cubicBezTo>
                <a:cubicBezTo>
                  <a:pt x="6239" y="9455"/>
                  <a:pt x="6207" y="9361"/>
                  <a:pt x="6176" y="9267"/>
                </a:cubicBezTo>
                <a:close/>
                <a:moveTo>
                  <a:pt x="2696" y="9643"/>
                </a:moveTo>
                <a:cubicBezTo>
                  <a:pt x="2696" y="9784"/>
                  <a:pt x="2712" y="9909"/>
                  <a:pt x="2712" y="10050"/>
                </a:cubicBezTo>
                <a:cubicBezTo>
                  <a:pt x="2681" y="10066"/>
                  <a:pt x="2665" y="10066"/>
                  <a:pt x="2634" y="10082"/>
                </a:cubicBezTo>
                <a:lnTo>
                  <a:pt x="2524" y="10082"/>
                </a:lnTo>
                <a:cubicBezTo>
                  <a:pt x="2587" y="9941"/>
                  <a:pt x="2649" y="9784"/>
                  <a:pt x="2696" y="9643"/>
                </a:cubicBezTo>
                <a:close/>
                <a:moveTo>
                  <a:pt x="6512" y="0"/>
                </a:moveTo>
                <a:cubicBezTo>
                  <a:pt x="5667" y="0"/>
                  <a:pt x="4808" y="74"/>
                  <a:pt x="3966" y="97"/>
                </a:cubicBezTo>
                <a:cubicBezTo>
                  <a:pt x="2712" y="128"/>
                  <a:pt x="1395" y="66"/>
                  <a:pt x="173" y="317"/>
                </a:cubicBezTo>
                <a:cubicBezTo>
                  <a:pt x="141" y="317"/>
                  <a:pt x="110" y="332"/>
                  <a:pt x="94" y="348"/>
                </a:cubicBezTo>
                <a:cubicBezTo>
                  <a:pt x="47" y="379"/>
                  <a:pt x="16" y="411"/>
                  <a:pt x="16" y="458"/>
                </a:cubicBezTo>
                <a:cubicBezTo>
                  <a:pt x="0" y="552"/>
                  <a:pt x="32" y="646"/>
                  <a:pt x="157" y="661"/>
                </a:cubicBezTo>
                <a:cubicBezTo>
                  <a:pt x="267" y="693"/>
                  <a:pt x="376" y="708"/>
                  <a:pt x="486" y="724"/>
                </a:cubicBezTo>
                <a:cubicBezTo>
                  <a:pt x="753" y="865"/>
                  <a:pt x="1050" y="1038"/>
                  <a:pt x="1160" y="1241"/>
                </a:cubicBezTo>
                <a:cubicBezTo>
                  <a:pt x="1254" y="1461"/>
                  <a:pt x="1207" y="1931"/>
                  <a:pt x="1223" y="2166"/>
                </a:cubicBezTo>
                <a:cubicBezTo>
                  <a:pt x="1270" y="2871"/>
                  <a:pt x="1333" y="3561"/>
                  <a:pt x="1380" y="4251"/>
                </a:cubicBezTo>
                <a:cubicBezTo>
                  <a:pt x="1442" y="5097"/>
                  <a:pt x="1301" y="6226"/>
                  <a:pt x="1568" y="7072"/>
                </a:cubicBezTo>
                <a:cubicBezTo>
                  <a:pt x="1536" y="7307"/>
                  <a:pt x="1536" y="7558"/>
                  <a:pt x="1583" y="7778"/>
                </a:cubicBezTo>
                <a:cubicBezTo>
                  <a:pt x="1568" y="7950"/>
                  <a:pt x="1552" y="8122"/>
                  <a:pt x="1521" y="8279"/>
                </a:cubicBezTo>
                <a:cubicBezTo>
                  <a:pt x="1333" y="8655"/>
                  <a:pt x="1145" y="9031"/>
                  <a:pt x="956" y="9392"/>
                </a:cubicBezTo>
                <a:cubicBezTo>
                  <a:pt x="815" y="9611"/>
                  <a:pt x="674" y="9831"/>
                  <a:pt x="549" y="10082"/>
                </a:cubicBezTo>
                <a:cubicBezTo>
                  <a:pt x="533" y="10129"/>
                  <a:pt x="533" y="10160"/>
                  <a:pt x="549" y="10207"/>
                </a:cubicBezTo>
                <a:cubicBezTo>
                  <a:pt x="486" y="10285"/>
                  <a:pt x="439" y="10379"/>
                  <a:pt x="392" y="10458"/>
                </a:cubicBezTo>
                <a:cubicBezTo>
                  <a:pt x="302" y="10593"/>
                  <a:pt x="443" y="10772"/>
                  <a:pt x="579" y="10772"/>
                </a:cubicBezTo>
                <a:cubicBezTo>
                  <a:pt x="585" y="10772"/>
                  <a:pt x="590" y="10772"/>
                  <a:pt x="596" y="10771"/>
                </a:cubicBezTo>
                <a:lnTo>
                  <a:pt x="627" y="10771"/>
                </a:lnTo>
                <a:cubicBezTo>
                  <a:pt x="690" y="10818"/>
                  <a:pt x="768" y="10865"/>
                  <a:pt x="878" y="10881"/>
                </a:cubicBezTo>
                <a:cubicBezTo>
                  <a:pt x="894" y="10889"/>
                  <a:pt x="913" y="10893"/>
                  <a:pt x="935" y="10893"/>
                </a:cubicBezTo>
                <a:cubicBezTo>
                  <a:pt x="956" y="10893"/>
                  <a:pt x="980" y="10889"/>
                  <a:pt x="1003" y="10881"/>
                </a:cubicBezTo>
                <a:cubicBezTo>
                  <a:pt x="1218" y="10939"/>
                  <a:pt x="1449" y="10961"/>
                  <a:pt x="1686" y="10961"/>
                </a:cubicBezTo>
                <a:cubicBezTo>
                  <a:pt x="2348" y="10961"/>
                  <a:pt x="3064" y="10790"/>
                  <a:pt x="3652" y="10756"/>
                </a:cubicBezTo>
                <a:cubicBezTo>
                  <a:pt x="3778" y="10740"/>
                  <a:pt x="3903" y="10740"/>
                  <a:pt x="4013" y="10724"/>
                </a:cubicBezTo>
                <a:cubicBezTo>
                  <a:pt x="4232" y="12981"/>
                  <a:pt x="4264" y="15380"/>
                  <a:pt x="4765" y="17605"/>
                </a:cubicBezTo>
                <a:cubicBezTo>
                  <a:pt x="4781" y="17887"/>
                  <a:pt x="4797" y="18185"/>
                  <a:pt x="4812" y="18467"/>
                </a:cubicBezTo>
                <a:cubicBezTo>
                  <a:pt x="4821" y="18614"/>
                  <a:pt x="4937" y="18685"/>
                  <a:pt x="5051" y="18685"/>
                </a:cubicBezTo>
                <a:cubicBezTo>
                  <a:pt x="5132" y="18685"/>
                  <a:pt x="5212" y="18649"/>
                  <a:pt x="5251" y="18577"/>
                </a:cubicBezTo>
                <a:cubicBezTo>
                  <a:pt x="5330" y="18546"/>
                  <a:pt x="5392" y="18467"/>
                  <a:pt x="5392" y="18373"/>
                </a:cubicBezTo>
                <a:cubicBezTo>
                  <a:pt x="5314" y="17668"/>
                  <a:pt x="5236" y="16978"/>
                  <a:pt x="5157" y="16289"/>
                </a:cubicBezTo>
                <a:cubicBezTo>
                  <a:pt x="5126" y="15583"/>
                  <a:pt x="5094" y="14862"/>
                  <a:pt x="5079" y="14157"/>
                </a:cubicBezTo>
                <a:cubicBezTo>
                  <a:pt x="5063" y="13091"/>
                  <a:pt x="5283" y="11727"/>
                  <a:pt x="5000" y="10662"/>
                </a:cubicBezTo>
                <a:cubicBezTo>
                  <a:pt x="5508" y="10627"/>
                  <a:pt x="6015" y="10602"/>
                  <a:pt x="6517" y="10602"/>
                </a:cubicBezTo>
                <a:cubicBezTo>
                  <a:pt x="6930" y="10602"/>
                  <a:pt x="7340" y="10619"/>
                  <a:pt x="7743" y="10662"/>
                </a:cubicBezTo>
                <a:cubicBezTo>
                  <a:pt x="7750" y="10662"/>
                  <a:pt x="7757" y="10662"/>
                  <a:pt x="7764" y="10662"/>
                </a:cubicBezTo>
                <a:cubicBezTo>
                  <a:pt x="7962" y="10662"/>
                  <a:pt x="8163" y="10451"/>
                  <a:pt x="8073" y="10270"/>
                </a:cubicBezTo>
                <a:cubicBezTo>
                  <a:pt x="8135" y="10223"/>
                  <a:pt x="8182" y="10144"/>
                  <a:pt x="8182" y="10035"/>
                </a:cubicBezTo>
                <a:cubicBezTo>
                  <a:pt x="8135" y="9533"/>
                  <a:pt x="7790" y="9078"/>
                  <a:pt x="7493" y="8718"/>
                </a:cubicBezTo>
                <a:cubicBezTo>
                  <a:pt x="7258" y="8420"/>
                  <a:pt x="7007" y="8122"/>
                  <a:pt x="6756" y="7840"/>
                </a:cubicBezTo>
                <a:lnTo>
                  <a:pt x="6787" y="4188"/>
                </a:lnTo>
                <a:cubicBezTo>
                  <a:pt x="6803" y="2950"/>
                  <a:pt x="6505" y="1461"/>
                  <a:pt x="7571" y="614"/>
                </a:cubicBezTo>
                <a:cubicBezTo>
                  <a:pt x="7618" y="567"/>
                  <a:pt x="7649" y="505"/>
                  <a:pt x="7649" y="442"/>
                </a:cubicBezTo>
                <a:cubicBezTo>
                  <a:pt x="7712" y="270"/>
                  <a:pt x="7665" y="66"/>
                  <a:pt x="7414" y="34"/>
                </a:cubicBezTo>
                <a:cubicBezTo>
                  <a:pt x="7116" y="10"/>
                  <a:pt x="6815" y="0"/>
                  <a:pt x="651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8" name="Google Shape;548;p11"/>
          <p:cNvGrpSpPr/>
          <p:nvPr/>
        </p:nvGrpSpPr>
        <p:grpSpPr>
          <a:xfrm rot="514806">
            <a:off x="635931" y="3596943"/>
            <a:ext cx="1118061" cy="876421"/>
            <a:chOff x="378575" y="1776375"/>
            <a:chExt cx="737425" cy="578050"/>
          </a:xfrm>
        </p:grpSpPr>
        <p:sp>
          <p:nvSpPr>
            <p:cNvPr id="549" name="Google Shape;549;p11"/>
            <p:cNvSpPr/>
            <p:nvPr/>
          </p:nvSpPr>
          <p:spPr>
            <a:xfrm>
              <a:off x="378575" y="1776375"/>
              <a:ext cx="737425" cy="60825"/>
            </a:xfrm>
            <a:custGeom>
              <a:avLst/>
              <a:gdLst/>
              <a:ahLst/>
              <a:cxnLst/>
              <a:rect l="l" t="t" r="r" b="b"/>
              <a:pathLst>
                <a:path w="29497" h="2433" extrusionOk="0">
                  <a:moveTo>
                    <a:pt x="19316" y="1"/>
                  </a:moveTo>
                  <a:cubicBezTo>
                    <a:pt x="13215" y="1"/>
                    <a:pt x="7118" y="143"/>
                    <a:pt x="1024" y="432"/>
                  </a:cubicBezTo>
                  <a:cubicBezTo>
                    <a:pt x="0" y="478"/>
                    <a:pt x="75" y="1520"/>
                    <a:pt x="649" y="2101"/>
                  </a:cubicBezTo>
                  <a:cubicBezTo>
                    <a:pt x="635" y="1847"/>
                    <a:pt x="621" y="1595"/>
                    <a:pt x="610" y="1342"/>
                  </a:cubicBezTo>
                  <a:cubicBezTo>
                    <a:pt x="596" y="1103"/>
                    <a:pt x="760" y="1006"/>
                    <a:pt x="999" y="1006"/>
                  </a:cubicBezTo>
                  <a:cubicBezTo>
                    <a:pt x="1587" y="1006"/>
                    <a:pt x="2646" y="1609"/>
                    <a:pt x="2674" y="2172"/>
                  </a:cubicBezTo>
                  <a:cubicBezTo>
                    <a:pt x="2678" y="2261"/>
                    <a:pt x="2681" y="2347"/>
                    <a:pt x="2689" y="2433"/>
                  </a:cubicBezTo>
                  <a:cubicBezTo>
                    <a:pt x="8398" y="2179"/>
                    <a:pt x="14114" y="2051"/>
                    <a:pt x="19826" y="2051"/>
                  </a:cubicBezTo>
                  <a:cubicBezTo>
                    <a:pt x="21669" y="2051"/>
                    <a:pt x="23509" y="2066"/>
                    <a:pt x="25349" y="2090"/>
                  </a:cubicBezTo>
                  <a:cubicBezTo>
                    <a:pt x="25321" y="1798"/>
                    <a:pt x="25285" y="1502"/>
                    <a:pt x="25246" y="1205"/>
                  </a:cubicBezTo>
                  <a:cubicBezTo>
                    <a:pt x="25150" y="547"/>
                    <a:pt x="25809" y="172"/>
                    <a:pt x="26444" y="172"/>
                  </a:cubicBezTo>
                  <a:cubicBezTo>
                    <a:pt x="26950" y="172"/>
                    <a:pt x="27439" y="410"/>
                    <a:pt x="27514" y="938"/>
                  </a:cubicBezTo>
                  <a:cubicBezTo>
                    <a:pt x="27571" y="1338"/>
                    <a:pt x="27617" y="1733"/>
                    <a:pt x="27649" y="2133"/>
                  </a:cubicBezTo>
                  <a:cubicBezTo>
                    <a:pt x="27774" y="2133"/>
                    <a:pt x="27899" y="2137"/>
                    <a:pt x="28024" y="2140"/>
                  </a:cubicBezTo>
                  <a:lnTo>
                    <a:pt x="28060" y="2140"/>
                  </a:lnTo>
                  <a:cubicBezTo>
                    <a:pt x="29496" y="2140"/>
                    <a:pt x="29343" y="125"/>
                    <a:pt x="28030" y="97"/>
                  </a:cubicBezTo>
                  <a:cubicBezTo>
                    <a:pt x="25124" y="33"/>
                    <a:pt x="22219" y="1"/>
                    <a:pt x="193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11"/>
            <p:cNvSpPr/>
            <p:nvPr/>
          </p:nvSpPr>
          <p:spPr>
            <a:xfrm>
              <a:off x="1004275" y="1828625"/>
              <a:ext cx="74725" cy="327700"/>
            </a:xfrm>
            <a:custGeom>
              <a:avLst/>
              <a:gdLst/>
              <a:ahLst/>
              <a:cxnLst/>
              <a:rect l="l" t="t" r="r" b="b"/>
              <a:pathLst>
                <a:path w="2989" h="13108" extrusionOk="0">
                  <a:moveTo>
                    <a:pt x="321" y="0"/>
                  </a:moveTo>
                  <a:lnTo>
                    <a:pt x="321" y="0"/>
                  </a:lnTo>
                  <a:cubicBezTo>
                    <a:pt x="724" y="4054"/>
                    <a:pt x="0" y="8130"/>
                    <a:pt x="353" y="12184"/>
                  </a:cubicBezTo>
                  <a:cubicBezTo>
                    <a:pt x="585" y="12152"/>
                    <a:pt x="817" y="12131"/>
                    <a:pt x="1038" y="12131"/>
                  </a:cubicBezTo>
                  <a:cubicBezTo>
                    <a:pt x="1516" y="12131"/>
                    <a:pt x="1954" y="12230"/>
                    <a:pt x="2293" y="12508"/>
                  </a:cubicBezTo>
                  <a:cubicBezTo>
                    <a:pt x="2471" y="12658"/>
                    <a:pt x="2660" y="12869"/>
                    <a:pt x="2753" y="13108"/>
                  </a:cubicBezTo>
                  <a:cubicBezTo>
                    <a:pt x="2753" y="13065"/>
                    <a:pt x="2749" y="13026"/>
                    <a:pt x="2746" y="12983"/>
                  </a:cubicBezTo>
                  <a:cubicBezTo>
                    <a:pt x="2150" y="8679"/>
                    <a:pt x="2989" y="4350"/>
                    <a:pt x="2621" y="43"/>
                  </a:cubicBezTo>
                  <a:cubicBezTo>
                    <a:pt x="1855" y="25"/>
                    <a:pt x="1088" y="11"/>
                    <a:pt x="3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11"/>
            <p:cNvSpPr/>
            <p:nvPr/>
          </p:nvSpPr>
          <p:spPr>
            <a:xfrm>
              <a:off x="1007300" y="1780650"/>
              <a:ext cx="62500" cy="49075"/>
            </a:xfrm>
            <a:custGeom>
              <a:avLst/>
              <a:gdLst/>
              <a:ahLst/>
              <a:cxnLst/>
              <a:rect l="l" t="t" r="r" b="b"/>
              <a:pathLst>
                <a:path w="2500" h="1963" extrusionOk="0">
                  <a:moveTo>
                    <a:pt x="1295" y="1"/>
                  </a:moveTo>
                  <a:cubicBezTo>
                    <a:pt x="660" y="1"/>
                    <a:pt x="1" y="376"/>
                    <a:pt x="97" y="1034"/>
                  </a:cubicBezTo>
                  <a:cubicBezTo>
                    <a:pt x="136" y="1331"/>
                    <a:pt x="172" y="1627"/>
                    <a:pt x="200" y="1919"/>
                  </a:cubicBezTo>
                  <a:cubicBezTo>
                    <a:pt x="967" y="1930"/>
                    <a:pt x="1734" y="1944"/>
                    <a:pt x="2500" y="1962"/>
                  </a:cubicBezTo>
                  <a:cubicBezTo>
                    <a:pt x="2468" y="1562"/>
                    <a:pt x="2422" y="1167"/>
                    <a:pt x="2365" y="767"/>
                  </a:cubicBezTo>
                  <a:cubicBezTo>
                    <a:pt x="2290" y="239"/>
                    <a:pt x="1801" y="1"/>
                    <a:pt x="12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11"/>
            <p:cNvSpPr/>
            <p:nvPr/>
          </p:nvSpPr>
          <p:spPr>
            <a:xfrm>
              <a:off x="785225" y="2133225"/>
              <a:ext cx="290025" cy="69200"/>
            </a:xfrm>
            <a:custGeom>
              <a:avLst/>
              <a:gdLst/>
              <a:ahLst/>
              <a:cxnLst/>
              <a:rect l="l" t="t" r="r" b="b"/>
              <a:pathLst>
                <a:path w="11601" h="2768" extrusionOk="0">
                  <a:moveTo>
                    <a:pt x="9115" y="0"/>
                  </a:moveTo>
                  <a:cubicBezTo>
                    <a:pt x="8323" y="115"/>
                    <a:pt x="7503" y="378"/>
                    <a:pt x="6904" y="453"/>
                  </a:cubicBezTo>
                  <a:cubicBezTo>
                    <a:pt x="4990" y="692"/>
                    <a:pt x="3065" y="799"/>
                    <a:pt x="1135" y="799"/>
                  </a:cubicBezTo>
                  <a:cubicBezTo>
                    <a:pt x="1" y="803"/>
                    <a:pt x="126" y="1962"/>
                    <a:pt x="822" y="2507"/>
                  </a:cubicBezTo>
                  <a:cubicBezTo>
                    <a:pt x="832" y="2454"/>
                    <a:pt x="843" y="2396"/>
                    <a:pt x="857" y="2343"/>
                  </a:cubicBezTo>
                  <a:cubicBezTo>
                    <a:pt x="925" y="1993"/>
                    <a:pt x="1641" y="1861"/>
                    <a:pt x="2252" y="1861"/>
                  </a:cubicBezTo>
                  <a:cubicBezTo>
                    <a:pt x="2732" y="1861"/>
                    <a:pt x="3150" y="1947"/>
                    <a:pt x="3124" y="2069"/>
                  </a:cubicBezTo>
                  <a:cubicBezTo>
                    <a:pt x="3078" y="2304"/>
                    <a:pt x="3035" y="2536"/>
                    <a:pt x="2996" y="2768"/>
                  </a:cubicBezTo>
                  <a:cubicBezTo>
                    <a:pt x="4006" y="2742"/>
                    <a:pt x="5011" y="2686"/>
                    <a:pt x="6013" y="2589"/>
                  </a:cubicBezTo>
                  <a:cubicBezTo>
                    <a:pt x="6744" y="2521"/>
                    <a:pt x="7475" y="2432"/>
                    <a:pt x="8203" y="2329"/>
                  </a:cubicBezTo>
                  <a:cubicBezTo>
                    <a:pt x="8338" y="2307"/>
                    <a:pt x="9586" y="2154"/>
                    <a:pt x="9811" y="1972"/>
                  </a:cubicBezTo>
                  <a:cubicBezTo>
                    <a:pt x="10021" y="2079"/>
                    <a:pt x="10263" y="2143"/>
                    <a:pt x="10502" y="2143"/>
                  </a:cubicBezTo>
                  <a:cubicBezTo>
                    <a:pt x="10891" y="2143"/>
                    <a:pt x="11265" y="1980"/>
                    <a:pt x="11458" y="1591"/>
                  </a:cubicBezTo>
                  <a:cubicBezTo>
                    <a:pt x="11473" y="1562"/>
                    <a:pt x="11486" y="1534"/>
                    <a:pt x="11504" y="1505"/>
                  </a:cubicBezTo>
                  <a:cubicBezTo>
                    <a:pt x="11601" y="1309"/>
                    <a:pt x="11586" y="1109"/>
                    <a:pt x="11515" y="924"/>
                  </a:cubicBezTo>
                  <a:lnTo>
                    <a:pt x="11515" y="924"/>
                  </a:lnTo>
                  <a:cubicBezTo>
                    <a:pt x="11511" y="1505"/>
                    <a:pt x="10898" y="1833"/>
                    <a:pt x="10306" y="1833"/>
                  </a:cubicBezTo>
                  <a:cubicBezTo>
                    <a:pt x="9796" y="1833"/>
                    <a:pt x="9307" y="1594"/>
                    <a:pt x="9236" y="1066"/>
                  </a:cubicBezTo>
                  <a:cubicBezTo>
                    <a:pt x="9187" y="710"/>
                    <a:pt x="9147" y="357"/>
                    <a:pt x="91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11"/>
            <p:cNvSpPr/>
            <p:nvPr/>
          </p:nvSpPr>
          <p:spPr>
            <a:xfrm>
              <a:off x="1013075" y="2131900"/>
              <a:ext cx="60050" cy="47175"/>
            </a:xfrm>
            <a:custGeom>
              <a:avLst/>
              <a:gdLst/>
              <a:ahLst/>
              <a:cxnLst/>
              <a:rect l="l" t="t" r="r" b="b"/>
              <a:pathLst>
                <a:path w="2402" h="1887" extrusionOk="0">
                  <a:moveTo>
                    <a:pt x="686" y="0"/>
                  </a:moveTo>
                  <a:cubicBezTo>
                    <a:pt x="465" y="0"/>
                    <a:pt x="233" y="21"/>
                    <a:pt x="1" y="53"/>
                  </a:cubicBezTo>
                  <a:cubicBezTo>
                    <a:pt x="33" y="410"/>
                    <a:pt x="73" y="763"/>
                    <a:pt x="122" y="1119"/>
                  </a:cubicBezTo>
                  <a:cubicBezTo>
                    <a:pt x="193" y="1647"/>
                    <a:pt x="682" y="1886"/>
                    <a:pt x="1192" y="1886"/>
                  </a:cubicBezTo>
                  <a:cubicBezTo>
                    <a:pt x="1784" y="1886"/>
                    <a:pt x="2397" y="1558"/>
                    <a:pt x="2401" y="977"/>
                  </a:cubicBezTo>
                  <a:cubicBezTo>
                    <a:pt x="2308" y="738"/>
                    <a:pt x="2119" y="527"/>
                    <a:pt x="1941" y="377"/>
                  </a:cubicBezTo>
                  <a:cubicBezTo>
                    <a:pt x="1602" y="99"/>
                    <a:pt x="1164" y="0"/>
                    <a:pt x="6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11"/>
            <p:cNvSpPr/>
            <p:nvPr/>
          </p:nvSpPr>
          <p:spPr>
            <a:xfrm>
              <a:off x="798250" y="2195875"/>
              <a:ext cx="62525" cy="151150"/>
            </a:xfrm>
            <a:custGeom>
              <a:avLst/>
              <a:gdLst/>
              <a:ahLst/>
              <a:cxnLst/>
              <a:rect l="l" t="t" r="r" b="b"/>
              <a:pathLst>
                <a:path w="2501" h="6046" extrusionOk="0">
                  <a:moveTo>
                    <a:pt x="301" y="1"/>
                  </a:moveTo>
                  <a:cubicBezTo>
                    <a:pt x="129" y="886"/>
                    <a:pt x="29" y="1766"/>
                    <a:pt x="1" y="2647"/>
                  </a:cubicBezTo>
                  <a:cubicBezTo>
                    <a:pt x="464" y="3367"/>
                    <a:pt x="928" y="4084"/>
                    <a:pt x="1388" y="4801"/>
                  </a:cubicBezTo>
                  <a:cubicBezTo>
                    <a:pt x="1652" y="5207"/>
                    <a:pt x="1709" y="5724"/>
                    <a:pt x="1612" y="6045"/>
                  </a:cubicBezTo>
                  <a:cubicBezTo>
                    <a:pt x="2094" y="5956"/>
                    <a:pt x="2501" y="5785"/>
                    <a:pt x="2468" y="5581"/>
                  </a:cubicBezTo>
                  <a:cubicBezTo>
                    <a:pt x="2190" y="3799"/>
                    <a:pt x="2190" y="2033"/>
                    <a:pt x="2475" y="262"/>
                  </a:cubicBezTo>
                  <a:lnTo>
                    <a:pt x="2475" y="262"/>
                  </a:lnTo>
                  <a:cubicBezTo>
                    <a:pt x="2016" y="275"/>
                    <a:pt x="1552" y="279"/>
                    <a:pt x="1089" y="279"/>
                  </a:cubicBezTo>
                  <a:cubicBezTo>
                    <a:pt x="785" y="279"/>
                    <a:pt x="518" y="172"/>
                    <a:pt x="3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11"/>
            <p:cNvSpPr/>
            <p:nvPr/>
          </p:nvSpPr>
          <p:spPr>
            <a:xfrm>
              <a:off x="805750" y="2179750"/>
              <a:ext cx="58250" cy="23100"/>
            </a:xfrm>
            <a:custGeom>
              <a:avLst/>
              <a:gdLst/>
              <a:ahLst/>
              <a:cxnLst/>
              <a:rect l="l" t="t" r="r" b="b"/>
              <a:pathLst>
                <a:path w="2330" h="924" extrusionOk="0">
                  <a:moveTo>
                    <a:pt x="1431" y="0"/>
                  </a:moveTo>
                  <a:cubicBezTo>
                    <a:pt x="820" y="0"/>
                    <a:pt x="104" y="132"/>
                    <a:pt x="36" y="482"/>
                  </a:cubicBezTo>
                  <a:cubicBezTo>
                    <a:pt x="22" y="535"/>
                    <a:pt x="11" y="593"/>
                    <a:pt x="1" y="646"/>
                  </a:cubicBezTo>
                  <a:cubicBezTo>
                    <a:pt x="218" y="817"/>
                    <a:pt x="485" y="924"/>
                    <a:pt x="789" y="924"/>
                  </a:cubicBezTo>
                  <a:cubicBezTo>
                    <a:pt x="1252" y="924"/>
                    <a:pt x="1716" y="920"/>
                    <a:pt x="2175" y="907"/>
                  </a:cubicBezTo>
                  <a:cubicBezTo>
                    <a:pt x="2214" y="675"/>
                    <a:pt x="2257" y="443"/>
                    <a:pt x="2303" y="208"/>
                  </a:cubicBezTo>
                  <a:cubicBezTo>
                    <a:pt x="2329" y="86"/>
                    <a:pt x="1911" y="0"/>
                    <a:pt x="1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11"/>
            <p:cNvSpPr/>
            <p:nvPr/>
          </p:nvSpPr>
          <p:spPr>
            <a:xfrm>
              <a:off x="799950" y="2316150"/>
              <a:ext cx="21675" cy="32475"/>
            </a:xfrm>
            <a:custGeom>
              <a:avLst/>
              <a:gdLst/>
              <a:ahLst/>
              <a:cxnLst/>
              <a:rect l="l" t="t" r="r" b="b"/>
              <a:pathLst>
                <a:path w="867" h="1299" extrusionOk="0">
                  <a:moveTo>
                    <a:pt x="1" y="0"/>
                  </a:moveTo>
                  <a:lnTo>
                    <a:pt x="1" y="0"/>
                  </a:lnTo>
                  <a:cubicBezTo>
                    <a:pt x="32" y="350"/>
                    <a:pt x="79" y="696"/>
                    <a:pt x="132" y="1045"/>
                  </a:cubicBezTo>
                  <a:cubicBezTo>
                    <a:pt x="161" y="1223"/>
                    <a:pt x="475" y="1298"/>
                    <a:pt x="863" y="1298"/>
                  </a:cubicBezTo>
                  <a:lnTo>
                    <a:pt x="867" y="1298"/>
                  </a:lnTo>
                  <a:cubicBezTo>
                    <a:pt x="799" y="1223"/>
                    <a:pt x="728" y="1127"/>
                    <a:pt x="653" y="1013"/>
                  </a:cubicBezTo>
                  <a:cubicBezTo>
                    <a:pt x="435" y="674"/>
                    <a:pt x="218" y="339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11"/>
            <p:cNvSpPr/>
            <p:nvPr/>
          </p:nvSpPr>
          <p:spPr>
            <a:xfrm>
              <a:off x="475450" y="2160675"/>
              <a:ext cx="363125" cy="193750"/>
            </a:xfrm>
            <a:custGeom>
              <a:avLst/>
              <a:gdLst/>
              <a:ahLst/>
              <a:cxnLst/>
              <a:rect l="l" t="t" r="r" b="b"/>
              <a:pathLst>
                <a:path w="14525" h="7750" extrusionOk="0">
                  <a:moveTo>
                    <a:pt x="2935" y="1"/>
                  </a:moveTo>
                  <a:cubicBezTo>
                    <a:pt x="2012" y="1"/>
                    <a:pt x="1095" y="82"/>
                    <a:pt x="197" y="403"/>
                  </a:cubicBezTo>
                  <a:cubicBezTo>
                    <a:pt x="101" y="436"/>
                    <a:pt x="37" y="507"/>
                    <a:pt x="1" y="603"/>
                  </a:cubicBezTo>
                  <a:cubicBezTo>
                    <a:pt x="26" y="710"/>
                    <a:pt x="55" y="814"/>
                    <a:pt x="83" y="921"/>
                  </a:cubicBezTo>
                  <a:cubicBezTo>
                    <a:pt x="843" y="1199"/>
                    <a:pt x="1702" y="2108"/>
                    <a:pt x="911" y="2368"/>
                  </a:cubicBezTo>
                  <a:cubicBezTo>
                    <a:pt x="882" y="2379"/>
                    <a:pt x="853" y="2386"/>
                    <a:pt x="825" y="2393"/>
                  </a:cubicBezTo>
                  <a:cubicBezTo>
                    <a:pt x="914" y="2440"/>
                    <a:pt x="1000" y="2468"/>
                    <a:pt x="1089" y="2468"/>
                  </a:cubicBezTo>
                  <a:cubicBezTo>
                    <a:pt x="1135" y="2468"/>
                    <a:pt x="1181" y="2461"/>
                    <a:pt x="1228" y="2443"/>
                  </a:cubicBezTo>
                  <a:cubicBezTo>
                    <a:pt x="2048" y="2151"/>
                    <a:pt x="2914" y="2069"/>
                    <a:pt x="3791" y="2069"/>
                  </a:cubicBezTo>
                  <a:cubicBezTo>
                    <a:pt x="4775" y="2069"/>
                    <a:pt x="5771" y="2172"/>
                    <a:pt x="6722" y="2215"/>
                  </a:cubicBezTo>
                  <a:cubicBezTo>
                    <a:pt x="7571" y="2251"/>
                    <a:pt x="8417" y="2290"/>
                    <a:pt x="9265" y="2325"/>
                  </a:cubicBezTo>
                  <a:cubicBezTo>
                    <a:pt x="9525" y="2336"/>
                    <a:pt x="9989" y="2432"/>
                    <a:pt x="10399" y="2432"/>
                  </a:cubicBezTo>
                  <a:cubicBezTo>
                    <a:pt x="10445" y="2432"/>
                    <a:pt x="10492" y="2432"/>
                    <a:pt x="10535" y="2429"/>
                  </a:cubicBezTo>
                  <a:cubicBezTo>
                    <a:pt x="11351" y="3691"/>
                    <a:pt x="12164" y="4957"/>
                    <a:pt x="12981" y="6219"/>
                  </a:cubicBezTo>
                  <a:cubicBezTo>
                    <a:pt x="12910" y="5495"/>
                    <a:pt x="12888" y="4775"/>
                    <a:pt x="12913" y="4055"/>
                  </a:cubicBezTo>
                  <a:cubicBezTo>
                    <a:pt x="12342" y="3171"/>
                    <a:pt x="11768" y="2282"/>
                    <a:pt x="11198" y="1398"/>
                  </a:cubicBezTo>
                  <a:cubicBezTo>
                    <a:pt x="11126" y="1138"/>
                    <a:pt x="10991" y="892"/>
                    <a:pt x="10873" y="735"/>
                  </a:cubicBezTo>
                  <a:cubicBezTo>
                    <a:pt x="10851" y="710"/>
                    <a:pt x="10830" y="681"/>
                    <a:pt x="10809" y="653"/>
                  </a:cubicBezTo>
                  <a:cubicBezTo>
                    <a:pt x="10698" y="510"/>
                    <a:pt x="10377" y="100"/>
                    <a:pt x="10103" y="100"/>
                  </a:cubicBezTo>
                  <a:cubicBezTo>
                    <a:pt x="10053" y="100"/>
                    <a:pt x="10003" y="115"/>
                    <a:pt x="9957" y="146"/>
                  </a:cubicBezTo>
                  <a:cubicBezTo>
                    <a:pt x="9936" y="161"/>
                    <a:pt x="9918" y="176"/>
                    <a:pt x="9896" y="189"/>
                  </a:cubicBezTo>
                  <a:cubicBezTo>
                    <a:pt x="9839" y="229"/>
                    <a:pt x="9796" y="275"/>
                    <a:pt x="9765" y="329"/>
                  </a:cubicBezTo>
                  <a:cubicBezTo>
                    <a:pt x="9658" y="350"/>
                    <a:pt x="9533" y="357"/>
                    <a:pt x="9397" y="357"/>
                  </a:cubicBezTo>
                  <a:cubicBezTo>
                    <a:pt x="8798" y="357"/>
                    <a:pt x="7989" y="204"/>
                    <a:pt x="7682" y="189"/>
                  </a:cubicBezTo>
                  <a:cubicBezTo>
                    <a:pt x="6740" y="151"/>
                    <a:pt x="5799" y="108"/>
                    <a:pt x="4858" y="69"/>
                  </a:cubicBezTo>
                  <a:cubicBezTo>
                    <a:pt x="4212" y="39"/>
                    <a:pt x="3570" y="1"/>
                    <a:pt x="2935" y="1"/>
                  </a:cubicBezTo>
                  <a:close/>
                  <a:moveTo>
                    <a:pt x="14524" y="7453"/>
                  </a:moveTo>
                  <a:lnTo>
                    <a:pt x="14524" y="7453"/>
                  </a:lnTo>
                  <a:cubicBezTo>
                    <a:pt x="14304" y="7493"/>
                    <a:pt x="14065" y="7517"/>
                    <a:pt x="13847" y="7517"/>
                  </a:cubicBezTo>
                  <a:cubicBezTo>
                    <a:pt x="13996" y="7682"/>
                    <a:pt x="14125" y="7749"/>
                    <a:pt x="14232" y="7749"/>
                  </a:cubicBezTo>
                  <a:cubicBezTo>
                    <a:pt x="14371" y="7749"/>
                    <a:pt x="14475" y="7631"/>
                    <a:pt x="14524" y="7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11"/>
            <p:cNvSpPr/>
            <p:nvPr/>
          </p:nvSpPr>
          <p:spPr>
            <a:xfrm>
              <a:off x="797650" y="2262025"/>
              <a:ext cx="43350" cy="86600"/>
            </a:xfrm>
            <a:custGeom>
              <a:avLst/>
              <a:gdLst/>
              <a:ahLst/>
              <a:cxnLst/>
              <a:rect l="l" t="t" r="r" b="b"/>
              <a:pathLst>
                <a:path w="1734" h="3464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721"/>
                    <a:pt x="22" y="1441"/>
                    <a:pt x="93" y="2165"/>
                  </a:cubicBezTo>
                  <a:cubicBezTo>
                    <a:pt x="310" y="2504"/>
                    <a:pt x="527" y="2839"/>
                    <a:pt x="745" y="3178"/>
                  </a:cubicBezTo>
                  <a:cubicBezTo>
                    <a:pt x="820" y="3292"/>
                    <a:pt x="891" y="3388"/>
                    <a:pt x="959" y="3463"/>
                  </a:cubicBezTo>
                  <a:cubicBezTo>
                    <a:pt x="1177" y="3463"/>
                    <a:pt x="1416" y="3439"/>
                    <a:pt x="1636" y="3399"/>
                  </a:cubicBezTo>
                  <a:cubicBezTo>
                    <a:pt x="1733" y="3078"/>
                    <a:pt x="1676" y="2561"/>
                    <a:pt x="1412" y="2155"/>
                  </a:cubicBezTo>
                  <a:cubicBezTo>
                    <a:pt x="952" y="1438"/>
                    <a:pt x="488" y="721"/>
                    <a:pt x="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11"/>
            <p:cNvSpPr/>
            <p:nvPr/>
          </p:nvSpPr>
          <p:spPr>
            <a:xfrm>
              <a:off x="394775" y="1828875"/>
              <a:ext cx="101325" cy="394500"/>
            </a:xfrm>
            <a:custGeom>
              <a:avLst/>
              <a:gdLst/>
              <a:ahLst/>
              <a:cxnLst/>
              <a:rect l="l" t="t" r="r" b="b"/>
              <a:pathLst>
                <a:path w="4053" h="15780" extrusionOk="0">
                  <a:moveTo>
                    <a:pt x="1" y="1"/>
                  </a:moveTo>
                  <a:cubicBezTo>
                    <a:pt x="190" y="3417"/>
                    <a:pt x="465" y="6825"/>
                    <a:pt x="839" y="10224"/>
                  </a:cubicBezTo>
                  <a:cubicBezTo>
                    <a:pt x="1017" y="11864"/>
                    <a:pt x="1078" y="15780"/>
                    <a:pt x="3338" y="15780"/>
                  </a:cubicBezTo>
                  <a:cubicBezTo>
                    <a:pt x="3557" y="15780"/>
                    <a:pt x="3792" y="15744"/>
                    <a:pt x="4052" y="15665"/>
                  </a:cubicBezTo>
                  <a:cubicBezTo>
                    <a:pt x="3524" y="15383"/>
                    <a:pt x="3057" y="14338"/>
                    <a:pt x="3228" y="13875"/>
                  </a:cubicBezTo>
                  <a:cubicBezTo>
                    <a:pt x="3017" y="12955"/>
                    <a:pt x="3000" y="11947"/>
                    <a:pt x="2904" y="11055"/>
                  </a:cubicBezTo>
                  <a:cubicBezTo>
                    <a:pt x="2775" y="9871"/>
                    <a:pt x="2654" y="8683"/>
                    <a:pt x="2547" y="7492"/>
                  </a:cubicBezTo>
                  <a:cubicBezTo>
                    <a:pt x="2333" y="5110"/>
                    <a:pt x="2166" y="2721"/>
                    <a:pt x="2041" y="333"/>
                  </a:cubicBezTo>
                  <a:cubicBezTo>
                    <a:pt x="1666" y="351"/>
                    <a:pt x="1296" y="368"/>
                    <a:pt x="925" y="386"/>
                  </a:cubicBezTo>
                  <a:lnTo>
                    <a:pt x="871" y="386"/>
                  </a:lnTo>
                  <a:cubicBezTo>
                    <a:pt x="529" y="386"/>
                    <a:pt x="226" y="229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11"/>
            <p:cNvSpPr/>
            <p:nvPr/>
          </p:nvSpPr>
          <p:spPr>
            <a:xfrm>
              <a:off x="471175" y="2175750"/>
              <a:ext cx="46850" cy="44750"/>
            </a:xfrm>
            <a:custGeom>
              <a:avLst/>
              <a:gdLst/>
              <a:ahLst/>
              <a:cxnLst/>
              <a:rect l="l" t="t" r="r" b="b"/>
              <a:pathLst>
                <a:path w="1874" h="1790" extrusionOk="0">
                  <a:moveTo>
                    <a:pt x="172" y="0"/>
                  </a:moveTo>
                  <a:lnTo>
                    <a:pt x="172" y="0"/>
                  </a:lnTo>
                  <a:cubicBezTo>
                    <a:pt x="1" y="463"/>
                    <a:pt x="468" y="1508"/>
                    <a:pt x="996" y="1790"/>
                  </a:cubicBezTo>
                  <a:cubicBezTo>
                    <a:pt x="1024" y="1783"/>
                    <a:pt x="1053" y="1776"/>
                    <a:pt x="1082" y="1765"/>
                  </a:cubicBezTo>
                  <a:cubicBezTo>
                    <a:pt x="1873" y="1505"/>
                    <a:pt x="1014" y="596"/>
                    <a:pt x="254" y="318"/>
                  </a:cubicBezTo>
                  <a:cubicBezTo>
                    <a:pt x="226" y="211"/>
                    <a:pt x="197" y="107"/>
                    <a:pt x="1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1" name="Google Shape;561;p11"/>
          <p:cNvSpPr/>
          <p:nvPr/>
        </p:nvSpPr>
        <p:spPr>
          <a:xfrm>
            <a:off x="470701" y="154522"/>
            <a:ext cx="1236035" cy="508000"/>
          </a:xfrm>
          <a:prstGeom prst="rect">
            <a:avLst/>
          </a:prstGeom>
          <a:solidFill>
            <a:srgbClr val="FFFFFF">
              <a:alpha val="5333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2" name="Google Shape;56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698" y="236598"/>
            <a:ext cx="902040" cy="343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11" descr="תיאור תפקידו של סגן המנהל בבית הספר &#10;סרטון של מכלל הרצוג" title="תפקידו של סגן המנהל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24551" y="1060952"/>
            <a:ext cx="5136676" cy="38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12"/>
          <p:cNvSpPr txBox="1">
            <a:spLocks noGrp="1"/>
          </p:cNvSpPr>
          <p:nvPr>
            <p:ph type="title"/>
          </p:nvPr>
        </p:nvSpPr>
        <p:spPr>
          <a:xfrm>
            <a:off x="2533528" y="1638400"/>
            <a:ext cx="4046356" cy="1717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000"/>
              <a:buNone/>
            </a:pPr>
            <a:r>
              <a:rPr lang="iw-IL" sz="2400"/>
              <a:t>אז מה הם </a:t>
            </a:r>
            <a:r>
              <a:rPr lang="iw-IL" sz="2400" u="sng"/>
              <a:t>תפקידיו של סגן המנהל</a:t>
            </a:r>
            <a:r>
              <a:rPr lang="iw-IL" sz="2400"/>
              <a:t>?</a:t>
            </a:r>
            <a:br>
              <a:rPr lang="iw-IL" sz="2400"/>
            </a:br>
            <a:r>
              <a:rPr lang="iw-IL" sz="2400"/>
              <a:t>האם מישהו מוכן לספר בקצרה על סגן מנהל או רכז מערכת שהוא פגש בחייו, שהיה משמעותי?</a:t>
            </a:r>
            <a:endParaRPr/>
          </a:p>
        </p:txBody>
      </p:sp>
      <p:sp>
        <p:nvSpPr>
          <p:cNvPr id="569" name="Google Shape;569;p12"/>
          <p:cNvSpPr/>
          <p:nvPr/>
        </p:nvSpPr>
        <p:spPr>
          <a:xfrm>
            <a:off x="7335175" y="3492600"/>
            <a:ext cx="1030054" cy="1376819"/>
          </a:xfrm>
          <a:custGeom>
            <a:avLst/>
            <a:gdLst/>
            <a:ahLst/>
            <a:cxnLst/>
            <a:rect l="l" t="t" r="r" b="b"/>
            <a:pathLst>
              <a:path w="20211" h="27015" extrusionOk="0">
                <a:moveTo>
                  <a:pt x="13024" y="5921"/>
                </a:moveTo>
                <a:cubicBezTo>
                  <a:pt x="13039" y="5921"/>
                  <a:pt x="13053" y="5921"/>
                  <a:pt x="13068" y="5921"/>
                </a:cubicBezTo>
                <a:cubicBezTo>
                  <a:pt x="13228" y="5925"/>
                  <a:pt x="13275" y="5932"/>
                  <a:pt x="13449" y="5978"/>
                </a:cubicBezTo>
                <a:cubicBezTo>
                  <a:pt x="13621" y="6025"/>
                  <a:pt x="13692" y="6054"/>
                  <a:pt x="13820" y="6121"/>
                </a:cubicBezTo>
                <a:cubicBezTo>
                  <a:pt x="14120" y="6275"/>
                  <a:pt x="14305" y="6421"/>
                  <a:pt x="14533" y="6660"/>
                </a:cubicBezTo>
                <a:cubicBezTo>
                  <a:pt x="14934" y="7077"/>
                  <a:pt x="15239" y="7599"/>
                  <a:pt x="15440" y="8166"/>
                </a:cubicBezTo>
                <a:lnTo>
                  <a:pt x="15440" y="8166"/>
                </a:lnTo>
                <a:cubicBezTo>
                  <a:pt x="15083" y="8248"/>
                  <a:pt x="14722" y="8292"/>
                  <a:pt x="14368" y="8292"/>
                </a:cubicBezTo>
                <a:cubicBezTo>
                  <a:pt x="14140" y="8292"/>
                  <a:pt x="13915" y="8274"/>
                  <a:pt x="13695" y="8236"/>
                </a:cubicBezTo>
                <a:cubicBezTo>
                  <a:pt x="12724" y="8067"/>
                  <a:pt x="11922" y="7510"/>
                  <a:pt x="11491" y="6614"/>
                </a:cubicBezTo>
                <a:lnTo>
                  <a:pt x="11491" y="6614"/>
                </a:lnTo>
                <a:cubicBezTo>
                  <a:pt x="11716" y="6403"/>
                  <a:pt x="11958" y="6226"/>
                  <a:pt x="12244" y="6092"/>
                </a:cubicBezTo>
                <a:cubicBezTo>
                  <a:pt x="12481" y="5981"/>
                  <a:pt x="12754" y="5921"/>
                  <a:pt x="13024" y="5921"/>
                </a:cubicBezTo>
                <a:close/>
                <a:moveTo>
                  <a:pt x="8395" y="11475"/>
                </a:moveTo>
                <a:cubicBezTo>
                  <a:pt x="9299" y="11475"/>
                  <a:pt x="10220" y="12193"/>
                  <a:pt x="10793" y="12796"/>
                </a:cubicBezTo>
                <a:cubicBezTo>
                  <a:pt x="11173" y="13194"/>
                  <a:pt x="11637" y="13806"/>
                  <a:pt x="11795" y="14426"/>
                </a:cubicBezTo>
                <a:lnTo>
                  <a:pt x="11795" y="14426"/>
                </a:lnTo>
                <a:cubicBezTo>
                  <a:pt x="11609" y="14465"/>
                  <a:pt x="11433" y="14481"/>
                  <a:pt x="11241" y="14481"/>
                </a:cubicBezTo>
                <a:cubicBezTo>
                  <a:pt x="11116" y="14481"/>
                  <a:pt x="10985" y="14474"/>
                  <a:pt x="10839" y="14462"/>
                </a:cubicBezTo>
                <a:cubicBezTo>
                  <a:pt x="10369" y="14415"/>
                  <a:pt x="9901" y="14315"/>
                  <a:pt x="9445" y="14187"/>
                </a:cubicBezTo>
                <a:cubicBezTo>
                  <a:pt x="8654" y="13965"/>
                  <a:pt x="7622" y="13627"/>
                  <a:pt x="7109" y="12960"/>
                </a:cubicBezTo>
                <a:cubicBezTo>
                  <a:pt x="7017" y="12843"/>
                  <a:pt x="6964" y="12743"/>
                  <a:pt x="6942" y="12593"/>
                </a:cubicBezTo>
                <a:lnTo>
                  <a:pt x="6942" y="12593"/>
                </a:lnTo>
                <a:cubicBezTo>
                  <a:pt x="6943" y="12597"/>
                  <a:pt x="6943" y="12599"/>
                  <a:pt x="6944" y="12599"/>
                </a:cubicBezTo>
                <a:cubicBezTo>
                  <a:pt x="6949" y="12599"/>
                  <a:pt x="6951" y="12474"/>
                  <a:pt x="6947" y="12474"/>
                </a:cubicBezTo>
                <a:lnTo>
                  <a:pt x="6947" y="12474"/>
                </a:lnTo>
                <a:cubicBezTo>
                  <a:pt x="6947" y="12474"/>
                  <a:pt x="6946" y="12476"/>
                  <a:pt x="6946" y="12479"/>
                </a:cubicBezTo>
                <a:cubicBezTo>
                  <a:pt x="6964" y="12379"/>
                  <a:pt x="6974" y="12354"/>
                  <a:pt x="7013" y="12283"/>
                </a:cubicBezTo>
                <a:cubicBezTo>
                  <a:pt x="7216" y="11923"/>
                  <a:pt x="7634" y="11609"/>
                  <a:pt x="8033" y="11516"/>
                </a:cubicBezTo>
                <a:cubicBezTo>
                  <a:pt x="8153" y="11488"/>
                  <a:pt x="8274" y="11475"/>
                  <a:pt x="8395" y="11475"/>
                </a:cubicBezTo>
                <a:close/>
                <a:moveTo>
                  <a:pt x="3729" y="17061"/>
                </a:moveTo>
                <a:cubicBezTo>
                  <a:pt x="3729" y="17061"/>
                  <a:pt x="3729" y="17062"/>
                  <a:pt x="3729" y="17064"/>
                </a:cubicBezTo>
                <a:lnTo>
                  <a:pt x="3729" y="17064"/>
                </a:lnTo>
                <a:cubicBezTo>
                  <a:pt x="3729" y="17063"/>
                  <a:pt x="3729" y="17062"/>
                  <a:pt x="3729" y="17061"/>
                </a:cubicBezTo>
                <a:cubicBezTo>
                  <a:pt x="3729" y="17061"/>
                  <a:pt x="3729" y="17061"/>
                  <a:pt x="3729" y="17061"/>
                </a:cubicBezTo>
                <a:close/>
                <a:moveTo>
                  <a:pt x="4657" y="16619"/>
                </a:moveTo>
                <a:cubicBezTo>
                  <a:pt x="5017" y="16619"/>
                  <a:pt x="5390" y="16704"/>
                  <a:pt x="5726" y="16808"/>
                </a:cubicBezTo>
                <a:cubicBezTo>
                  <a:pt x="6315" y="16990"/>
                  <a:pt x="6980" y="17291"/>
                  <a:pt x="7494" y="17724"/>
                </a:cubicBezTo>
                <a:lnTo>
                  <a:pt x="7494" y="17724"/>
                </a:lnTo>
                <a:cubicBezTo>
                  <a:pt x="7022" y="17823"/>
                  <a:pt x="6544" y="17881"/>
                  <a:pt x="6061" y="17881"/>
                </a:cubicBezTo>
                <a:cubicBezTo>
                  <a:pt x="5926" y="17881"/>
                  <a:pt x="5790" y="17877"/>
                  <a:pt x="5654" y="17867"/>
                </a:cubicBezTo>
                <a:cubicBezTo>
                  <a:pt x="5119" y="17828"/>
                  <a:pt x="4535" y="17739"/>
                  <a:pt x="4071" y="17453"/>
                </a:cubicBezTo>
                <a:cubicBezTo>
                  <a:pt x="3943" y="17375"/>
                  <a:pt x="3840" y="17278"/>
                  <a:pt x="3779" y="17182"/>
                </a:cubicBezTo>
                <a:cubicBezTo>
                  <a:pt x="3731" y="17107"/>
                  <a:pt x="3742" y="17153"/>
                  <a:pt x="3731" y="17074"/>
                </a:cubicBezTo>
                <a:lnTo>
                  <a:pt x="3731" y="17074"/>
                </a:lnTo>
                <a:cubicBezTo>
                  <a:pt x="3731" y="17072"/>
                  <a:pt x="3730" y="17064"/>
                  <a:pt x="3729" y="17039"/>
                </a:cubicBezTo>
                <a:cubicBezTo>
                  <a:pt x="3728" y="17032"/>
                  <a:pt x="3728" y="17026"/>
                  <a:pt x="3728" y="17021"/>
                </a:cubicBezTo>
                <a:lnTo>
                  <a:pt x="3728" y="17021"/>
                </a:lnTo>
                <a:cubicBezTo>
                  <a:pt x="3729" y="17018"/>
                  <a:pt x="3731" y="17011"/>
                  <a:pt x="3733" y="17000"/>
                </a:cubicBezTo>
                <a:cubicBezTo>
                  <a:pt x="3743" y="16939"/>
                  <a:pt x="3807" y="16861"/>
                  <a:pt x="3850" y="16829"/>
                </a:cubicBezTo>
                <a:cubicBezTo>
                  <a:pt x="3990" y="16725"/>
                  <a:pt x="4086" y="16697"/>
                  <a:pt x="4264" y="16658"/>
                </a:cubicBezTo>
                <a:cubicBezTo>
                  <a:pt x="4391" y="16631"/>
                  <a:pt x="4523" y="16619"/>
                  <a:pt x="4657" y="16619"/>
                </a:cubicBezTo>
                <a:close/>
                <a:moveTo>
                  <a:pt x="17258" y="0"/>
                </a:moveTo>
                <a:cubicBezTo>
                  <a:pt x="17012" y="0"/>
                  <a:pt x="16846" y="399"/>
                  <a:pt x="17111" y="590"/>
                </a:cubicBezTo>
                <a:cubicBezTo>
                  <a:pt x="18099" y="1314"/>
                  <a:pt x="19051" y="2277"/>
                  <a:pt x="19315" y="3515"/>
                </a:cubicBezTo>
                <a:cubicBezTo>
                  <a:pt x="19508" y="4420"/>
                  <a:pt x="19229" y="5322"/>
                  <a:pt x="18691" y="6071"/>
                </a:cubicBezTo>
                <a:cubicBezTo>
                  <a:pt x="18072" y="6930"/>
                  <a:pt x="17093" y="7624"/>
                  <a:pt x="16029" y="7996"/>
                </a:cubicBezTo>
                <a:lnTo>
                  <a:pt x="16029" y="7996"/>
                </a:lnTo>
                <a:cubicBezTo>
                  <a:pt x="15927" y="7703"/>
                  <a:pt x="15800" y="7419"/>
                  <a:pt x="15650" y="7148"/>
                </a:cubicBezTo>
                <a:cubicBezTo>
                  <a:pt x="15289" y="6499"/>
                  <a:pt x="14761" y="5886"/>
                  <a:pt x="14080" y="5562"/>
                </a:cubicBezTo>
                <a:cubicBezTo>
                  <a:pt x="13734" y="5394"/>
                  <a:pt x="13371" y="5311"/>
                  <a:pt x="13008" y="5311"/>
                </a:cubicBezTo>
                <a:cubicBezTo>
                  <a:pt x="12645" y="5311"/>
                  <a:pt x="12281" y="5394"/>
                  <a:pt x="11934" y="5557"/>
                </a:cubicBezTo>
                <a:cubicBezTo>
                  <a:pt x="11545" y="5740"/>
                  <a:pt x="11203" y="6014"/>
                  <a:pt x="10904" y="6321"/>
                </a:cubicBezTo>
                <a:cubicBezTo>
                  <a:pt x="10832" y="6392"/>
                  <a:pt x="10782" y="6524"/>
                  <a:pt x="10825" y="6620"/>
                </a:cubicBezTo>
                <a:cubicBezTo>
                  <a:pt x="11249" y="7647"/>
                  <a:pt x="12037" y="8421"/>
                  <a:pt x="13111" y="8735"/>
                </a:cubicBezTo>
                <a:cubicBezTo>
                  <a:pt x="13505" y="8850"/>
                  <a:pt x="13914" y="8902"/>
                  <a:pt x="14326" y="8902"/>
                </a:cubicBezTo>
                <a:cubicBezTo>
                  <a:pt x="14756" y="8902"/>
                  <a:pt x="15188" y="8845"/>
                  <a:pt x="15608" y="8745"/>
                </a:cubicBezTo>
                <a:lnTo>
                  <a:pt x="15608" y="8745"/>
                </a:lnTo>
                <a:cubicBezTo>
                  <a:pt x="15753" y="9390"/>
                  <a:pt x="15773" y="10065"/>
                  <a:pt x="15660" y="10692"/>
                </a:cubicBezTo>
                <a:cubicBezTo>
                  <a:pt x="15517" y="11498"/>
                  <a:pt x="15164" y="12254"/>
                  <a:pt x="14612" y="12861"/>
                </a:cubicBezTo>
                <a:cubicBezTo>
                  <a:pt x="14005" y="13520"/>
                  <a:pt x="13218" y="13971"/>
                  <a:pt x="12374" y="14260"/>
                </a:cubicBezTo>
                <a:lnTo>
                  <a:pt x="12374" y="14260"/>
                </a:lnTo>
                <a:cubicBezTo>
                  <a:pt x="12336" y="14118"/>
                  <a:pt x="12287" y="13980"/>
                  <a:pt x="12233" y="13852"/>
                </a:cubicBezTo>
                <a:cubicBezTo>
                  <a:pt x="11745" y="12678"/>
                  <a:pt x="10708" y="11648"/>
                  <a:pt x="9541" y="11146"/>
                </a:cubicBezTo>
                <a:cubicBezTo>
                  <a:pt x="9164" y="10980"/>
                  <a:pt x="8752" y="10865"/>
                  <a:pt x="8340" y="10865"/>
                </a:cubicBezTo>
                <a:cubicBezTo>
                  <a:pt x="8175" y="10865"/>
                  <a:pt x="8010" y="10884"/>
                  <a:pt x="7848" y="10924"/>
                </a:cubicBezTo>
                <a:cubicBezTo>
                  <a:pt x="7331" y="11052"/>
                  <a:pt x="6814" y="11445"/>
                  <a:pt x="6524" y="11894"/>
                </a:cubicBezTo>
                <a:cubicBezTo>
                  <a:pt x="5968" y="12757"/>
                  <a:pt x="6696" y="13567"/>
                  <a:pt x="7416" y="14013"/>
                </a:cubicBezTo>
                <a:cubicBezTo>
                  <a:pt x="8340" y="14579"/>
                  <a:pt x="9452" y="14897"/>
                  <a:pt x="10518" y="15043"/>
                </a:cubicBezTo>
                <a:cubicBezTo>
                  <a:pt x="10774" y="15076"/>
                  <a:pt x="11035" y="15103"/>
                  <a:pt x="11295" y="15103"/>
                </a:cubicBezTo>
                <a:cubicBezTo>
                  <a:pt x="11476" y="15103"/>
                  <a:pt x="11657" y="15090"/>
                  <a:pt x="11834" y="15057"/>
                </a:cubicBezTo>
                <a:lnTo>
                  <a:pt x="11834" y="15057"/>
                </a:lnTo>
                <a:cubicBezTo>
                  <a:pt x="11812" y="15199"/>
                  <a:pt x="11764" y="15338"/>
                  <a:pt x="11687" y="15471"/>
                </a:cubicBezTo>
                <a:cubicBezTo>
                  <a:pt x="11427" y="15917"/>
                  <a:pt x="10999" y="16251"/>
                  <a:pt x="10568" y="16523"/>
                </a:cubicBezTo>
                <a:cubicBezTo>
                  <a:pt x="10044" y="16854"/>
                  <a:pt x="9477" y="17110"/>
                  <a:pt x="8896" y="17318"/>
                </a:cubicBezTo>
                <a:cubicBezTo>
                  <a:pt x="8666" y="17400"/>
                  <a:pt x="8433" y="17477"/>
                  <a:pt x="8198" y="17546"/>
                </a:cubicBezTo>
                <a:lnTo>
                  <a:pt x="8198" y="17546"/>
                </a:lnTo>
                <a:cubicBezTo>
                  <a:pt x="7839" y="17180"/>
                  <a:pt x="7389" y="16886"/>
                  <a:pt x="6956" y="16654"/>
                </a:cubicBezTo>
                <a:cubicBezTo>
                  <a:pt x="6329" y="16319"/>
                  <a:pt x="5633" y="16080"/>
                  <a:pt x="4920" y="16016"/>
                </a:cubicBezTo>
                <a:cubicBezTo>
                  <a:pt x="4830" y="16008"/>
                  <a:pt x="4737" y="16004"/>
                  <a:pt x="4643" y="16004"/>
                </a:cubicBezTo>
                <a:cubicBezTo>
                  <a:pt x="4271" y="16004"/>
                  <a:pt x="3883" y="16074"/>
                  <a:pt x="3572" y="16273"/>
                </a:cubicBezTo>
                <a:cubicBezTo>
                  <a:pt x="3255" y="16476"/>
                  <a:pt x="3052" y="16819"/>
                  <a:pt x="3130" y="17204"/>
                </a:cubicBezTo>
                <a:cubicBezTo>
                  <a:pt x="3208" y="17599"/>
                  <a:pt x="3558" y="17892"/>
                  <a:pt x="3900" y="18066"/>
                </a:cubicBezTo>
                <a:cubicBezTo>
                  <a:pt x="4530" y="18388"/>
                  <a:pt x="5253" y="18510"/>
                  <a:pt x="5977" y="18510"/>
                </a:cubicBezTo>
                <a:cubicBezTo>
                  <a:pt x="6498" y="18510"/>
                  <a:pt x="7020" y="18447"/>
                  <a:pt x="7509" y="18348"/>
                </a:cubicBezTo>
                <a:cubicBezTo>
                  <a:pt x="7666" y="18316"/>
                  <a:pt x="7823" y="18282"/>
                  <a:pt x="7982" y="18244"/>
                </a:cubicBezTo>
                <a:lnTo>
                  <a:pt x="7982" y="18244"/>
                </a:lnTo>
                <a:cubicBezTo>
                  <a:pt x="8050" y="18339"/>
                  <a:pt x="8110" y="18439"/>
                  <a:pt x="8162" y="18544"/>
                </a:cubicBezTo>
                <a:cubicBezTo>
                  <a:pt x="8450" y="19129"/>
                  <a:pt x="8272" y="19793"/>
                  <a:pt x="7915" y="20380"/>
                </a:cubicBezTo>
                <a:cubicBezTo>
                  <a:pt x="7441" y="21169"/>
                  <a:pt x="6732" y="21810"/>
                  <a:pt x="6029" y="22395"/>
                </a:cubicBezTo>
                <a:cubicBezTo>
                  <a:pt x="4471" y="23686"/>
                  <a:pt x="2720" y="24702"/>
                  <a:pt x="1069" y="25865"/>
                </a:cubicBezTo>
                <a:cubicBezTo>
                  <a:pt x="784" y="26065"/>
                  <a:pt x="506" y="26272"/>
                  <a:pt x="238" y="26499"/>
                </a:cubicBezTo>
                <a:cubicBezTo>
                  <a:pt x="0" y="26701"/>
                  <a:pt x="221" y="27014"/>
                  <a:pt x="473" y="27014"/>
                </a:cubicBezTo>
                <a:cubicBezTo>
                  <a:pt x="541" y="27014"/>
                  <a:pt x="612" y="26991"/>
                  <a:pt x="677" y="26935"/>
                </a:cubicBezTo>
                <a:cubicBezTo>
                  <a:pt x="1308" y="26392"/>
                  <a:pt x="2103" y="25908"/>
                  <a:pt x="2830" y="25426"/>
                </a:cubicBezTo>
                <a:cubicBezTo>
                  <a:pt x="3804" y="24784"/>
                  <a:pt x="4774" y="24142"/>
                  <a:pt x="5701" y="23440"/>
                </a:cubicBezTo>
                <a:cubicBezTo>
                  <a:pt x="6578" y="22770"/>
                  <a:pt x="7441" y="22053"/>
                  <a:pt x="8119" y="21175"/>
                </a:cubicBezTo>
                <a:cubicBezTo>
                  <a:pt x="8636" y="20499"/>
                  <a:pt x="9049" y="19671"/>
                  <a:pt x="8889" y="18797"/>
                </a:cubicBezTo>
                <a:cubicBezTo>
                  <a:pt x="8842" y="18535"/>
                  <a:pt x="8746" y="18294"/>
                  <a:pt x="8613" y="18074"/>
                </a:cubicBezTo>
                <a:lnTo>
                  <a:pt x="8613" y="18074"/>
                </a:lnTo>
                <a:cubicBezTo>
                  <a:pt x="9548" y="17794"/>
                  <a:pt x="10464" y="17389"/>
                  <a:pt x="11231" y="16819"/>
                </a:cubicBezTo>
                <a:cubicBezTo>
                  <a:pt x="11702" y="16469"/>
                  <a:pt x="12141" y="16045"/>
                  <a:pt x="12362" y="15489"/>
                </a:cubicBezTo>
                <a:cubicBezTo>
                  <a:pt x="12437" y="15300"/>
                  <a:pt x="12468" y="15097"/>
                  <a:pt x="12467" y="14892"/>
                </a:cubicBezTo>
                <a:lnTo>
                  <a:pt x="12467" y="14892"/>
                </a:lnTo>
                <a:cubicBezTo>
                  <a:pt x="12861" y="14763"/>
                  <a:pt x="13246" y="14591"/>
                  <a:pt x="13603" y="14401"/>
                </a:cubicBezTo>
                <a:cubicBezTo>
                  <a:pt x="14516" y="13916"/>
                  <a:pt x="15300" y="13182"/>
                  <a:pt x="15778" y="12262"/>
                </a:cubicBezTo>
                <a:cubicBezTo>
                  <a:pt x="16362" y="11134"/>
                  <a:pt x="16485" y="9804"/>
                  <a:pt x="16197" y="8573"/>
                </a:cubicBezTo>
                <a:lnTo>
                  <a:pt x="16197" y="8573"/>
                </a:lnTo>
                <a:cubicBezTo>
                  <a:pt x="16217" y="8566"/>
                  <a:pt x="16236" y="8560"/>
                  <a:pt x="16256" y="8553"/>
                </a:cubicBezTo>
                <a:cubicBezTo>
                  <a:pt x="18206" y="7851"/>
                  <a:pt x="20210" y="6049"/>
                  <a:pt x="19978" y="3789"/>
                </a:cubicBezTo>
                <a:cubicBezTo>
                  <a:pt x="19817" y="2192"/>
                  <a:pt x="18666" y="965"/>
                  <a:pt x="17421" y="59"/>
                </a:cubicBezTo>
                <a:cubicBezTo>
                  <a:pt x="17365" y="18"/>
                  <a:pt x="17310" y="0"/>
                  <a:pt x="17258" y="0"/>
                </a:cubicBezTo>
                <a:close/>
              </a:path>
            </a:pathLst>
          </a:custGeom>
          <a:solidFill>
            <a:srgbClr val="212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12"/>
          <p:cNvSpPr/>
          <p:nvPr/>
        </p:nvSpPr>
        <p:spPr>
          <a:xfrm rot="9797852">
            <a:off x="544930" y="949988"/>
            <a:ext cx="1030058" cy="1376825"/>
          </a:xfrm>
          <a:custGeom>
            <a:avLst/>
            <a:gdLst/>
            <a:ahLst/>
            <a:cxnLst/>
            <a:rect l="l" t="t" r="r" b="b"/>
            <a:pathLst>
              <a:path w="20211" h="27015" extrusionOk="0">
                <a:moveTo>
                  <a:pt x="13024" y="5921"/>
                </a:moveTo>
                <a:cubicBezTo>
                  <a:pt x="13039" y="5921"/>
                  <a:pt x="13053" y="5921"/>
                  <a:pt x="13068" y="5921"/>
                </a:cubicBezTo>
                <a:cubicBezTo>
                  <a:pt x="13228" y="5925"/>
                  <a:pt x="13275" y="5932"/>
                  <a:pt x="13449" y="5978"/>
                </a:cubicBezTo>
                <a:cubicBezTo>
                  <a:pt x="13621" y="6025"/>
                  <a:pt x="13692" y="6054"/>
                  <a:pt x="13820" y="6121"/>
                </a:cubicBezTo>
                <a:cubicBezTo>
                  <a:pt x="14120" y="6275"/>
                  <a:pt x="14305" y="6421"/>
                  <a:pt x="14533" y="6660"/>
                </a:cubicBezTo>
                <a:cubicBezTo>
                  <a:pt x="14934" y="7077"/>
                  <a:pt x="15239" y="7599"/>
                  <a:pt x="15440" y="8166"/>
                </a:cubicBezTo>
                <a:lnTo>
                  <a:pt x="15440" y="8166"/>
                </a:lnTo>
                <a:cubicBezTo>
                  <a:pt x="15083" y="8248"/>
                  <a:pt x="14722" y="8292"/>
                  <a:pt x="14368" y="8292"/>
                </a:cubicBezTo>
                <a:cubicBezTo>
                  <a:pt x="14140" y="8292"/>
                  <a:pt x="13915" y="8274"/>
                  <a:pt x="13695" y="8236"/>
                </a:cubicBezTo>
                <a:cubicBezTo>
                  <a:pt x="12724" y="8067"/>
                  <a:pt x="11922" y="7510"/>
                  <a:pt x="11491" y="6614"/>
                </a:cubicBezTo>
                <a:lnTo>
                  <a:pt x="11491" y="6614"/>
                </a:lnTo>
                <a:cubicBezTo>
                  <a:pt x="11716" y="6403"/>
                  <a:pt x="11958" y="6226"/>
                  <a:pt x="12244" y="6092"/>
                </a:cubicBezTo>
                <a:cubicBezTo>
                  <a:pt x="12481" y="5981"/>
                  <a:pt x="12754" y="5921"/>
                  <a:pt x="13024" y="5921"/>
                </a:cubicBezTo>
                <a:close/>
                <a:moveTo>
                  <a:pt x="8395" y="11475"/>
                </a:moveTo>
                <a:cubicBezTo>
                  <a:pt x="9299" y="11475"/>
                  <a:pt x="10220" y="12193"/>
                  <a:pt x="10793" y="12796"/>
                </a:cubicBezTo>
                <a:cubicBezTo>
                  <a:pt x="11173" y="13194"/>
                  <a:pt x="11637" y="13806"/>
                  <a:pt x="11795" y="14426"/>
                </a:cubicBezTo>
                <a:lnTo>
                  <a:pt x="11795" y="14426"/>
                </a:lnTo>
                <a:cubicBezTo>
                  <a:pt x="11609" y="14465"/>
                  <a:pt x="11433" y="14481"/>
                  <a:pt x="11241" y="14481"/>
                </a:cubicBezTo>
                <a:cubicBezTo>
                  <a:pt x="11116" y="14481"/>
                  <a:pt x="10985" y="14474"/>
                  <a:pt x="10839" y="14462"/>
                </a:cubicBezTo>
                <a:cubicBezTo>
                  <a:pt x="10369" y="14415"/>
                  <a:pt x="9901" y="14315"/>
                  <a:pt x="9445" y="14187"/>
                </a:cubicBezTo>
                <a:cubicBezTo>
                  <a:pt x="8654" y="13965"/>
                  <a:pt x="7622" y="13627"/>
                  <a:pt x="7109" y="12960"/>
                </a:cubicBezTo>
                <a:cubicBezTo>
                  <a:pt x="7017" y="12843"/>
                  <a:pt x="6964" y="12743"/>
                  <a:pt x="6942" y="12593"/>
                </a:cubicBezTo>
                <a:lnTo>
                  <a:pt x="6942" y="12593"/>
                </a:lnTo>
                <a:cubicBezTo>
                  <a:pt x="6943" y="12597"/>
                  <a:pt x="6943" y="12599"/>
                  <a:pt x="6944" y="12599"/>
                </a:cubicBezTo>
                <a:cubicBezTo>
                  <a:pt x="6949" y="12599"/>
                  <a:pt x="6951" y="12474"/>
                  <a:pt x="6947" y="12474"/>
                </a:cubicBezTo>
                <a:lnTo>
                  <a:pt x="6947" y="12474"/>
                </a:lnTo>
                <a:cubicBezTo>
                  <a:pt x="6947" y="12474"/>
                  <a:pt x="6946" y="12476"/>
                  <a:pt x="6946" y="12479"/>
                </a:cubicBezTo>
                <a:cubicBezTo>
                  <a:pt x="6964" y="12379"/>
                  <a:pt x="6974" y="12354"/>
                  <a:pt x="7013" y="12283"/>
                </a:cubicBezTo>
                <a:cubicBezTo>
                  <a:pt x="7216" y="11923"/>
                  <a:pt x="7634" y="11609"/>
                  <a:pt x="8033" y="11516"/>
                </a:cubicBezTo>
                <a:cubicBezTo>
                  <a:pt x="8153" y="11488"/>
                  <a:pt x="8274" y="11475"/>
                  <a:pt x="8395" y="11475"/>
                </a:cubicBezTo>
                <a:close/>
                <a:moveTo>
                  <a:pt x="3729" y="17061"/>
                </a:moveTo>
                <a:cubicBezTo>
                  <a:pt x="3729" y="17061"/>
                  <a:pt x="3729" y="17062"/>
                  <a:pt x="3729" y="17064"/>
                </a:cubicBezTo>
                <a:lnTo>
                  <a:pt x="3729" y="17064"/>
                </a:lnTo>
                <a:cubicBezTo>
                  <a:pt x="3729" y="17063"/>
                  <a:pt x="3729" y="17062"/>
                  <a:pt x="3729" y="17061"/>
                </a:cubicBezTo>
                <a:cubicBezTo>
                  <a:pt x="3729" y="17061"/>
                  <a:pt x="3729" y="17061"/>
                  <a:pt x="3729" y="17061"/>
                </a:cubicBezTo>
                <a:close/>
                <a:moveTo>
                  <a:pt x="4657" y="16619"/>
                </a:moveTo>
                <a:cubicBezTo>
                  <a:pt x="5017" y="16619"/>
                  <a:pt x="5390" y="16704"/>
                  <a:pt x="5726" y="16808"/>
                </a:cubicBezTo>
                <a:cubicBezTo>
                  <a:pt x="6315" y="16990"/>
                  <a:pt x="6980" y="17291"/>
                  <a:pt x="7494" y="17724"/>
                </a:cubicBezTo>
                <a:lnTo>
                  <a:pt x="7494" y="17724"/>
                </a:lnTo>
                <a:cubicBezTo>
                  <a:pt x="7022" y="17823"/>
                  <a:pt x="6544" y="17881"/>
                  <a:pt x="6061" y="17881"/>
                </a:cubicBezTo>
                <a:cubicBezTo>
                  <a:pt x="5926" y="17881"/>
                  <a:pt x="5790" y="17877"/>
                  <a:pt x="5654" y="17867"/>
                </a:cubicBezTo>
                <a:cubicBezTo>
                  <a:pt x="5119" y="17828"/>
                  <a:pt x="4535" y="17739"/>
                  <a:pt x="4071" y="17453"/>
                </a:cubicBezTo>
                <a:cubicBezTo>
                  <a:pt x="3943" y="17375"/>
                  <a:pt x="3840" y="17278"/>
                  <a:pt x="3779" y="17182"/>
                </a:cubicBezTo>
                <a:cubicBezTo>
                  <a:pt x="3731" y="17107"/>
                  <a:pt x="3742" y="17153"/>
                  <a:pt x="3731" y="17074"/>
                </a:cubicBezTo>
                <a:lnTo>
                  <a:pt x="3731" y="17074"/>
                </a:lnTo>
                <a:cubicBezTo>
                  <a:pt x="3731" y="17072"/>
                  <a:pt x="3730" y="17064"/>
                  <a:pt x="3729" y="17039"/>
                </a:cubicBezTo>
                <a:cubicBezTo>
                  <a:pt x="3728" y="17032"/>
                  <a:pt x="3728" y="17026"/>
                  <a:pt x="3728" y="17021"/>
                </a:cubicBezTo>
                <a:lnTo>
                  <a:pt x="3728" y="17021"/>
                </a:lnTo>
                <a:cubicBezTo>
                  <a:pt x="3729" y="17018"/>
                  <a:pt x="3731" y="17011"/>
                  <a:pt x="3733" y="17000"/>
                </a:cubicBezTo>
                <a:cubicBezTo>
                  <a:pt x="3743" y="16939"/>
                  <a:pt x="3807" y="16861"/>
                  <a:pt x="3850" y="16829"/>
                </a:cubicBezTo>
                <a:cubicBezTo>
                  <a:pt x="3990" y="16725"/>
                  <a:pt x="4086" y="16697"/>
                  <a:pt x="4264" y="16658"/>
                </a:cubicBezTo>
                <a:cubicBezTo>
                  <a:pt x="4391" y="16631"/>
                  <a:pt x="4523" y="16619"/>
                  <a:pt x="4657" y="16619"/>
                </a:cubicBezTo>
                <a:close/>
                <a:moveTo>
                  <a:pt x="17258" y="0"/>
                </a:moveTo>
                <a:cubicBezTo>
                  <a:pt x="17012" y="0"/>
                  <a:pt x="16846" y="399"/>
                  <a:pt x="17111" y="590"/>
                </a:cubicBezTo>
                <a:cubicBezTo>
                  <a:pt x="18099" y="1314"/>
                  <a:pt x="19051" y="2277"/>
                  <a:pt x="19315" y="3515"/>
                </a:cubicBezTo>
                <a:cubicBezTo>
                  <a:pt x="19508" y="4420"/>
                  <a:pt x="19229" y="5322"/>
                  <a:pt x="18691" y="6071"/>
                </a:cubicBezTo>
                <a:cubicBezTo>
                  <a:pt x="18072" y="6930"/>
                  <a:pt x="17093" y="7624"/>
                  <a:pt x="16029" y="7996"/>
                </a:cubicBezTo>
                <a:lnTo>
                  <a:pt x="16029" y="7996"/>
                </a:lnTo>
                <a:cubicBezTo>
                  <a:pt x="15927" y="7703"/>
                  <a:pt x="15800" y="7419"/>
                  <a:pt x="15650" y="7148"/>
                </a:cubicBezTo>
                <a:cubicBezTo>
                  <a:pt x="15289" y="6499"/>
                  <a:pt x="14761" y="5886"/>
                  <a:pt x="14080" y="5562"/>
                </a:cubicBezTo>
                <a:cubicBezTo>
                  <a:pt x="13734" y="5394"/>
                  <a:pt x="13371" y="5311"/>
                  <a:pt x="13008" y="5311"/>
                </a:cubicBezTo>
                <a:cubicBezTo>
                  <a:pt x="12645" y="5311"/>
                  <a:pt x="12281" y="5394"/>
                  <a:pt x="11934" y="5557"/>
                </a:cubicBezTo>
                <a:cubicBezTo>
                  <a:pt x="11545" y="5740"/>
                  <a:pt x="11203" y="6014"/>
                  <a:pt x="10904" y="6321"/>
                </a:cubicBezTo>
                <a:cubicBezTo>
                  <a:pt x="10832" y="6392"/>
                  <a:pt x="10782" y="6524"/>
                  <a:pt x="10825" y="6620"/>
                </a:cubicBezTo>
                <a:cubicBezTo>
                  <a:pt x="11249" y="7647"/>
                  <a:pt x="12037" y="8421"/>
                  <a:pt x="13111" y="8735"/>
                </a:cubicBezTo>
                <a:cubicBezTo>
                  <a:pt x="13505" y="8850"/>
                  <a:pt x="13914" y="8902"/>
                  <a:pt x="14326" y="8902"/>
                </a:cubicBezTo>
                <a:cubicBezTo>
                  <a:pt x="14756" y="8902"/>
                  <a:pt x="15188" y="8845"/>
                  <a:pt x="15608" y="8745"/>
                </a:cubicBezTo>
                <a:lnTo>
                  <a:pt x="15608" y="8745"/>
                </a:lnTo>
                <a:cubicBezTo>
                  <a:pt x="15753" y="9390"/>
                  <a:pt x="15773" y="10065"/>
                  <a:pt x="15660" y="10692"/>
                </a:cubicBezTo>
                <a:cubicBezTo>
                  <a:pt x="15517" y="11498"/>
                  <a:pt x="15164" y="12254"/>
                  <a:pt x="14612" y="12861"/>
                </a:cubicBezTo>
                <a:cubicBezTo>
                  <a:pt x="14005" y="13520"/>
                  <a:pt x="13218" y="13971"/>
                  <a:pt x="12374" y="14260"/>
                </a:cubicBezTo>
                <a:lnTo>
                  <a:pt x="12374" y="14260"/>
                </a:lnTo>
                <a:cubicBezTo>
                  <a:pt x="12336" y="14118"/>
                  <a:pt x="12287" y="13980"/>
                  <a:pt x="12233" y="13852"/>
                </a:cubicBezTo>
                <a:cubicBezTo>
                  <a:pt x="11745" y="12678"/>
                  <a:pt x="10708" y="11648"/>
                  <a:pt x="9541" y="11146"/>
                </a:cubicBezTo>
                <a:cubicBezTo>
                  <a:pt x="9164" y="10980"/>
                  <a:pt x="8752" y="10865"/>
                  <a:pt x="8340" y="10865"/>
                </a:cubicBezTo>
                <a:cubicBezTo>
                  <a:pt x="8175" y="10865"/>
                  <a:pt x="8010" y="10884"/>
                  <a:pt x="7848" y="10924"/>
                </a:cubicBezTo>
                <a:cubicBezTo>
                  <a:pt x="7331" y="11052"/>
                  <a:pt x="6814" y="11445"/>
                  <a:pt x="6524" y="11894"/>
                </a:cubicBezTo>
                <a:cubicBezTo>
                  <a:pt x="5968" y="12757"/>
                  <a:pt x="6696" y="13567"/>
                  <a:pt x="7416" y="14013"/>
                </a:cubicBezTo>
                <a:cubicBezTo>
                  <a:pt x="8340" y="14579"/>
                  <a:pt x="9452" y="14897"/>
                  <a:pt x="10518" y="15043"/>
                </a:cubicBezTo>
                <a:cubicBezTo>
                  <a:pt x="10774" y="15076"/>
                  <a:pt x="11035" y="15103"/>
                  <a:pt x="11295" y="15103"/>
                </a:cubicBezTo>
                <a:cubicBezTo>
                  <a:pt x="11476" y="15103"/>
                  <a:pt x="11657" y="15090"/>
                  <a:pt x="11834" y="15057"/>
                </a:cubicBezTo>
                <a:lnTo>
                  <a:pt x="11834" y="15057"/>
                </a:lnTo>
                <a:cubicBezTo>
                  <a:pt x="11812" y="15199"/>
                  <a:pt x="11764" y="15338"/>
                  <a:pt x="11687" y="15471"/>
                </a:cubicBezTo>
                <a:cubicBezTo>
                  <a:pt x="11427" y="15917"/>
                  <a:pt x="10999" y="16251"/>
                  <a:pt x="10568" y="16523"/>
                </a:cubicBezTo>
                <a:cubicBezTo>
                  <a:pt x="10044" y="16854"/>
                  <a:pt x="9477" y="17110"/>
                  <a:pt x="8896" y="17318"/>
                </a:cubicBezTo>
                <a:cubicBezTo>
                  <a:pt x="8666" y="17400"/>
                  <a:pt x="8433" y="17477"/>
                  <a:pt x="8198" y="17546"/>
                </a:cubicBezTo>
                <a:lnTo>
                  <a:pt x="8198" y="17546"/>
                </a:lnTo>
                <a:cubicBezTo>
                  <a:pt x="7839" y="17180"/>
                  <a:pt x="7389" y="16886"/>
                  <a:pt x="6956" y="16654"/>
                </a:cubicBezTo>
                <a:cubicBezTo>
                  <a:pt x="6329" y="16319"/>
                  <a:pt x="5633" y="16080"/>
                  <a:pt x="4920" y="16016"/>
                </a:cubicBezTo>
                <a:cubicBezTo>
                  <a:pt x="4830" y="16008"/>
                  <a:pt x="4737" y="16004"/>
                  <a:pt x="4643" y="16004"/>
                </a:cubicBezTo>
                <a:cubicBezTo>
                  <a:pt x="4271" y="16004"/>
                  <a:pt x="3883" y="16074"/>
                  <a:pt x="3572" y="16273"/>
                </a:cubicBezTo>
                <a:cubicBezTo>
                  <a:pt x="3255" y="16476"/>
                  <a:pt x="3052" y="16819"/>
                  <a:pt x="3130" y="17204"/>
                </a:cubicBezTo>
                <a:cubicBezTo>
                  <a:pt x="3208" y="17599"/>
                  <a:pt x="3558" y="17892"/>
                  <a:pt x="3900" y="18066"/>
                </a:cubicBezTo>
                <a:cubicBezTo>
                  <a:pt x="4530" y="18388"/>
                  <a:pt x="5253" y="18510"/>
                  <a:pt x="5977" y="18510"/>
                </a:cubicBezTo>
                <a:cubicBezTo>
                  <a:pt x="6498" y="18510"/>
                  <a:pt x="7020" y="18447"/>
                  <a:pt x="7509" y="18348"/>
                </a:cubicBezTo>
                <a:cubicBezTo>
                  <a:pt x="7666" y="18316"/>
                  <a:pt x="7823" y="18282"/>
                  <a:pt x="7982" y="18244"/>
                </a:cubicBezTo>
                <a:lnTo>
                  <a:pt x="7982" y="18244"/>
                </a:lnTo>
                <a:cubicBezTo>
                  <a:pt x="8050" y="18339"/>
                  <a:pt x="8110" y="18439"/>
                  <a:pt x="8162" y="18544"/>
                </a:cubicBezTo>
                <a:cubicBezTo>
                  <a:pt x="8450" y="19129"/>
                  <a:pt x="8272" y="19793"/>
                  <a:pt x="7915" y="20380"/>
                </a:cubicBezTo>
                <a:cubicBezTo>
                  <a:pt x="7441" y="21169"/>
                  <a:pt x="6732" y="21810"/>
                  <a:pt x="6029" y="22395"/>
                </a:cubicBezTo>
                <a:cubicBezTo>
                  <a:pt x="4471" y="23686"/>
                  <a:pt x="2720" y="24702"/>
                  <a:pt x="1069" y="25865"/>
                </a:cubicBezTo>
                <a:cubicBezTo>
                  <a:pt x="784" y="26065"/>
                  <a:pt x="506" y="26272"/>
                  <a:pt x="238" y="26499"/>
                </a:cubicBezTo>
                <a:cubicBezTo>
                  <a:pt x="0" y="26701"/>
                  <a:pt x="221" y="27014"/>
                  <a:pt x="473" y="27014"/>
                </a:cubicBezTo>
                <a:cubicBezTo>
                  <a:pt x="541" y="27014"/>
                  <a:pt x="612" y="26991"/>
                  <a:pt x="677" y="26935"/>
                </a:cubicBezTo>
                <a:cubicBezTo>
                  <a:pt x="1308" y="26392"/>
                  <a:pt x="2103" y="25908"/>
                  <a:pt x="2830" y="25426"/>
                </a:cubicBezTo>
                <a:cubicBezTo>
                  <a:pt x="3804" y="24784"/>
                  <a:pt x="4774" y="24142"/>
                  <a:pt x="5701" y="23440"/>
                </a:cubicBezTo>
                <a:cubicBezTo>
                  <a:pt x="6578" y="22770"/>
                  <a:pt x="7441" y="22053"/>
                  <a:pt x="8119" y="21175"/>
                </a:cubicBezTo>
                <a:cubicBezTo>
                  <a:pt x="8636" y="20499"/>
                  <a:pt x="9049" y="19671"/>
                  <a:pt x="8889" y="18797"/>
                </a:cubicBezTo>
                <a:cubicBezTo>
                  <a:pt x="8842" y="18535"/>
                  <a:pt x="8746" y="18294"/>
                  <a:pt x="8613" y="18074"/>
                </a:cubicBezTo>
                <a:lnTo>
                  <a:pt x="8613" y="18074"/>
                </a:lnTo>
                <a:cubicBezTo>
                  <a:pt x="9548" y="17794"/>
                  <a:pt x="10464" y="17389"/>
                  <a:pt x="11231" y="16819"/>
                </a:cubicBezTo>
                <a:cubicBezTo>
                  <a:pt x="11702" y="16469"/>
                  <a:pt x="12141" y="16045"/>
                  <a:pt x="12362" y="15489"/>
                </a:cubicBezTo>
                <a:cubicBezTo>
                  <a:pt x="12437" y="15300"/>
                  <a:pt x="12468" y="15097"/>
                  <a:pt x="12467" y="14892"/>
                </a:cubicBezTo>
                <a:lnTo>
                  <a:pt x="12467" y="14892"/>
                </a:lnTo>
                <a:cubicBezTo>
                  <a:pt x="12861" y="14763"/>
                  <a:pt x="13246" y="14591"/>
                  <a:pt x="13603" y="14401"/>
                </a:cubicBezTo>
                <a:cubicBezTo>
                  <a:pt x="14516" y="13916"/>
                  <a:pt x="15300" y="13182"/>
                  <a:pt x="15778" y="12262"/>
                </a:cubicBezTo>
                <a:cubicBezTo>
                  <a:pt x="16362" y="11134"/>
                  <a:pt x="16485" y="9804"/>
                  <a:pt x="16197" y="8573"/>
                </a:cubicBezTo>
                <a:lnTo>
                  <a:pt x="16197" y="8573"/>
                </a:lnTo>
                <a:cubicBezTo>
                  <a:pt x="16217" y="8566"/>
                  <a:pt x="16236" y="8560"/>
                  <a:pt x="16256" y="8553"/>
                </a:cubicBezTo>
                <a:cubicBezTo>
                  <a:pt x="18206" y="7851"/>
                  <a:pt x="20210" y="6049"/>
                  <a:pt x="19978" y="3789"/>
                </a:cubicBezTo>
                <a:cubicBezTo>
                  <a:pt x="19817" y="2192"/>
                  <a:pt x="18666" y="965"/>
                  <a:pt x="17421" y="59"/>
                </a:cubicBezTo>
                <a:cubicBezTo>
                  <a:pt x="17365" y="18"/>
                  <a:pt x="17310" y="0"/>
                  <a:pt x="17258" y="0"/>
                </a:cubicBezTo>
                <a:close/>
              </a:path>
            </a:pathLst>
          </a:custGeom>
          <a:solidFill>
            <a:srgbClr val="212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12"/>
          <p:cNvSpPr/>
          <p:nvPr/>
        </p:nvSpPr>
        <p:spPr>
          <a:xfrm>
            <a:off x="470701" y="154522"/>
            <a:ext cx="1236035" cy="508000"/>
          </a:xfrm>
          <a:prstGeom prst="rect">
            <a:avLst/>
          </a:prstGeom>
          <a:solidFill>
            <a:srgbClr val="FFFFFF">
              <a:alpha val="5333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2" name="Google Shape;572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7698" y="236598"/>
            <a:ext cx="902040" cy="343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13"/>
          <p:cNvSpPr txBox="1">
            <a:spLocks noGrp="1"/>
          </p:cNvSpPr>
          <p:nvPr>
            <p:ph type="title"/>
          </p:nvPr>
        </p:nvSpPr>
        <p:spPr>
          <a:xfrm>
            <a:off x="745930" y="381871"/>
            <a:ext cx="7887787" cy="9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iw-IL"/>
              <a:t>בעלי תפקידים – מורה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>
              <a:highlight>
                <a:srgbClr val="FFFF00"/>
              </a:highlight>
            </a:endParaRPr>
          </a:p>
        </p:txBody>
      </p:sp>
      <p:grpSp>
        <p:nvGrpSpPr>
          <p:cNvPr id="578" name="Google Shape;578;p13"/>
          <p:cNvGrpSpPr/>
          <p:nvPr/>
        </p:nvGrpSpPr>
        <p:grpSpPr>
          <a:xfrm rot="2933582">
            <a:off x="7864422" y="4025528"/>
            <a:ext cx="422873" cy="1156774"/>
            <a:chOff x="3443472" y="1907731"/>
            <a:chExt cx="454327" cy="1325503"/>
          </a:xfrm>
        </p:grpSpPr>
        <p:sp>
          <p:nvSpPr>
            <p:cNvPr id="579" name="Google Shape;579;p13"/>
            <p:cNvSpPr/>
            <p:nvPr/>
          </p:nvSpPr>
          <p:spPr>
            <a:xfrm>
              <a:off x="3456297" y="1920208"/>
              <a:ext cx="427196" cy="1302484"/>
            </a:xfrm>
            <a:custGeom>
              <a:avLst/>
              <a:gdLst/>
              <a:ahLst/>
              <a:cxnLst/>
              <a:rect l="l" t="t" r="r" b="b"/>
              <a:pathLst>
                <a:path w="7495" h="20879" extrusionOk="0">
                  <a:moveTo>
                    <a:pt x="1630" y="1"/>
                  </a:moveTo>
                  <a:cubicBezTo>
                    <a:pt x="1605" y="6768"/>
                    <a:pt x="828" y="13610"/>
                    <a:pt x="1" y="20352"/>
                  </a:cubicBezTo>
                  <a:cubicBezTo>
                    <a:pt x="1605" y="20427"/>
                    <a:pt x="3234" y="20628"/>
                    <a:pt x="4813" y="20878"/>
                  </a:cubicBezTo>
                  <a:cubicBezTo>
                    <a:pt x="5665" y="14187"/>
                    <a:pt x="6267" y="7470"/>
                    <a:pt x="7495" y="803"/>
                  </a:cubicBezTo>
                  <a:lnTo>
                    <a:pt x="7495" y="803"/>
                  </a:lnTo>
                  <a:cubicBezTo>
                    <a:pt x="7478" y="803"/>
                    <a:pt x="7461" y="814"/>
                    <a:pt x="7445" y="814"/>
                  </a:cubicBezTo>
                  <a:cubicBezTo>
                    <a:pt x="7436" y="814"/>
                    <a:pt x="7428" y="811"/>
                    <a:pt x="7419" y="803"/>
                  </a:cubicBezTo>
                  <a:cubicBezTo>
                    <a:pt x="6517" y="678"/>
                    <a:pt x="5665" y="402"/>
                    <a:pt x="4763" y="277"/>
                  </a:cubicBezTo>
                  <a:cubicBezTo>
                    <a:pt x="3735" y="126"/>
                    <a:pt x="2708" y="76"/>
                    <a:pt x="1680" y="1"/>
                  </a:cubicBezTo>
                  <a:close/>
                </a:path>
              </a:pathLst>
            </a:custGeom>
            <a:solidFill>
              <a:srgbClr val="E0E0E0">
                <a:alpha val="6235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13"/>
            <p:cNvSpPr/>
            <p:nvPr/>
          </p:nvSpPr>
          <p:spPr>
            <a:xfrm>
              <a:off x="3443472" y="1907731"/>
              <a:ext cx="454327" cy="1325503"/>
            </a:xfrm>
            <a:custGeom>
              <a:avLst/>
              <a:gdLst/>
              <a:ahLst/>
              <a:cxnLst/>
              <a:rect l="l" t="t" r="r" b="b"/>
              <a:pathLst>
                <a:path w="7971" h="21248" extrusionOk="0">
                  <a:moveTo>
                    <a:pt x="2077" y="442"/>
                  </a:moveTo>
                  <a:lnTo>
                    <a:pt x="3334" y="527"/>
                  </a:lnTo>
                  <a:cubicBezTo>
                    <a:pt x="3810" y="552"/>
                    <a:pt x="4311" y="602"/>
                    <a:pt x="4787" y="677"/>
                  </a:cubicBezTo>
                  <a:cubicBezTo>
                    <a:pt x="5264" y="727"/>
                    <a:pt x="5740" y="828"/>
                    <a:pt x="6216" y="953"/>
                  </a:cubicBezTo>
                  <a:lnTo>
                    <a:pt x="6943" y="1103"/>
                  </a:lnTo>
                  <a:lnTo>
                    <a:pt x="7319" y="1178"/>
                  </a:lnTo>
                  <a:lnTo>
                    <a:pt x="7452" y="1212"/>
                  </a:lnTo>
                  <a:lnTo>
                    <a:pt x="7452" y="1212"/>
                  </a:lnTo>
                  <a:cubicBezTo>
                    <a:pt x="7167" y="2790"/>
                    <a:pt x="6906" y="4389"/>
                    <a:pt x="6667" y="5965"/>
                  </a:cubicBezTo>
                  <a:cubicBezTo>
                    <a:pt x="6416" y="7645"/>
                    <a:pt x="6191" y="9324"/>
                    <a:pt x="5990" y="11003"/>
                  </a:cubicBezTo>
                  <a:lnTo>
                    <a:pt x="5414" y="16016"/>
                  </a:lnTo>
                  <a:lnTo>
                    <a:pt x="5138" y="18547"/>
                  </a:lnTo>
                  <a:lnTo>
                    <a:pt x="4988" y="19800"/>
                  </a:lnTo>
                  <a:cubicBezTo>
                    <a:pt x="4938" y="20151"/>
                    <a:pt x="4938" y="20527"/>
                    <a:pt x="4913" y="20903"/>
                  </a:cubicBezTo>
                  <a:cubicBezTo>
                    <a:pt x="4862" y="20878"/>
                    <a:pt x="4812" y="20828"/>
                    <a:pt x="4762" y="20828"/>
                  </a:cubicBezTo>
                  <a:lnTo>
                    <a:pt x="4461" y="20778"/>
                  </a:lnTo>
                  <a:lnTo>
                    <a:pt x="3860" y="20702"/>
                  </a:lnTo>
                  <a:lnTo>
                    <a:pt x="2657" y="20527"/>
                  </a:lnTo>
                  <a:cubicBezTo>
                    <a:pt x="1930" y="20436"/>
                    <a:pt x="1203" y="20386"/>
                    <a:pt x="458" y="20341"/>
                  </a:cubicBezTo>
                  <a:lnTo>
                    <a:pt x="458" y="20341"/>
                  </a:lnTo>
                  <a:cubicBezTo>
                    <a:pt x="670" y="18717"/>
                    <a:pt x="861" y="17115"/>
                    <a:pt x="1028" y="15489"/>
                  </a:cubicBezTo>
                  <a:cubicBezTo>
                    <a:pt x="1128" y="14662"/>
                    <a:pt x="1228" y="13810"/>
                    <a:pt x="1279" y="12958"/>
                  </a:cubicBezTo>
                  <a:cubicBezTo>
                    <a:pt x="1304" y="12106"/>
                    <a:pt x="1379" y="11254"/>
                    <a:pt x="1479" y="10402"/>
                  </a:cubicBezTo>
                  <a:cubicBezTo>
                    <a:pt x="1629" y="8722"/>
                    <a:pt x="1780" y="7018"/>
                    <a:pt x="1905" y="5314"/>
                  </a:cubicBezTo>
                  <a:cubicBezTo>
                    <a:pt x="2001" y="3690"/>
                    <a:pt x="2051" y="2066"/>
                    <a:pt x="2077" y="442"/>
                  </a:cubicBezTo>
                  <a:close/>
                  <a:moveTo>
                    <a:pt x="1855" y="0"/>
                  </a:moveTo>
                  <a:cubicBezTo>
                    <a:pt x="1755" y="0"/>
                    <a:pt x="1654" y="76"/>
                    <a:pt x="1654" y="201"/>
                  </a:cubicBezTo>
                  <a:cubicBezTo>
                    <a:pt x="1654" y="1905"/>
                    <a:pt x="1579" y="3610"/>
                    <a:pt x="1504" y="5289"/>
                  </a:cubicBezTo>
                  <a:cubicBezTo>
                    <a:pt x="1429" y="6993"/>
                    <a:pt x="1354" y="8697"/>
                    <a:pt x="1203" y="10376"/>
                  </a:cubicBezTo>
                  <a:cubicBezTo>
                    <a:pt x="1128" y="11229"/>
                    <a:pt x="1053" y="12081"/>
                    <a:pt x="903" y="12908"/>
                  </a:cubicBezTo>
                  <a:cubicBezTo>
                    <a:pt x="777" y="13760"/>
                    <a:pt x="702" y="14612"/>
                    <a:pt x="602" y="15439"/>
                  </a:cubicBezTo>
                  <a:cubicBezTo>
                    <a:pt x="426" y="17143"/>
                    <a:pt x="226" y="18823"/>
                    <a:pt x="0" y="20502"/>
                  </a:cubicBezTo>
                  <a:lnTo>
                    <a:pt x="0" y="20527"/>
                  </a:lnTo>
                  <a:cubicBezTo>
                    <a:pt x="0" y="20652"/>
                    <a:pt x="101" y="20752"/>
                    <a:pt x="201" y="20752"/>
                  </a:cubicBezTo>
                  <a:cubicBezTo>
                    <a:pt x="1003" y="20803"/>
                    <a:pt x="1805" y="20878"/>
                    <a:pt x="2607" y="20953"/>
                  </a:cubicBezTo>
                  <a:lnTo>
                    <a:pt x="3810" y="21103"/>
                  </a:lnTo>
                  <a:lnTo>
                    <a:pt x="4411" y="21179"/>
                  </a:lnTo>
                  <a:lnTo>
                    <a:pt x="4712" y="21229"/>
                  </a:lnTo>
                  <a:cubicBezTo>
                    <a:pt x="4787" y="21241"/>
                    <a:pt x="4862" y="21247"/>
                    <a:pt x="4938" y="21247"/>
                  </a:cubicBezTo>
                  <a:cubicBezTo>
                    <a:pt x="5013" y="21247"/>
                    <a:pt x="5088" y="21241"/>
                    <a:pt x="5163" y="21229"/>
                  </a:cubicBezTo>
                  <a:cubicBezTo>
                    <a:pt x="5238" y="20778"/>
                    <a:pt x="5339" y="20301"/>
                    <a:pt x="5389" y="19850"/>
                  </a:cubicBezTo>
                  <a:lnTo>
                    <a:pt x="5564" y="18597"/>
                  </a:lnTo>
                  <a:lnTo>
                    <a:pt x="5865" y="16066"/>
                  </a:lnTo>
                  <a:lnTo>
                    <a:pt x="6492" y="11053"/>
                  </a:lnTo>
                  <a:cubicBezTo>
                    <a:pt x="6717" y="9374"/>
                    <a:pt x="6918" y="7720"/>
                    <a:pt x="7143" y="6041"/>
                  </a:cubicBezTo>
                  <a:cubicBezTo>
                    <a:pt x="7394" y="4386"/>
                    <a:pt x="7644" y="2707"/>
                    <a:pt x="7945" y="1053"/>
                  </a:cubicBezTo>
                  <a:cubicBezTo>
                    <a:pt x="7970" y="1028"/>
                    <a:pt x="7970" y="1028"/>
                    <a:pt x="7970" y="1003"/>
                  </a:cubicBezTo>
                  <a:cubicBezTo>
                    <a:pt x="7945" y="878"/>
                    <a:pt x="7845" y="777"/>
                    <a:pt x="7720" y="777"/>
                  </a:cubicBezTo>
                  <a:lnTo>
                    <a:pt x="7594" y="777"/>
                  </a:lnTo>
                  <a:lnTo>
                    <a:pt x="7394" y="752"/>
                  </a:lnTo>
                  <a:lnTo>
                    <a:pt x="7043" y="677"/>
                  </a:lnTo>
                  <a:lnTo>
                    <a:pt x="6316" y="502"/>
                  </a:lnTo>
                  <a:cubicBezTo>
                    <a:pt x="5840" y="401"/>
                    <a:pt x="5339" y="301"/>
                    <a:pt x="4837" y="226"/>
                  </a:cubicBezTo>
                  <a:cubicBezTo>
                    <a:pt x="4361" y="176"/>
                    <a:pt x="3860" y="126"/>
                    <a:pt x="3359" y="76"/>
                  </a:cubicBezTo>
                  <a:lnTo>
                    <a:pt x="1855" y="0"/>
                  </a:ln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1" name="Google Shape;581;p13"/>
          <p:cNvGrpSpPr/>
          <p:nvPr/>
        </p:nvGrpSpPr>
        <p:grpSpPr>
          <a:xfrm rot="2898633">
            <a:off x="999461" y="1056094"/>
            <a:ext cx="391000" cy="1284182"/>
            <a:chOff x="1276425" y="1928068"/>
            <a:chExt cx="378577" cy="1391130"/>
          </a:xfrm>
        </p:grpSpPr>
        <p:sp>
          <p:nvSpPr>
            <p:cNvPr id="582" name="Google Shape;582;p13"/>
            <p:cNvSpPr/>
            <p:nvPr/>
          </p:nvSpPr>
          <p:spPr>
            <a:xfrm>
              <a:off x="1282125" y="1942105"/>
              <a:ext cx="360053" cy="1366551"/>
            </a:xfrm>
            <a:custGeom>
              <a:avLst/>
              <a:gdLst/>
              <a:ahLst/>
              <a:cxnLst/>
              <a:rect l="l" t="t" r="r" b="b"/>
              <a:pathLst>
                <a:path w="6317" h="21906" extrusionOk="0">
                  <a:moveTo>
                    <a:pt x="6015" y="1"/>
                  </a:moveTo>
                  <a:cubicBezTo>
                    <a:pt x="4303" y="188"/>
                    <a:pt x="2548" y="354"/>
                    <a:pt x="830" y="354"/>
                  </a:cubicBezTo>
                  <a:cubicBezTo>
                    <a:pt x="712" y="354"/>
                    <a:pt x="594" y="353"/>
                    <a:pt x="477" y="352"/>
                  </a:cubicBezTo>
                  <a:lnTo>
                    <a:pt x="477" y="352"/>
                  </a:lnTo>
                  <a:cubicBezTo>
                    <a:pt x="602" y="7394"/>
                    <a:pt x="0" y="14437"/>
                    <a:pt x="151" y="21505"/>
                  </a:cubicBezTo>
                  <a:cubicBezTo>
                    <a:pt x="1078" y="21505"/>
                    <a:pt x="2005" y="21580"/>
                    <a:pt x="2908" y="21655"/>
                  </a:cubicBezTo>
                  <a:cubicBezTo>
                    <a:pt x="3810" y="21730"/>
                    <a:pt x="4762" y="21730"/>
                    <a:pt x="5639" y="21906"/>
                  </a:cubicBezTo>
                  <a:cubicBezTo>
                    <a:pt x="5840" y="18297"/>
                    <a:pt x="6015" y="14713"/>
                    <a:pt x="6066" y="11104"/>
                  </a:cubicBezTo>
                  <a:cubicBezTo>
                    <a:pt x="6091" y="9174"/>
                    <a:pt x="6091" y="7269"/>
                    <a:pt x="6091" y="5364"/>
                  </a:cubicBezTo>
                  <a:cubicBezTo>
                    <a:pt x="6091" y="4663"/>
                    <a:pt x="6066" y="3961"/>
                    <a:pt x="6066" y="3259"/>
                  </a:cubicBezTo>
                  <a:cubicBezTo>
                    <a:pt x="6066" y="2983"/>
                    <a:pt x="6316" y="452"/>
                    <a:pt x="6316" y="1"/>
                  </a:cubicBezTo>
                  <a:lnTo>
                    <a:pt x="6316" y="1"/>
                  </a:lnTo>
                  <a:cubicBezTo>
                    <a:pt x="6296" y="42"/>
                    <a:pt x="6259" y="83"/>
                    <a:pt x="6218" y="83"/>
                  </a:cubicBezTo>
                  <a:cubicBezTo>
                    <a:pt x="6209" y="83"/>
                    <a:pt x="6200" y="81"/>
                    <a:pt x="6191" y="76"/>
                  </a:cubicBezTo>
                  <a:cubicBezTo>
                    <a:pt x="6141" y="76"/>
                    <a:pt x="6116" y="76"/>
                    <a:pt x="6066" y="51"/>
                  </a:cubicBezTo>
                  <a:cubicBezTo>
                    <a:pt x="6040" y="51"/>
                    <a:pt x="6015" y="26"/>
                    <a:pt x="6015" y="1"/>
                  </a:cubicBezTo>
                  <a:close/>
                </a:path>
              </a:pathLst>
            </a:custGeom>
            <a:solidFill>
              <a:srgbClr val="E0E0E0">
                <a:alpha val="6235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13"/>
            <p:cNvSpPr/>
            <p:nvPr/>
          </p:nvSpPr>
          <p:spPr>
            <a:xfrm>
              <a:off x="1276425" y="1928068"/>
              <a:ext cx="378577" cy="1391130"/>
            </a:xfrm>
            <a:custGeom>
              <a:avLst/>
              <a:gdLst/>
              <a:ahLst/>
              <a:cxnLst/>
              <a:rect l="l" t="t" r="r" b="b"/>
              <a:pathLst>
                <a:path w="6642" h="22300" extrusionOk="0">
                  <a:moveTo>
                    <a:pt x="6248" y="58"/>
                  </a:moveTo>
                  <a:lnTo>
                    <a:pt x="6248" y="58"/>
                  </a:lnTo>
                  <a:cubicBezTo>
                    <a:pt x="6262" y="64"/>
                    <a:pt x="6270" y="73"/>
                    <a:pt x="6268" y="73"/>
                  </a:cubicBezTo>
                  <a:cubicBezTo>
                    <a:pt x="6266" y="73"/>
                    <a:pt x="6260" y="69"/>
                    <a:pt x="6248" y="58"/>
                  </a:cubicBezTo>
                  <a:close/>
                  <a:moveTo>
                    <a:pt x="6046" y="462"/>
                  </a:moveTo>
                  <a:cubicBezTo>
                    <a:pt x="6073" y="478"/>
                    <a:pt x="6105" y="493"/>
                    <a:pt x="6140" y="502"/>
                  </a:cubicBezTo>
                  <a:lnTo>
                    <a:pt x="6090" y="502"/>
                  </a:lnTo>
                  <a:lnTo>
                    <a:pt x="6173" y="518"/>
                  </a:lnTo>
                  <a:lnTo>
                    <a:pt x="6173" y="518"/>
                  </a:lnTo>
                  <a:cubicBezTo>
                    <a:pt x="6120" y="1295"/>
                    <a:pt x="6032" y="2124"/>
                    <a:pt x="5965" y="2933"/>
                  </a:cubicBezTo>
                  <a:lnTo>
                    <a:pt x="5940" y="3284"/>
                  </a:lnTo>
                  <a:lnTo>
                    <a:pt x="5940" y="3484"/>
                  </a:lnTo>
                  <a:lnTo>
                    <a:pt x="5940" y="3659"/>
                  </a:lnTo>
                  <a:lnTo>
                    <a:pt x="5940" y="4336"/>
                  </a:lnTo>
                  <a:lnTo>
                    <a:pt x="5940" y="5715"/>
                  </a:lnTo>
                  <a:cubicBezTo>
                    <a:pt x="5940" y="7519"/>
                    <a:pt x="5890" y="9349"/>
                    <a:pt x="5915" y="11178"/>
                  </a:cubicBezTo>
                  <a:lnTo>
                    <a:pt x="5739" y="16542"/>
                  </a:lnTo>
                  <a:lnTo>
                    <a:pt x="5614" y="21955"/>
                  </a:lnTo>
                  <a:cubicBezTo>
                    <a:pt x="5589" y="21930"/>
                    <a:pt x="5614" y="21905"/>
                    <a:pt x="5589" y="21905"/>
                  </a:cubicBezTo>
                  <a:lnTo>
                    <a:pt x="5439" y="21855"/>
                  </a:lnTo>
                  <a:lnTo>
                    <a:pt x="5088" y="21805"/>
                  </a:lnTo>
                  <a:cubicBezTo>
                    <a:pt x="4837" y="21780"/>
                    <a:pt x="4612" y="21755"/>
                    <a:pt x="4386" y="21755"/>
                  </a:cubicBezTo>
                  <a:lnTo>
                    <a:pt x="3008" y="21655"/>
                  </a:lnTo>
                  <a:lnTo>
                    <a:pt x="471" y="21516"/>
                  </a:lnTo>
                  <a:lnTo>
                    <a:pt x="471" y="21516"/>
                  </a:lnTo>
                  <a:cubicBezTo>
                    <a:pt x="428" y="19833"/>
                    <a:pt x="452" y="18149"/>
                    <a:pt x="476" y="16441"/>
                  </a:cubicBezTo>
                  <a:cubicBezTo>
                    <a:pt x="551" y="14687"/>
                    <a:pt x="426" y="12933"/>
                    <a:pt x="526" y="11153"/>
                  </a:cubicBezTo>
                  <a:lnTo>
                    <a:pt x="752" y="5865"/>
                  </a:lnTo>
                  <a:cubicBezTo>
                    <a:pt x="800" y="4185"/>
                    <a:pt x="825" y="2483"/>
                    <a:pt x="805" y="802"/>
                  </a:cubicBezTo>
                  <a:lnTo>
                    <a:pt x="805" y="802"/>
                  </a:lnTo>
                  <a:cubicBezTo>
                    <a:pt x="2552" y="790"/>
                    <a:pt x="4299" y="649"/>
                    <a:pt x="6046" y="462"/>
                  </a:cubicBezTo>
                  <a:close/>
                  <a:moveTo>
                    <a:pt x="6090" y="0"/>
                  </a:moveTo>
                  <a:cubicBezTo>
                    <a:pt x="4261" y="201"/>
                    <a:pt x="2406" y="376"/>
                    <a:pt x="577" y="376"/>
                  </a:cubicBezTo>
                  <a:cubicBezTo>
                    <a:pt x="451" y="376"/>
                    <a:pt x="376" y="451"/>
                    <a:pt x="376" y="577"/>
                  </a:cubicBezTo>
                  <a:cubicBezTo>
                    <a:pt x="401" y="2331"/>
                    <a:pt x="376" y="4111"/>
                    <a:pt x="351" y="5865"/>
                  </a:cubicBezTo>
                  <a:cubicBezTo>
                    <a:pt x="351" y="7619"/>
                    <a:pt x="301" y="9399"/>
                    <a:pt x="276" y="11153"/>
                  </a:cubicBezTo>
                  <a:cubicBezTo>
                    <a:pt x="251" y="12908"/>
                    <a:pt x="25" y="14662"/>
                    <a:pt x="50" y="16441"/>
                  </a:cubicBezTo>
                  <a:cubicBezTo>
                    <a:pt x="0" y="18196"/>
                    <a:pt x="0" y="19975"/>
                    <a:pt x="25" y="21730"/>
                  </a:cubicBezTo>
                  <a:cubicBezTo>
                    <a:pt x="25" y="21855"/>
                    <a:pt x="125" y="21955"/>
                    <a:pt x="251" y="21955"/>
                  </a:cubicBezTo>
                  <a:lnTo>
                    <a:pt x="2983" y="22106"/>
                  </a:lnTo>
                  <a:lnTo>
                    <a:pt x="4361" y="22181"/>
                  </a:lnTo>
                  <a:cubicBezTo>
                    <a:pt x="4587" y="22181"/>
                    <a:pt x="4812" y="22206"/>
                    <a:pt x="5038" y="22231"/>
                  </a:cubicBezTo>
                  <a:lnTo>
                    <a:pt x="5363" y="22256"/>
                  </a:lnTo>
                  <a:lnTo>
                    <a:pt x="5539" y="22281"/>
                  </a:lnTo>
                  <a:cubicBezTo>
                    <a:pt x="5589" y="22294"/>
                    <a:pt x="5645" y="22300"/>
                    <a:pt x="5702" y="22300"/>
                  </a:cubicBezTo>
                  <a:cubicBezTo>
                    <a:pt x="5758" y="22300"/>
                    <a:pt x="5815" y="22294"/>
                    <a:pt x="5865" y="22281"/>
                  </a:cubicBezTo>
                  <a:cubicBezTo>
                    <a:pt x="6065" y="18622"/>
                    <a:pt x="6266" y="14888"/>
                    <a:pt x="6416" y="11178"/>
                  </a:cubicBezTo>
                  <a:cubicBezTo>
                    <a:pt x="6441" y="9349"/>
                    <a:pt x="6416" y="7519"/>
                    <a:pt x="6441" y="5690"/>
                  </a:cubicBezTo>
                  <a:lnTo>
                    <a:pt x="6416" y="4336"/>
                  </a:lnTo>
                  <a:lnTo>
                    <a:pt x="6416" y="3634"/>
                  </a:lnTo>
                  <a:lnTo>
                    <a:pt x="6416" y="3484"/>
                  </a:lnTo>
                  <a:lnTo>
                    <a:pt x="6416" y="3334"/>
                  </a:lnTo>
                  <a:lnTo>
                    <a:pt x="6441" y="2983"/>
                  </a:lnTo>
                  <a:cubicBezTo>
                    <a:pt x="6514" y="2081"/>
                    <a:pt x="6611" y="1227"/>
                    <a:pt x="6639" y="306"/>
                  </a:cubicBezTo>
                  <a:lnTo>
                    <a:pt x="6639" y="306"/>
                  </a:lnTo>
                  <a:cubicBezTo>
                    <a:pt x="6640" y="304"/>
                    <a:pt x="6641" y="303"/>
                    <a:pt x="6642" y="301"/>
                  </a:cubicBezTo>
                  <a:lnTo>
                    <a:pt x="6640" y="301"/>
                  </a:lnTo>
                  <a:lnTo>
                    <a:pt x="6640" y="301"/>
                  </a:lnTo>
                  <a:cubicBezTo>
                    <a:pt x="6640" y="276"/>
                    <a:pt x="6641" y="251"/>
                    <a:pt x="6642" y="226"/>
                  </a:cubicBezTo>
                  <a:lnTo>
                    <a:pt x="6191" y="176"/>
                  </a:lnTo>
                  <a:cubicBezTo>
                    <a:pt x="6216" y="75"/>
                    <a:pt x="6266" y="75"/>
                    <a:pt x="6316" y="75"/>
                  </a:cubicBezTo>
                  <a:lnTo>
                    <a:pt x="6341" y="75"/>
                  </a:lnTo>
                  <a:lnTo>
                    <a:pt x="6241" y="50"/>
                  </a:lnTo>
                  <a:cubicBezTo>
                    <a:pt x="6216" y="25"/>
                    <a:pt x="6140" y="0"/>
                    <a:pt x="609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4" name="Google Shape;584;p13"/>
          <p:cNvSpPr/>
          <p:nvPr/>
        </p:nvSpPr>
        <p:spPr>
          <a:xfrm rot="-1160172">
            <a:off x="942972" y="1162471"/>
            <a:ext cx="251710" cy="574784"/>
          </a:xfrm>
          <a:custGeom>
            <a:avLst/>
            <a:gdLst/>
            <a:ahLst/>
            <a:cxnLst/>
            <a:rect l="l" t="t" r="r" b="b"/>
            <a:pathLst>
              <a:path w="8183" h="18686" extrusionOk="0">
                <a:moveTo>
                  <a:pt x="5016" y="818"/>
                </a:moveTo>
                <a:cubicBezTo>
                  <a:pt x="4812" y="826"/>
                  <a:pt x="4609" y="830"/>
                  <a:pt x="4405" y="830"/>
                </a:cubicBezTo>
                <a:cubicBezTo>
                  <a:pt x="4201" y="830"/>
                  <a:pt x="3997" y="826"/>
                  <a:pt x="3793" y="818"/>
                </a:cubicBezTo>
                <a:close/>
                <a:moveTo>
                  <a:pt x="1395" y="818"/>
                </a:moveTo>
                <a:cubicBezTo>
                  <a:pt x="1489" y="834"/>
                  <a:pt x="1583" y="834"/>
                  <a:pt x="1677" y="834"/>
                </a:cubicBezTo>
                <a:cubicBezTo>
                  <a:pt x="1646" y="881"/>
                  <a:pt x="1630" y="928"/>
                  <a:pt x="1630" y="991"/>
                </a:cubicBezTo>
                <a:cubicBezTo>
                  <a:pt x="1646" y="1085"/>
                  <a:pt x="1646" y="1179"/>
                  <a:pt x="1646" y="1273"/>
                </a:cubicBezTo>
                <a:cubicBezTo>
                  <a:pt x="1630" y="1288"/>
                  <a:pt x="1615" y="1304"/>
                  <a:pt x="1599" y="1335"/>
                </a:cubicBezTo>
                <a:cubicBezTo>
                  <a:pt x="1552" y="1116"/>
                  <a:pt x="1489" y="944"/>
                  <a:pt x="1395" y="818"/>
                </a:cubicBezTo>
                <a:close/>
                <a:moveTo>
                  <a:pt x="2289" y="1273"/>
                </a:moveTo>
                <a:lnTo>
                  <a:pt x="2289" y="1273"/>
                </a:lnTo>
                <a:cubicBezTo>
                  <a:pt x="2602" y="1304"/>
                  <a:pt x="2916" y="1320"/>
                  <a:pt x="3245" y="1335"/>
                </a:cubicBezTo>
                <a:cubicBezTo>
                  <a:pt x="3182" y="1367"/>
                  <a:pt x="3151" y="1429"/>
                  <a:pt x="3151" y="1523"/>
                </a:cubicBezTo>
                <a:cubicBezTo>
                  <a:pt x="3214" y="2386"/>
                  <a:pt x="3245" y="3248"/>
                  <a:pt x="3261" y="4110"/>
                </a:cubicBezTo>
                <a:cubicBezTo>
                  <a:pt x="3151" y="3279"/>
                  <a:pt x="3025" y="2448"/>
                  <a:pt x="2916" y="1633"/>
                </a:cubicBezTo>
                <a:cubicBezTo>
                  <a:pt x="2901" y="1508"/>
                  <a:pt x="2806" y="1448"/>
                  <a:pt x="2712" y="1448"/>
                </a:cubicBezTo>
                <a:cubicBezTo>
                  <a:pt x="2606" y="1448"/>
                  <a:pt x="2500" y="1523"/>
                  <a:pt x="2508" y="1665"/>
                </a:cubicBezTo>
                <a:cubicBezTo>
                  <a:pt x="2555" y="2307"/>
                  <a:pt x="2634" y="2950"/>
                  <a:pt x="2696" y="3624"/>
                </a:cubicBezTo>
                <a:cubicBezTo>
                  <a:pt x="2571" y="2840"/>
                  <a:pt x="2445" y="2056"/>
                  <a:pt x="2289" y="1273"/>
                </a:cubicBezTo>
                <a:close/>
                <a:moveTo>
                  <a:pt x="3793" y="1335"/>
                </a:moveTo>
                <a:cubicBezTo>
                  <a:pt x="3825" y="2260"/>
                  <a:pt x="3872" y="3185"/>
                  <a:pt x="3888" y="4110"/>
                </a:cubicBezTo>
                <a:cubicBezTo>
                  <a:pt x="3793" y="3232"/>
                  <a:pt x="3699" y="2354"/>
                  <a:pt x="3605" y="1476"/>
                </a:cubicBezTo>
                <a:cubicBezTo>
                  <a:pt x="3605" y="1414"/>
                  <a:pt x="3574" y="1367"/>
                  <a:pt x="3543" y="1335"/>
                </a:cubicBezTo>
                <a:close/>
                <a:moveTo>
                  <a:pt x="4938" y="1288"/>
                </a:moveTo>
                <a:cubicBezTo>
                  <a:pt x="4938" y="1304"/>
                  <a:pt x="4922" y="1320"/>
                  <a:pt x="4922" y="1351"/>
                </a:cubicBezTo>
                <a:cubicBezTo>
                  <a:pt x="4969" y="2260"/>
                  <a:pt x="5047" y="3201"/>
                  <a:pt x="5094" y="4157"/>
                </a:cubicBezTo>
                <a:cubicBezTo>
                  <a:pt x="5000" y="3201"/>
                  <a:pt x="4906" y="2244"/>
                  <a:pt x="4812" y="1288"/>
                </a:cubicBezTo>
                <a:close/>
                <a:moveTo>
                  <a:pt x="4436" y="1320"/>
                </a:moveTo>
                <a:cubicBezTo>
                  <a:pt x="4483" y="2542"/>
                  <a:pt x="4593" y="3812"/>
                  <a:pt x="4577" y="5066"/>
                </a:cubicBezTo>
                <a:cubicBezTo>
                  <a:pt x="4436" y="3828"/>
                  <a:pt x="4295" y="2589"/>
                  <a:pt x="4138" y="1351"/>
                </a:cubicBezTo>
                <a:cubicBezTo>
                  <a:pt x="4232" y="1335"/>
                  <a:pt x="4326" y="1335"/>
                  <a:pt x="4436" y="1320"/>
                </a:cubicBezTo>
                <a:close/>
                <a:moveTo>
                  <a:pt x="2367" y="3922"/>
                </a:moveTo>
                <a:lnTo>
                  <a:pt x="2367" y="3922"/>
                </a:lnTo>
                <a:cubicBezTo>
                  <a:pt x="2414" y="4376"/>
                  <a:pt x="2477" y="4815"/>
                  <a:pt x="2524" y="5270"/>
                </a:cubicBezTo>
                <a:cubicBezTo>
                  <a:pt x="2555" y="5677"/>
                  <a:pt x="2555" y="6085"/>
                  <a:pt x="2555" y="6508"/>
                </a:cubicBezTo>
                <a:cubicBezTo>
                  <a:pt x="2524" y="6383"/>
                  <a:pt x="2508" y="6241"/>
                  <a:pt x="2493" y="6116"/>
                </a:cubicBezTo>
                <a:cubicBezTo>
                  <a:pt x="2445" y="5379"/>
                  <a:pt x="2398" y="4658"/>
                  <a:pt x="2367" y="3922"/>
                </a:cubicBezTo>
                <a:close/>
                <a:moveTo>
                  <a:pt x="6787" y="755"/>
                </a:moveTo>
                <a:lnTo>
                  <a:pt x="6787" y="755"/>
                </a:lnTo>
                <a:cubicBezTo>
                  <a:pt x="6364" y="1257"/>
                  <a:pt x="6333" y="1727"/>
                  <a:pt x="6333" y="2652"/>
                </a:cubicBezTo>
                <a:cubicBezTo>
                  <a:pt x="6317" y="4266"/>
                  <a:pt x="6301" y="5865"/>
                  <a:pt x="6286" y="7480"/>
                </a:cubicBezTo>
                <a:cubicBezTo>
                  <a:pt x="6270" y="7495"/>
                  <a:pt x="6270" y="7511"/>
                  <a:pt x="6270" y="7542"/>
                </a:cubicBezTo>
                <a:cubicBezTo>
                  <a:pt x="6270" y="7605"/>
                  <a:pt x="6270" y="7668"/>
                  <a:pt x="6270" y="7715"/>
                </a:cubicBezTo>
                <a:cubicBezTo>
                  <a:pt x="6239" y="7715"/>
                  <a:pt x="6207" y="7715"/>
                  <a:pt x="6160" y="7730"/>
                </a:cubicBezTo>
                <a:cubicBezTo>
                  <a:pt x="6004" y="7793"/>
                  <a:pt x="5831" y="7825"/>
                  <a:pt x="5643" y="7840"/>
                </a:cubicBezTo>
                <a:cubicBezTo>
                  <a:pt x="5612" y="7840"/>
                  <a:pt x="5565" y="7840"/>
                  <a:pt x="5518" y="7856"/>
                </a:cubicBezTo>
                <a:cubicBezTo>
                  <a:pt x="5392" y="7864"/>
                  <a:pt x="5263" y="7868"/>
                  <a:pt x="5134" y="7868"/>
                </a:cubicBezTo>
                <a:cubicBezTo>
                  <a:pt x="5004" y="7868"/>
                  <a:pt x="4875" y="7864"/>
                  <a:pt x="4750" y="7856"/>
                </a:cubicBezTo>
                <a:cubicBezTo>
                  <a:pt x="4700" y="7826"/>
                  <a:pt x="4644" y="7815"/>
                  <a:pt x="4590" y="7815"/>
                </a:cubicBezTo>
                <a:cubicBezTo>
                  <a:pt x="4558" y="7815"/>
                  <a:pt x="4528" y="7819"/>
                  <a:pt x="4499" y="7825"/>
                </a:cubicBezTo>
                <a:lnTo>
                  <a:pt x="4295" y="7825"/>
                </a:lnTo>
                <a:cubicBezTo>
                  <a:pt x="4295" y="7636"/>
                  <a:pt x="4311" y="7464"/>
                  <a:pt x="4326" y="7292"/>
                </a:cubicBezTo>
                <a:cubicBezTo>
                  <a:pt x="4326" y="7354"/>
                  <a:pt x="4326" y="7417"/>
                  <a:pt x="4342" y="7480"/>
                </a:cubicBezTo>
                <a:cubicBezTo>
                  <a:pt x="4350" y="7630"/>
                  <a:pt x="4479" y="7714"/>
                  <a:pt x="4605" y="7714"/>
                </a:cubicBezTo>
                <a:cubicBezTo>
                  <a:pt x="4715" y="7714"/>
                  <a:pt x="4822" y="7650"/>
                  <a:pt x="4844" y="7511"/>
                </a:cubicBezTo>
                <a:cubicBezTo>
                  <a:pt x="4844" y="7527"/>
                  <a:pt x="4844" y="7558"/>
                  <a:pt x="4859" y="7574"/>
                </a:cubicBezTo>
                <a:cubicBezTo>
                  <a:pt x="4868" y="7738"/>
                  <a:pt x="5001" y="7825"/>
                  <a:pt x="5135" y="7825"/>
                </a:cubicBezTo>
                <a:cubicBezTo>
                  <a:pt x="5256" y="7825"/>
                  <a:pt x="5378" y="7754"/>
                  <a:pt x="5408" y="7605"/>
                </a:cubicBezTo>
                <a:cubicBezTo>
                  <a:pt x="5408" y="7589"/>
                  <a:pt x="5408" y="7558"/>
                  <a:pt x="5408" y="7542"/>
                </a:cubicBezTo>
                <a:cubicBezTo>
                  <a:pt x="5424" y="7542"/>
                  <a:pt x="5424" y="7542"/>
                  <a:pt x="5424" y="7558"/>
                </a:cubicBezTo>
                <a:cubicBezTo>
                  <a:pt x="5436" y="7716"/>
                  <a:pt x="5561" y="7799"/>
                  <a:pt x="5682" y="7799"/>
                </a:cubicBezTo>
                <a:cubicBezTo>
                  <a:pt x="5717" y="7799"/>
                  <a:pt x="5752" y="7792"/>
                  <a:pt x="5784" y="7778"/>
                </a:cubicBezTo>
                <a:cubicBezTo>
                  <a:pt x="5813" y="7785"/>
                  <a:pt x="5843" y="7789"/>
                  <a:pt x="5873" y="7789"/>
                </a:cubicBezTo>
                <a:cubicBezTo>
                  <a:pt x="6024" y="7789"/>
                  <a:pt x="6176" y="7691"/>
                  <a:pt x="6176" y="7495"/>
                </a:cubicBezTo>
                <a:cubicBezTo>
                  <a:pt x="6145" y="5332"/>
                  <a:pt x="6098" y="3169"/>
                  <a:pt x="6113" y="1006"/>
                </a:cubicBezTo>
                <a:cubicBezTo>
                  <a:pt x="6113" y="912"/>
                  <a:pt x="6035" y="834"/>
                  <a:pt x="5957" y="802"/>
                </a:cubicBezTo>
                <a:cubicBezTo>
                  <a:pt x="6223" y="802"/>
                  <a:pt x="6505" y="787"/>
                  <a:pt x="6787" y="755"/>
                </a:cubicBezTo>
                <a:close/>
                <a:moveTo>
                  <a:pt x="3731" y="7558"/>
                </a:moveTo>
                <a:cubicBezTo>
                  <a:pt x="3746" y="7636"/>
                  <a:pt x="3746" y="7715"/>
                  <a:pt x="3762" y="7793"/>
                </a:cubicBezTo>
                <a:lnTo>
                  <a:pt x="3637" y="7793"/>
                </a:lnTo>
                <a:cubicBezTo>
                  <a:pt x="3608" y="7771"/>
                  <a:pt x="3568" y="7760"/>
                  <a:pt x="3528" y="7760"/>
                </a:cubicBezTo>
                <a:cubicBezTo>
                  <a:pt x="3482" y="7760"/>
                  <a:pt x="3435" y="7775"/>
                  <a:pt x="3402" y="7809"/>
                </a:cubicBezTo>
                <a:cubicBezTo>
                  <a:pt x="3292" y="7809"/>
                  <a:pt x="3167" y="7840"/>
                  <a:pt x="3041" y="7872"/>
                </a:cubicBezTo>
                <a:cubicBezTo>
                  <a:pt x="3029" y="7867"/>
                  <a:pt x="3015" y="7865"/>
                  <a:pt x="3001" y="7865"/>
                </a:cubicBezTo>
                <a:cubicBezTo>
                  <a:pt x="2962" y="7865"/>
                  <a:pt x="2919" y="7880"/>
                  <a:pt x="2884" y="7903"/>
                </a:cubicBezTo>
                <a:cubicBezTo>
                  <a:pt x="2869" y="7903"/>
                  <a:pt x="2853" y="7903"/>
                  <a:pt x="2822" y="7919"/>
                </a:cubicBezTo>
                <a:cubicBezTo>
                  <a:pt x="2837" y="7840"/>
                  <a:pt x="2837" y="7778"/>
                  <a:pt x="2853" y="7715"/>
                </a:cubicBezTo>
                <a:cubicBezTo>
                  <a:pt x="2897" y="7748"/>
                  <a:pt x="2953" y="7765"/>
                  <a:pt x="3008" y="7765"/>
                </a:cubicBezTo>
                <a:cubicBezTo>
                  <a:pt x="3110" y="7765"/>
                  <a:pt x="3209" y="7706"/>
                  <a:pt x="3229" y="7574"/>
                </a:cubicBezTo>
                <a:cubicBezTo>
                  <a:pt x="3274" y="7685"/>
                  <a:pt x="3371" y="7737"/>
                  <a:pt x="3470" y="7737"/>
                </a:cubicBezTo>
                <a:cubicBezTo>
                  <a:pt x="3579" y="7737"/>
                  <a:pt x="3690" y="7673"/>
                  <a:pt x="3731" y="7558"/>
                </a:cubicBezTo>
                <a:close/>
                <a:moveTo>
                  <a:pt x="5408" y="8420"/>
                </a:moveTo>
                <a:cubicBezTo>
                  <a:pt x="5424" y="8561"/>
                  <a:pt x="5455" y="8687"/>
                  <a:pt x="5486" y="8812"/>
                </a:cubicBezTo>
                <a:cubicBezTo>
                  <a:pt x="5377" y="8687"/>
                  <a:pt x="5283" y="8546"/>
                  <a:pt x="5173" y="8420"/>
                </a:cubicBezTo>
                <a:close/>
                <a:moveTo>
                  <a:pt x="4405" y="8357"/>
                </a:moveTo>
                <a:cubicBezTo>
                  <a:pt x="4436" y="8640"/>
                  <a:pt x="4452" y="8906"/>
                  <a:pt x="4452" y="9188"/>
                </a:cubicBezTo>
                <a:cubicBezTo>
                  <a:pt x="4389" y="8922"/>
                  <a:pt x="4373" y="8640"/>
                  <a:pt x="4358" y="8357"/>
                </a:cubicBezTo>
                <a:close/>
                <a:moveTo>
                  <a:pt x="3950" y="8342"/>
                </a:moveTo>
                <a:cubicBezTo>
                  <a:pt x="3935" y="8420"/>
                  <a:pt x="3935" y="8483"/>
                  <a:pt x="3935" y="8561"/>
                </a:cubicBezTo>
                <a:cubicBezTo>
                  <a:pt x="3919" y="8828"/>
                  <a:pt x="3872" y="9094"/>
                  <a:pt x="3825" y="9361"/>
                </a:cubicBezTo>
                <a:lnTo>
                  <a:pt x="3809" y="9361"/>
                </a:lnTo>
                <a:cubicBezTo>
                  <a:pt x="3762" y="9031"/>
                  <a:pt x="3731" y="8702"/>
                  <a:pt x="3715" y="8357"/>
                </a:cubicBezTo>
                <a:cubicBezTo>
                  <a:pt x="3793" y="8357"/>
                  <a:pt x="3872" y="8342"/>
                  <a:pt x="3950" y="8342"/>
                </a:cubicBezTo>
                <a:close/>
                <a:moveTo>
                  <a:pt x="4938" y="8969"/>
                </a:moveTo>
                <a:cubicBezTo>
                  <a:pt x="5063" y="9157"/>
                  <a:pt x="5204" y="9345"/>
                  <a:pt x="5345" y="9517"/>
                </a:cubicBezTo>
                <a:cubicBezTo>
                  <a:pt x="5204" y="9517"/>
                  <a:pt x="5079" y="9533"/>
                  <a:pt x="4938" y="9533"/>
                </a:cubicBezTo>
                <a:cubicBezTo>
                  <a:pt x="4938" y="9345"/>
                  <a:pt x="4938" y="9157"/>
                  <a:pt x="4938" y="8969"/>
                </a:cubicBezTo>
                <a:close/>
                <a:moveTo>
                  <a:pt x="6176" y="9267"/>
                </a:moveTo>
                <a:cubicBezTo>
                  <a:pt x="6270" y="9361"/>
                  <a:pt x="6364" y="9470"/>
                  <a:pt x="6458" y="9580"/>
                </a:cubicBezTo>
                <a:cubicBezTo>
                  <a:pt x="6395" y="9564"/>
                  <a:pt x="6333" y="9564"/>
                  <a:pt x="6270" y="9549"/>
                </a:cubicBezTo>
                <a:cubicBezTo>
                  <a:pt x="6239" y="9455"/>
                  <a:pt x="6207" y="9361"/>
                  <a:pt x="6176" y="9267"/>
                </a:cubicBezTo>
                <a:close/>
                <a:moveTo>
                  <a:pt x="2696" y="9643"/>
                </a:moveTo>
                <a:cubicBezTo>
                  <a:pt x="2696" y="9784"/>
                  <a:pt x="2712" y="9909"/>
                  <a:pt x="2712" y="10050"/>
                </a:cubicBezTo>
                <a:cubicBezTo>
                  <a:pt x="2681" y="10066"/>
                  <a:pt x="2665" y="10066"/>
                  <a:pt x="2634" y="10082"/>
                </a:cubicBezTo>
                <a:lnTo>
                  <a:pt x="2524" y="10082"/>
                </a:lnTo>
                <a:cubicBezTo>
                  <a:pt x="2587" y="9941"/>
                  <a:pt x="2649" y="9784"/>
                  <a:pt x="2696" y="9643"/>
                </a:cubicBezTo>
                <a:close/>
                <a:moveTo>
                  <a:pt x="6512" y="0"/>
                </a:moveTo>
                <a:cubicBezTo>
                  <a:pt x="5667" y="0"/>
                  <a:pt x="4808" y="74"/>
                  <a:pt x="3966" y="97"/>
                </a:cubicBezTo>
                <a:cubicBezTo>
                  <a:pt x="2712" y="128"/>
                  <a:pt x="1395" y="66"/>
                  <a:pt x="173" y="317"/>
                </a:cubicBezTo>
                <a:cubicBezTo>
                  <a:pt x="141" y="317"/>
                  <a:pt x="110" y="332"/>
                  <a:pt x="94" y="348"/>
                </a:cubicBezTo>
                <a:cubicBezTo>
                  <a:pt x="47" y="379"/>
                  <a:pt x="16" y="411"/>
                  <a:pt x="16" y="458"/>
                </a:cubicBezTo>
                <a:cubicBezTo>
                  <a:pt x="0" y="552"/>
                  <a:pt x="32" y="646"/>
                  <a:pt x="157" y="661"/>
                </a:cubicBezTo>
                <a:cubicBezTo>
                  <a:pt x="267" y="693"/>
                  <a:pt x="376" y="708"/>
                  <a:pt x="486" y="724"/>
                </a:cubicBezTo>
                <a:cubicBezTo>
                  <a:pt x="753" y="865"/>
                  <a:pt x="1050" y="1038"/>
                  <a:pt x="1160" y="1241"/>
                </a:cubicBezTo>
                <a:cubicBezTo>
                  <a:pt x="1254" y="1461"/>
                  <a:pt x="1207" y="1931"/>
                  <a:pt x="1223" y="2166"/>
                </a:cubicBezTo>
                <a:cubicBezTo>
                  <a:pt x="1270" y="2871"/>
                  <a:pt x="1333" y="3561"/>
                  <a:pt x="1380" y="4251"/>
                </a:cubicBezTo>
                <a:cubicBezTo>
                  <a:pt x="1442" y="5097"/>
                  <a:pt x="1301" y="6226"/>
                  <a:pt x="1568" y="7072"/>
                </a:cubicBezTo>
                <a:cubicBezTo>
                  <a:pt x="1536" y="7307"/>
                  <a:pt x="1536" y="7558"/>
                  <a:pt x="1583" y="7778"/>
                </a:cubicBezTo>
                <a:cubicBezTo>
                  <a:pt x="1568" y="7950"/>
                  <a:pt x="1552" y="8122"/>
                  <a:pt x="1521" y="8279"/>
                </a:cubicBezTo>
                <a:cubicBezTo>
                  <a:pt x="1333" y="8655"/>
                  <a:pt x="1145" y="9031"/>
                  <a:pt x="956" y="9392"/>
                </a:cubicBezTo>
                <a:cubicBezTo>
                  <a:pt x="815" y="9611"/>
                  <a:pt x="674" y="9831"/>
                  <a:pt x="549" y="10082"/>
                </a:cubicBezTo>
                <a:cubicBezTo>
                  <a:pt x="533" y="10129"/>
                  <a:pt x="533" y="10160"/>
                  <a:pt x="549" y="10207"/>
                </a:cubicBezTo>
                <a:cubicBezTo>
                  <a:pt x="486" y="10285"/>
                  <a:pt x="439" y="10379"/>
                  <a:pt x="392" y="10458"/>
                </a:cubicBezTo>
                <a:cubicBezTo>
                  <a:pt x="302" y="10593"/>
                  <a:pt x="443" y="10772"/>
                  <a:pt x="579" y="10772"/>
                </a:cubicBezTo>
                <a:cubicBezTo>
                  <a:pt x="585" y="10772"/>
                  <a:pt x="590" y="10772"/>
                  <a:pt x="596" y="10771"/>
                </a:cubicBezTo>
                <a:lnTo>
                  <a:pt x="627" y="10771"/>
                </a:lnTo>
                <a:cubicBezTo>
                  <a:pt x="690" y="10818"/>
                  <a:pt x="768" y="10865"/>
                  <a:pt x="878" y="10881"/>
                </a:cubicBezTo>
                <a:cubicBezTo>
                  <a:pt x="894" y="10889"/>
                  <a:pt x="913" y="10893"/>
                  <a:pt x="935" y="10893"/>
                </a:cubicBezTo>
                <a:cubicBezTo>
                  <a:pt x="956" y="10893"/>
                  <a:pt x="980" y="10889"/>
                  <a:pt x="1003" y="10881"/>
                </a:cubicBezTo>
                <a:cubicBezTo>
                  <a:pt x="1218" y="10939"/>
                  <a:pt x="1449" y="10961"/>
                  <a:pt x="1686" y="10961"/>
                </a:cubicBezTo>
                <a:cubicBezTo>
                  <a:pt x="2348" y="10961"/>
                  <a:pt x="3064" y="10790"/>
                  <a:pt x="3652" y="10756"/>
                </a:cubicBezTo>
                <a:cubicBezTo>
                  <a:pt x="3778" y="10740"/>
                  <a:pt x="3903" y="10740"/>
                  <a:pt x="4013" y="10724"/>
                </a:cubicBezTo>
                <a:cubicBezTo>
                  <a:pt x="4232" y="12981"/>
                  <a:pt x="4264" y="15380"/>
                  <a:pt x="4765" y="17605"/>
                </a:cubicBezTo>
                <a:cubicBezTo>
                  <a:pt x="4781" y="17887"/>
                  <a:pt x="4797" y="18185"/>
                  <a:pt x="4812" y="18467"/>
                </a:cubicBezTo>
                <a:cubicBezTo>
                  <a:pt x="4821" y="18614"/>
                  <a:pt x="4937" y="18685"/>
                  <a:pt x="5051" y="18685"/>
                </a:cubicBezTo>
                <a:cubicBezTo>
                  <a:pt x="5132" y="18685"/>
                  <a:pt x="5212" y="18649"/>
                  <a:pt x="5251" y="18577"/>
                </a:cubicBezTo>
                <a:cubicBezTo>
                  <a:pt x="5330" y="18546"/>
                  <a:pt x="5392" y="18467"/>
                  <a:pt x="5392" y="18373"/>
                </a:cubicBezTo>
                <a:cubicBezTo>
                  <a:pt x="5314" y="17668"/>
                  <a:pt x="5236" y="16978"/>
                  <a:pt x="5157" y="16289"/>
                </a:cubicBezTo>
                <a:cubicBezTo>
                  <a:pt x="5126" y="15583"/>
                  <a:pt x="5094" y="14862"/>
                  <a:pt x="5079" y="14157"/>
                </a:cubicBezTo>
                <a:cubicBezTo>
                  <a:pt x="5063" y="13091"/>
                  <a:pt x="5283" y="11727"/>
                  <a:pt x="5000" y="10662"/>
                </a:cubicBezTo>
                <a:cubicBezTo>
                  <a:pt x="5508" y="10627"/>
                  <a:pt x="6015" y="10602"/>
                  <a:pt x="6517" y="10602"/>
                </a:cubicBezTo>
                <a:cubicBezTo>
                  <a:pt x="6930" y="10602"/>
                  <a:pt x="7340" y="10619"/>
                  <a:pt x="7743" y="10662"/>
                </a:cubicBezTo>
                <a:cubicBezTo>
                  <a:pt x="7750" y="10662"/>
                  <a:pt x="7757" y="10662"/>
                  <a:pt x="7764" y="10662"/>
                </a:cubicBezTo>
                <a:cubicBezTo>
                  <a:pt x="7962" y="10662"/>
                  <a:pt x="8163" y="10451"/>
                  <a:pt x="8073" y="10270"/>
                </a:cubicBezTo>
                <a:cubicBezTo>
                  <a:pt x="8135" y="10223"/>
                  <a:pt x="8182" y="10144"/>
                  <a:pt x="8182" y="10035"/>
                </a:cubicBezTo>
                <a:cubicBezTo>
                  <a:pt x="8135" y="9533"/>
                  <a:pt x="7790" y="9078"/>
                  <a:pt x="7493" y="8718"/>
                </a:cubicBezTo>
                <a:cubicBezTo>
                  <a:pt x="7258" y="8420"/>
                  <a:pt x="7007" y="8122"/>
                  <a:pt x="6756" y="7840"/>
                </a:cubicBezTo>
                <a:lnTo>
                  <a:pt x="6787" y="4188"/>
                </a:lnTo>
                <a:cubicBezTo>
                  <a:pt x="6803" y="2950"/>
                  <a:pt x="6505" y="1461"/>
                  <a:pt x="7571" y="614"/>
                </a:cubicBezTo>
                <a:cubicBezTo>
                  <a:pt x="7618" y="567"/>
                  <a:pt x="7649" y="505"/>
                  <a:pt x="7649" y="442"/>
                </a:cubicBezTo>
                <a:cubicBezTo>
                  <a:pt x="7712" y="270"/>
                  <a:pt x="7665" y="66"/>
                  <a:pt x="7414" y="34"/>
                </a:cubicBezTo>
                <a:cubicBezTo>
                  <a:pt x="7116" y="10"/>
                  <a:pt x="6815" y="0"/>
                  <a:pt x="651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5" name="Google Shape;585;p13"/>
          <p:cNvGrpSpPr/>
          <p:nvPr/>
        </p:nvGrpSpPr>
        <p:grpSpPr>
          <a:xfrm rot="514806">
            <a:off x="635931" y="3596943"/>
            <a:ext cx="1118061" cy="876421"/>
            <a:chOff x="378575" y="1776375"/>
            <a:chExt cx="737425" cy="578050"/>
          </a:xfrm>
        </p:grpSpPr>
        <p:sp>
          <p:nvSpPr>
            <p:cNvPr id="586" name="Google Shape;586;p13"/>
            <p:cNvSpPr/>
            <p:nvPr/>
          </p:nvSpPr>
          <p:spPr>
            <a:xfrm>
              <a:off x="378575" y="1776375"/>
              <a:ext cx="737425" cy="60825"/>
            </a:xfrm>
            <a:custGeom>
              <a:avLst/>
              <a:gdLst/>
              <a:ahLst/>
              <a:cxnLst/>
              <a:rect l="l" t="t" r="r" b="b"/>
              <a:pathLst>
                <a:path w="29497" h="2433" extrusionOk="0">
                  <a:moveTo>
                    <a:pt x="19316" y="1"/>
                  </a:moveTo>
                  <a:cubicBezTo>
                    <a:pt x="13215" y="1"/>
                    <a:pt x="7118" y="143"/>
                    <a:pt x="1024" y="432"/>
                  </a:cubicBezTo>
                  <a:cubicBezTo>
                    <a:pt x="0" y="478"/>
                    <a:pt x="75" y="1520"/>
                    <a:pt x="649" y="2101"/>
                  </a:cubicBezTo>
                  <a:cubicBezTo>
                    <a:pt x="635" y="1847"/>
                    <a:pt x="621" y="1595"/>
                    <a:pt x="610" y="1342"/>
                  </a:cubicBezTo>
                  <a:cubicBezTo>
                    <a:pt x="596" y="1103"/>
                    <a:pt x="760" y="1006"/>
                    <a:pt x="999" y="1006"/>
                  </a:cubicBezTo>
                  <a:cubicBezTo>
                    <a:pt x="1587" y="1006"/>
                    <a:pt x="2646" y="1609"/>
                    <a:pt x="2674" y="2172"/>
                  </a:cubicBezTo>
                  <a:cubicBezTo>
                    <a:pt x="2678" y="2261"/>
                    <a:pt x="2681" y="2347"/>
                    <a:pt x="2689" y="2433"/>
                  </a:cubicBezTo>
                  <a:cubicBezTo>
                    <a:pt x="8398" y="2179"/>
                    <a:pt x="14114" y="2051"/>
                    <a:pt x="19826" y="2051"/>
                  </a:cubicBezTo>
                  <a:cubicBezTo>
                    <a:pt x="21669" y="2051"/>
                    <a:pt x="23509" y="2066"/>
                    <a:pt x="25349" y="2090"/>
                  </a:cubicBezTo>
                  <a:cubicBezTo>
                    <a:pt x="25321" y="1798"/>
                    <a:pt x="25285" y="1502"/>
                    <a:pt x="25246" y="1205"/>
                  </a:cubicBezTo>
                  <a:cubicBezTo>
                    <a:pt x="25150" y="547"/>
                    <a:pt x="25809" y="172"/>
                    <a:pt x="26444" y="172"/>
                  </a:cubicBezTo>
                  <a:cubicBezTo>
                    <a:pt x="26950" y="172"/>
                    <a:pt x="27439" y="410"/>
                    <a:pt x="27514" y="938"/>
                  </a:cubicBezTo>
                  <a:cubicBezTo>
                    <a:pt x="27571" y="1338"/>
                    <a:pt x="27617" y="1733"/>
                    <a:pt x="27649" y="2133"/>
                  </a:cubicBezTo>
                  <a:cubicBezTo>
                    <a:pt x="27774" y="2133"/>
                    <a:pt x="27899" y="2137"/>
                    <a:pt x="28024" y="2140"/>
                  </a:cubicBezTo>
                  <a:lnTo>
                    <a:pt x="28060" y="2140"/>
                  </a:lnTo>
                  <a:cubicBezTo>
                    <a:pt x="29496" y="2140"/>
                    <a:pt x="29343" y="125"/>
                    <a:pt x="28030" y="97"/>
                  </a:cubicBezTo>
                  <a:cubicBezTo>
                    <a:pt x="25124" y="33"/>
                    <a:pt x="22219" y="1"/>
                    <a:pt x="193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13"/>
            <p:cNvSpPr/>
            <p:nvPr/>
          </p:nvSpPr>
          <p:spPr>
            <a:xfrm>
              <a:off x="1004275" y="1828625"/>
              <a:ext cx="74725" cy="327700"/>
            </a:xfrm>
            <a:custGeom>
              <a:avLst/>
              <a:gdLst/>
              <a:ahLst/>
              <a:cxnLst/>
              <a:rect l="l" t="t" r="r" b="b"/>
              <a:pathLst>
                <a:path w="2989" h="13108" extrusionOk="0">
                  <a:moveTo>
                    <a:pt x="321" y="0"/>
                  </a:moveTo>
                  <a:lnTo>
                    <a:pt x="321" y="0"/>
                  </a:lnTo>
                  <a:cubicBezTo>
                    <a:pt x="724" y="4054"/>
                    <a:pt x="0" y="8130"/>
                    <a:pt x="353" y="12184"/>
                  </a:cubicBezTo>
                  <a:cubicBezTo>
                    <a:pt x="585" y="12152"/>
                    <a:pt x="817" y="12131"/>
                    <a:pt x="1038" y="12131"/>
                  </a:cubicBezTo>
                  <a:cubicBezTo>
                    <a:pt x="1516" y="12131"/>
                    <a:pt x="1954" y="12230"/>
                    <a:pt x="2293" y="12508"/>
                  </a:cubicBezTo>
                  <a:cubicBezTo>
                    <a:pt x="2471" y="12658"/>
                    <a:pt x="2660" y="12869"/>
                    <a:pt x="2753" y="13108"/>
                  </a:cubicBezTo>
                  <a:cubicBezTo>
                    <a:pt x="2753" y="13065"/>
                    <a:pt x="2749" y="13026"/>
                    <a:pt x="2746" y="12983"/>
                  </a:cubicBezTo>
                  <a:cubicBezTo>
                    <a:pt x="2150" y="8679"/>
                    <a:pt x="2989" y="4350"/>
                    <a:pt x="2621" y="43"/>
                  </a:cubicBezTo>
                  <a:cubicBezTo>
                    <a:pt x="1855" y="25"/>
                    <a:pt x="1088" y="11"/>
                    <a:pt x="3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13"/>
            <p:cNvSpPr/>
            <p:nvPr/>
          </p:nvSpPr>
          <p:spPr>
            <a:xfrm>
              <a:off x="1007300" y="1780650"/>
              <a:ext cx="62500" cy="49075"/>
            </a:xfrm>
            <a:custGeom>
              <a:avLst/>
              <a:gdLst/>
              <a:ahLst/>
              <a:cxnLst/>
              <a:rect l="l" t="t" r="r" b="b"/>
              <a:pathLst>
                <a:path w="2500" h="1963" extrusionOk="0">
                  <a:moveTo>
                    <a:pt x="1295" y="1"/>
                  </a:moveTo>
                  <a:cubicBezTo>
                    <a:pt x="660" y="1"/>
                    <a:pt x="1" y="376"/>
                    <a:pt x="97" y="1034"/>
                  </a:cubicBezTo>
                  <a:cubicBezTo>
                    <a:pt x="136" y="1331"/>
                    <a:pt x="172" y="1627"/>
                    <a:pt x="200" y="1919"/>
                  </a:cubicBezTo>
                  <a:cubicBezTo>
                    <a:pt x="967" y="1930"/>
                    <a:pt x="1734" y="1944"/>
                    <a:pt x="2500" y="1962"/>
                  </a:cubicBezTo>
                  <a:cubicBezTo>
                    <a:pt x="2468" y="1562"/>
                    <a:pt x="2422" y="1167"/>
                    <a:pt x="2365" y="767"/>
                  </a:cubicBezTo>
                  <a:cubicBezTo>
                    <a:pt x="2290" y="239"/>
                    <a:pt x="1801" y="1"/>
                    <a:pt x="12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13"/>
            <p:cNvSpPr/>
            <p:nvPr/>
          </p:nvSpPr>
          <p:spPr>
            <a:xfrm>
              <a:off x="785225" y="2133225"/>
              <a:ext cx="290025" cy="69200"/>
            </a:xfrm>
            <a:custGeom>
              <a:avLst/>
              <a:gdLst/>
              <a:ahLst/>
              <a:cxnLst/>
              <a:rect l="l" t="t" r="r" b="b"/>
              <a:pathLst>
                <a:path w="11601" h="2768" extrusionOk="0">
                  <a:moveTo>
                    <a:pt x="9115" y="0"/>
                  </a:moveTo>
                  <a:cubicBezTo>
                    <a:pt x="8323" y="115"/>
                    <a:pt x="7503" y="378"/>
                    <a:pt x="6904" y="453"/>
                  </a:cubicBezTo>
                  <a:cubicBezTo>
                    <a:pt x="4990" y="692"/>
                    <a:pt x="3065" y="799"/>
                    <a:pt x="1135" y="799"/>
                  </a:cubicBezTo>
                  <a:cubicBezTo>
                    <a:pt x="1" y="803"/>
                    <a:pt x="126" y="1962"/>
                    <a:pt x="822" y="2507"/>
                  </a:cubicBezTo>
                  <a:cubicBezTo>
                    <a:pt x="832" y="2454"/>
                    <a:pt x="843" y="2396"/>
                    <a:pt x="857" y="2343"/>
                  </a:cubicBezTo>
                  <a:cubicBezTo>
                    <a:pt x="925" y="1993"/>
                    <a:pt x="1641" y="1861"/>
                    <a:pt x="2252" y="1861"/>
                  </a:cubicBezTo>
                  <a:cubicBezTo>
                    <a:pt x="2732" y="1861"/>
                    <a:pt x="3150" y="1947"/>
                    <a:pt x="3124" y="2069"/>
                  </a:cubicBezTo>
                  <a:cubicBezTo>
                    <a:pt x="3078" y="2304"/>
                    <a:pt x="3035" y="2536"/>
                    <a:pt x="2996" y="2768"/>
                  </a:cubicBezTo>
                  <a:cubicBezTo>
                    <a:pt x="4006" y="2742"/>
                    <a:pt x="5011" y="2686"/>
                    <a:pt x="6013" y="2589"/>
                  </a:cubicBezTo>
                  <a:cubicBezTo>
                    <a:pt x="6744" y="2521"/>
                    <a:pt x="7475" y="2432"/>
                    <a:pt x="8203" y="2329"/>
                  </a:cubicBezTo>
                  <a:cubicBezTo>
                    <a:pt x="8338" y="2307"/>
                    <a:pt x="9586" y="2154"/>
                    <a:pt x="9811" y="1972"/>
                  </a:cubicBezTo>
                  <a:cubicBezTo>
                    <a:pt x="10021" y="2079"/>
                    <a:pt x="10263" y="2143"/>
                    <a:pt x="10502" y="2143"/>
                  </a:cubicBezTo>
                  <a:cubicBezTo>
                    <a:pt x="10891" y="2143"/>
                    <a:pt x="11265" y="1980"/>
                    <a:pt x="11458" y="1591"/>
                  </a:cubicBezTo>
                  <a:cubicBezTo>
                    <a:pt x="11473" y="1562"/>
                    <a:pt x="11486" y="1534"/>
                    <a:pt x="11504" y="1505"/>
                  </a:cubicBezTo>
                  <a:cubicBezTo>
                    <a:pt x="11601" y="1309"/>
                    <a:pt x="11586" y="1109"/>
                    <a:pt x="11515" y="924"/>
                  </a:cubicBezTo>
                  <a:lnTo>
                    <a:pt x="11515" y="924"/>
                  </a:lnTo>
                  <a:cubicBezTo>
                    <a:pt x="11511" y="1505"/>
                    <a:pt x="10898" y="1833"/>
                    <a:pt x="10306" y="1833"/>
                  </a:cubicBezTo>
                  <a:cubicBezTo>
                    <a:pt x="9796" y="1833"/>
                    <a:pt x="9307" y="1594"/>
                    <a:pt x="9236" y="1066"/>
                  </a:cubicBezTo>
                  <a:cubicBezTo>
                    <a:pt x="9187" y="710"/>
                    <a:pt x="9147" y="357"/>
                    <a:pt x="91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13"/>
            <p:cNvSpPr/>
            <p:nvPr/>
          </p:nvSpPr>
          <p:spPr>
            <a:xfrm>
              <a:off x="1013075" y="2131900"/>
              <a:ext cx="60050" cy="47175"/>
            </a:xfrm>
            <a:custGeom>
              <a:avLst/>
              <a:gdLst/>
              <a:ahLst/>
              <a:cxnLst/>
              <a:rect l="l" t="t" r="r" b="b"/>
              <a:pathLst>
                <a:path w="2402" h="1887" extrusionOk="0">
                  <a:moveTo>
                    <a:pt x="686" y="0"/>
                  </a:moveTo>
                  <a:cubicBezTo>
                    <a:pt x="465" y="0"/>
                    <a:pt x="233" y="21"/>
                    <a:pt x="1" y="53"/>
                  </a:cubicBezTo>
                  <a:cubicBezTo>
                    <a:pt x="33" y="410"/>
                    <a:pt x="73" y="763"/>
                    <a:pt x="122" y="1119"/>
                  </a:cubicBezTo>
                  <a:cubicBezTo>
                    <a:pt x="193" y="1647"/>
                    <a:pt x="682" y="1886"/>
                    <a:pt x="1192" y="1886"/>
                  </a:cubicBezTo>
                  <a:cubicBezTo>
                    <a:pt x="1784" y="1886"/>
                    <a:pt x="2397" y="1558"/>
                    <a:pt x="2401" y="977"/>
                  </a:cubicBezTo>
                  <a:cubicBezTo>
                    <a:pt x="2308" y="738"/>
                    <a:pt x="2119" y="527"/>
                    <a:pt x="1941" y="377"/>
                  </a:cubicBezTo>
                  <a:cubicBezTo>
                    <a:pt x="1602" y="99"/>
                    <a:pt x="1164" y="0"/>
                    <a:pt x="6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13"/>
            <p:cNvSpPr/>
            <p:nvPr/>
          </p:nvSpPr>
          <p:spPr>
            <a:xfrm>
              <a:off x="798250" y="2195875"/>
              <a:ext cx="62525" cy="151150"/>
            </a:xfrm>
            <a:custGeom>
              <a:avLst/>
              <a:gdLst/>
              <a:ahLst/>
              <a:cxnLst/>
              <a:rect l="l" t="t" r="r" b="b"/>
              <a:pathLst>
                <a:path w="2501" h="6046" extrusionOk="0">
                  <a:moveTo>
                    <a:pt x="301" y="1"/>
                  </a:moveTo>
                  <a:cubicBezTo>
                    <a:pt x="129" y="886"/>
                    <a:pt x="29" y="1766"/>
                    <a:pt x="1" y="2647"/>
                  </a:cubicBezTo>
                  <a:cubicBezTo>
                    <a:pt x="464" y="3367"/>
                    <a:pt x="928" y="4084"/>
                    <a:pt x="1388" y="4801"/>
                  </a:cubicBezTo>
                  <a:cubicBezTo>
                    <a:pt x="1652" y="5207"/>
                    <a:pt x="1709" y="5724"/>
                    <a:pt x="1612" y="6045"/>
                  </a:cubicBezTo>
                  <a:cubicBezTo>
                    <a:pt x="2094" y="5956"/>
                    <a:pt x="2501" y="5785"/>
                    <a:pt x="2468" y="5581"/>
                  </a:cubicBezTo>
                  <a:cubicBezTo>
                    <a:pt x="2190" y="3799"/>
                    <a:pt x="2190" y="2033"/>
                    <a:pt x="2475" y="262"/>
                  </a:cubicBezTo>
                  <a:lnTo>
                    <a:pt x="2475" y="262"/>
                  </a:lnTo>
                  <a:cubicBezTo>
                    <a:pt x="2016" y="275"/>
                    <a:pt x="1552" y="279"/>
                    <a:pt x="1089" y="279"/>
                  </a:cubicBezTo>
                  <a:cubicBezTo>
                    <a:pt x="785" y="279"/>
                    <a:pt x="518" y="172"/>
                    <a:pt x="3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13"/>
            <p:cNvSpPr/>
            <p:nvPr/>
          </p:nvSpPr>
          <p:spPr>
            <a:xfrm>
              <a:off x="805750" y="2179750"/>
              <a:ext cx="58250" cy="23100"/>
            </a:xfrm>
            <a:custGeom>
              <a:avLst/>
              <a:gdLst/>
              <a:ahLst/>
              <a:cxnLst/>
              <a:rect l="l" t="t" r="r" b="b"/>
              <a:pathLst>
                <a:path w="2330" h="924" extrusionOk="0">
                  <a:moveTo>
                    <a:pt x="1431" y="0"/>
                  </a:moveTo>
                  <a:cubicBezTo>
                    <a:pt x="820" y="0"/>
                    <a:pt x="104" y="132"/>
                    <a:pt x="36" y="482"/>
                  </a:cubicBezTo>
                  <a:cubicBezTo>
                    <a:pt x="22" y="535"/>
                    <a:pt x="11" y="593"/>
                    <a:pt x="1" y="646"/>
                  </a:cubicBezTo>
                  <a:cubicBezTo>
                    <a:pt x="218" y="817"/>
                    <a:pt x="485" y="924"/>
                    <a:pt x="789" y="924"/>
                  </a:cubicBezTo>
                  <a:cubicBezTo>
                    <a:pt x="1252" y="924"/>
                    <a:pt x="1716" y="920"/>
                    <a:pt x="2175" y="907"/>
                  </a:cubicBezTo>
                  <a:cubicBezTo>
                    <a:pt x="2214" y="675"/>
                    <a:pt x="2257" y="443"/>
                    <a:pt x="2303" y="208"/>
                  </a:cubicBezTo>
                  <a:cubicBezTo>
                    <a:pt x="2329" y="86"/>
                    <a:pt x="1911" y="0"/>
                    <a:pt x="1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13"/>
            <p:cNvSpPr/>
            <p:nvPr/>
          </p:nvSpPr>
          <p:spPr>
            <a:xfrm>
              <a:off x="799950" y="2316150"/>
              <a:ext cx="21675" cy="32475"/>
            </a:xfrm>
            <a:custGeom>
              <a:avLst/>
              <a:gdLst/>
              <a:ahLst/>
              <a:cxnLst/>
              <a:rect l="l" t="t" r="r" b="b"/>
              <a:pathLst>
                <a:path w="867" h="1299" extrusionOk="0">
                  <a:moveTo>
                    <a:pt x="1" y="0"/>
                  </a:moveTo>
                  <a:lnTo>
                    <a:pt x="1" y="0"/>
                  </a:lnTo>
                  <a:cubicBezTo>
                    <a:pt x="32" y="350"/>
                    <a:pt x="79" y="696"/>
                    <a:pt x="132" y="1045"/>
                  </a:cubicBezTo>
                  <a:cubicBezTo>
                    <a:pt x="161" y="1223"/>
                    <a:pt x="475" y="1298"/>
                    <a:pt x="863" y="1298"/>
                  </a:cubicBezTo>
                  <a:lnTo>
                    <a:pt x="867" y="1298"/>
                  </a:lnTo>
                  <a:cubicBezTo>
                    <a:pt x="799" y="1223"/>
                    <a:pt x="728" y="1127"/>
                    <a:pt x="653" y="1013"/>
                  </a:cubicBezTo>
                  <a:cubicBezTo>
                    <a:pt x="435" y="674"/>
                    <a:pt x="218" y="339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13"/>
            <p:cNvSpPr/>
            <p:nvPr/>
          </p:nvSpPr>
          <p:spPr>
            <a:xfrm>
              <a:off x="475450" y="2160675"/>
              <a:ext cx="363125" cy="193750"/>
            </a:xfrm>
            <a:custGeom>
              <a:avLst/>
              <a:gdLst/>
              <a:ahLst/>
              <a:cxnLst/>
              <a:rect l="l" t="t" r="r" b="b"/>
              <a:pathLst>
                <a:path w="14525" h="7750" extrusionOk="0">
                  <a:moveTo>
                    <a:pt x="2935" y="1"/>
                  </a:moveTo>
                  <a:cubicBezTo>
                    <a:pt x="2012" y="1"/>
                    <a:pt x="1095" y="82"/>
                    <a:pt x="197" y="403"/>
                  </a:cubicBezTo>
                  <a:cubicBezTo>
                    <a:pt x="101" y="436"/>
                    <a:pt x="37" y="507"/>
                    <a:pt x="1" y="603"/>
                  </a:cubicBezTo>
                  <a:cubicBezTo>
                    <a:pt x="26" y="710"/>
                    <a:pt x="55" y="814"/>
                    <a:pt x="83" y="921"/>
                  </a:cubicBezTo>
                  <a:cubicBezTo>
                    <a:pt x="843" y="1199"/>
                    <a:pt x="1702" y="2108"/>
                    <a:pt x="911" y="2368"/>
                  </a:cubicBezTo>
                  <a:cubicBezTo>
                    <a:pt x="882" y="2379"/>
                    <a:pt x="853" y="2386"/>
                    <a:pt x="825" y="2393"/>
                  </a:cubicBezTo>
                  <a:cubicBezTo>
                    <a:pt x="914" y="2440"/>
                    <a:pt x="1000" y="2468"/>
                    <a:pt x="1089" y="2468"/>
                  </a:cubicBezTo>
                  <a:cubicBezTo>
                    <a:pt x="1135" y="2468"/>
                    <a:pt x="1181" y="2461"/>
                    <a:pt x="1228" y="2443"/>
                  </a:cubicBezTo>
                  <a:cubicBezTo>
                    <a:pt x="2048" y="2151"/>
                    <a:pt x="2914" y="2069"/>
                    <a:pt x="3791" y="2069"/>
                  </a:cubicBezTo>
                  <a:cubicBezTo>
                    <a:pt x="4775" y="2069"/>
                    <a:pt x="5771" y="2172"/>
                    <a:pt x="6722" y="2215"/>
                  </a:cubicBezTo>
                  <a:cubicBezTo>
                    <a:pt x="7571" y="2251"/>
                    <a:pt x="8417" y="2290"/>
                    <a:pt x="9265" y="2325"/>
                  </a:cubicBezTo>
                  <a:cubicBezTo>
                    <a:pt x="9525" y="2336"/>
                    <a:pt x="9989" y="2432"/>
                    <a:pt x="10399" y="2432"/>
                  </a:cubicBezTo>
                  <a:cubicBezTo>
                    <a:pt x="10445" y="2432"/>
                    <a:pt x="10492" y="2432"/>
                    <a:pt x="10535" y="2429"/>
                  </a:cubicBezTo>
                  <a:cubicBezTo>
                    <a:pt x="11351" y="3691"/>
                    <a:pt x="12164" y="4957"/>
                    <a:pt x="12981" y="6219"/>
                  </a:cubicBezTo>
                  <a:cubicBezTo>
                    <a:pt x="12910" y="5495"/>
                    <a:pt x="12888" y="4775"/>
                    <a:pt x="12913" y="4055"/>
                  </a:cubicBezTo>
                  <a:cubicBezTo>
                    <a:pt x="12342" y="3171"/>
                    <a:pt x="11768" y="2282"/>
                    <a:pt x="11198" y="1398"/>
                  </a:cubicBezTo>
                  <a:cubicBezTo>
                    <a:pt x="11126" y="1138"/>
                    <a:pt x="10991" y="892"/>
                    <a:pt x="10873" y="735"/>
                  </a:cubicBezTo>
                  <a:cubicBezTo>
                    <a:pt x="10851" y="710"/>
                    <a:pt x="10830" y="681"/>
                    <a:pt x="10809" y="653"/>
                  </a:cubicBezTo>
                  <a:cubicBezTo>
                    <a:pt x="10698" y="510"/>
                    <a:pt x="10377" y="100"/>
                    <a:pt x="10103" y="100"/>
                  </a:cubicBezTo>
                  <a:cubicBezTo>
                    <a:pt x="10053" y="100"/>
                    <a:pt x="10003" y="115"/>
                    <a:pt x="9957" y="146"/>
                  </a:cubicBezTo>
                  <a:cubicBezTo>
                    <a:pt x="9936" y="161"/>
                    <a:pt x="9918" y="176"/>
                    <a:pt x="9896" y="189"/>
                  </a:cubicBezTo>
                  <a:cubicBezTo>
                    <a:pt x="9839" y="229"/>
                    <a:pt x="9796" y="275"/>
                    <a:pt x="9765" y="329"/>
                  </a:cubicBezTo>
                  <a:cubicBezTo>
                    <a:pt x="9658" y="350"/>
                    <a:pt x="9533" y="357"/>
                    <a:pt x="9397" y="357"/>
                  </a:cubicBezTo>
                  <a:cubicBezTo>
                    <a:pt x="8798" y="357"/>
                    <a:pt x="7989" y="204"/>
                    <a:pt x="7682" y="189"/>
                  </a:cubicBezTo>
                  <a:cubicBezTo>
                    <a:pt x="6740" y="151"/>
                    <a:pt x="5799" y="108"/>
                    <a:pt x="4858" y="69"/>
                  </a:cubicBezTo>
                  <a:cubicBezTo>
                    <a:pt x="4212" y="39"/>
                    <a:pt x="3570" y="1"/>
                    <a:pt x="2935" y="1"/>
                  </a:cubicBezTo>
                  <a:close/>
                  <a:moveTo>
                    <a:pt x="14524" y="7453"/>
                  </a:moveTo>
                  <a:lnTo>
                    <a:pt x="14524" y="7453"/>
                  </a:lnTo>
                  <a:cubicBezTo>
                    <a:pt x="14304" y="7493"/>
                    <a:pt x="14065" y="7517"/>
                    <a:pt x="13847" y="7517"/>
                  </a:cubicBezTo>
                  <a:cubicBezTo>
                    <a:pt x="13996" y="7682"/>
                    <a:pt x="14125" y="7749"/>
                    <a:pt x="14232" y="7749"/>
                  </a:cubicBezTo>
                  <a:cubicBezTo>
                    <a:pt x="14371" y="7749"/>
                    <a:pt x="14475" y="7631"/>
                    <a:pt x="14524" y="7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13"/>
            <p:cNvSpPr/>
            <p:nvPr/>
          </p:nvSpPr>
          <p:spPr>
            <a:xfrm>
              <a:off x="797650" y="2262025"/>
              <a:ext cx="43350" cy="86600"/>
            </a:xfrm>
            <a:custGeom>
              <a:avLst/>
              <a:gdLst/>
              <a:ahLst/>
              <a:cxnLst/>
              <a:rect l="l" t="t" r="r" b="b"/>
              <a:pathLst>
                <a:path w="1734" h="3464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721"/>
                    <a:pt x="22" y="1441"/>
                    <a:pt x="93" y="2165"/>
                  </a:cubicBezTo>
                  <a:cubicBezTo>
                    <a:pt x="310" y="2504"/>
                    <a:pt x="527" y="2839"/>
                    <a:pt x="745" y="3178"/>
                  </a:cubicBezTo>
                  <a:cubicBezTo>
                    <a:pt x="820" y="3292"/>
                    <a:pt x="891" y="3388"/>
                    <a:pt x="959" y="3463"/>
                  </a:cubicBezTo>
                  <a:cubicBezTo>
                    <a:pt x="1177" y="3463"/>
                    <a:pt x="1416" y="3439"/>
                    <a:pt x="1636" y="3399"/>
                  </a:cubicBezTo>
                  <a:cubicBezTo>
                    <a:pt x="1733" y="3078"/>
                    <a:pt x="1676" y="2561"/>
                    <a:pt x="1412" y="2155"/>
                  </a:cubicBezTo>
                  <a:cubicBezTo>
                    <a:pt x="952" y="1438"/>
                    <a:pt x="488" y="721"/>
                    <a:pt x="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13"/>
            <p:cNvSpPr/>
            <p:nvPr/>
          </p:nvSpPr>
          <p:spPr>
            <a:xfrm>
              <a:off x="394775" y="1828875"/>
              <a:ext cx="101325" cy="394500"/>
            </a:xfrm>
            <a:custGeom>
              <a:avLst/>
              <a:gdLst/>
              <a:ahLst/>
              <a:cxnLst/>
              <a:rect l="l" t="t" r="r" b="b"/>
              <a:pathLst>
                <a:path w="4053" h="15780" extrusionOk="0">
                  <a:moveTo>
                    <a:pt x="1" y="1"/>
                  </a:moveTo>
                  <a:cubicBezTo>
                    <a:pt x="190" y="3417"/>
                    <a:pt x="465" y="6825"/>
                    <a:pt x="839" y="10224"/>
                  </a:cubicBezTo>
                  <a:cubicBezTo>
                    <a:pt x="1017" y="11864"/>
                    <a:pt x="1078" y="15780"/>
                    <a:pt x="3338" y="15780"/>
                  </a:cubicBezTo>
                  <a:cubicBezTo>
                    <a:pt x="3557" y="15780"/>
                    <a:pt x="3792" y="15744"/>
                    <a:pt x="4052" y="15665"/>
                  </a:cubicBezTo>
                  <a:cubicBezTo>
                    <a:pt x="3524" y="15383"/>
                    <a:pt x="3057" y="14338"/>
                    <a:pt x="3228" y="13875"/>
                  </a:cubicBezTo>
                  <a:cubicBezTo>
                    <a:pt x="3017" y="12955"/>
                    <a:pt x="3000" y="11947"/>
                    <a:pt x="2904" y="11055"/>
                  </a:cubicBezTo>
                  <a:cubicBezTo>
                    <a:pt x="2775" y="9871"/>
                    <a:pt x="2654" y="8683"/>
                    <a:pt x="2547" y="7492"/>
                  </a:cubicBezTo>
                  <a:cubicBezTo>
                    <a:pt x="2333" y="5110"/>
                    <a:pt x="2166" y="2721"/>
                    <a:pt x="2041" y="333"/>
                  </a:cubicBezTo>
                  <a:cubicBezTo>
                    <a:pt x="1666" y="351"/>
                    <a:pt x="1296" y="368"/>
                    <a:pt x="925" y="386"/>
                  </a:cubicBezTo>
                  <a:lnTo>
                    <a:pt x="871" y="386"/>
                  </a:lnTo>
                  <a:cubicBezTo>
                    <a:pt x="529" y="386"/>
                    <a:pt x="226" y="229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13"/>
            <p:cNvSpPr/>
            <p:nvPr/>
          </p:nvSpPr>
          <p:spPr>
            <a:xfrm>
              <a:off x="471175" y="2175750"/>
              <a:ext cx="46850" cy="44750"/>
            </a:xfrm>
            <a:custGeom>
              <a:avLst/>
              <a:gdLst/>
              <a:ahLst/>
              <a:cxnLst/>
              <a:rect l="l" t="t" r="r" b="b"/>
              <a:pathLst>
                <a:path w="1874" h="1790" extrusionOk="0">
                  <a:moveTo>
                    <a:pt x="172" y="0"/>
                  </a:moveTo>
                  <a:lnTo>
                    <a:pt x="172" y="0"/>
                  </a:lnTo>
                  <a:cubicBezTo>
                    <a:pt x="1" y="463"/>
                    <a:pt x="468" y="1508"/>
                    <a:pt x="996" y="1790"/>
                  </a:cubicBezTo>
                  <a:cubicBezTo>
                    <a:pt x="1024" y="1783"/>
                    <a:pt x="1053" y="1776"/>
                    <a:pt x="1082" y="1765"/>
                  </a:cubicBezTo>
                  <a:cubicBezTo>
                    <a:pt x="1873" y="1505"/>
                    <a:pt x="1014" y="596"/>
                    <a:pt x="254" y="318"/>
                  </a:cubicBezTo>
                  <a:cubicBezTo>
                    <a:pt x="226" y="211"/>
                    <a:pt x="197" y="107"/>
                    <a:pt x="1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8" name="Google Shape;598;p13"/>
          <p:cNvSpPr/>
          <p:nvPr/>
        </p:nvSpPr>
        <p:spPr>
          <a:xfrm>
            <a:off x="470701" y="154522"/>
            <a:ext cx="1236035" cy="508000"/>
          </a:xfrm>
          <a:prstGeom prst="rect">
            <a:avLst/>
          </a:prstGeom>
          <a:solidFill>
            <a:srgbClr val="FFFFFF">
              <a:alpha val="5333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9" name="Google Shape;59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698" y="236598"/>
            <a:ext cx="902040" cy="343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13" title="תפקיד המורה .mov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39400" y="990150"/>
            <a:ext cx="6670090" cy="375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14"/>
          <p:cNvSpPr txBox="1">
            <a:spLocks noGrp="1"/>
          </p:cNvSpPr>
          <p:nvPr>
            <p:ph type="title"/>
          </p:nvPr>
        </p:nvSpPr>
        <p:spPr>
          <a:xfrm>
            <a:off x="2533528" y="1638400"/>
            <a:ext cx="4046356" cy="1717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iw-IL" sz="2400"/>
              <a:t>אז מה הם תפקידיו של המורה?</a:t>
            </a:r>
            <a:br>
              <a:rPr lang="iw-IL" sz="2400"/>
            </a:br>
            <a:r>
              <a:rPr lang="iw-IL" sz="2400"/>
              <a:t>האם מישהו מוכן לספר בקצרה על מורה שהוא פגש בחייו שהיה משמעותי?</a:t>
            </a:r>
            <a:endParaRPr/>
          </a:p>
        </p:txBody>
      </p:sp>
      <p:sp>
        <p:nvSpPr>
          <p:cNvPr id="606" name="Google Shape;606;p14"/>
          <p:cNvSpPr/>
          <p:nvPr/>
        </p:nvSpPr>
        <p:spPr>
          <a:xfrm>
            <a:off x="7335175" y="3492600"/>
            <a:ext cx="1030054" cy="1376819"/>
          </a:xfrm>
          <a:custGeom>
            <a:avLst/>
            <a:gdLst/>
            <a:ahLst/>
            <a:cxnLst/>
            <a:rect l="l" t="t" r="r" b="b"/>
            <a:pathLst>
              <a:path w="20211" h="27015" extrusionOk="0">
                <a:moveTo>
                  <a:pt x="13024" y="5921"/>
                </a:moveTo>
                <a:cubicBezTo>
                  <a:pt x="13039" y="5921"/>
                  <a:pt x="13053" y="5921"/>
                  <a:pt x="13068" y="5921"/>
                </a:cubicBezTo>
                <a:cubicBezTo>
                  <a:pt x="13228" y="5925"/>
                  <a:pt x="13275" y="5932"/>
                  <a:pt x="13449" y="5978"/>
                </a:cubicBezTo>
                <a:cubicBezTo>
                  <a:pt x="13621" y="6025"/>
                  <a:pt x="13692" y="6054"/>
                  <a:pt x="13820" y="6121"/>
                </a:cubicBezTo>
                <a:cubicBezTo>
                  <a:pt x="14120" y="6275"/>
                  <a:pt x="14305" y="6421"/>
                  <a:pt x="14533" y="6660"/>
                </a:cubicBezTo>
                <a:cubicBezTo>
                  <a:pt x="14934" y="7077"/>
                  <a:pt x="15239" y="7599"/>
                  <a:pt x="15440" y="8166"/>
                </a:cubicBezTo>
                <a:lnTo>
                  <a:pt x="15440" y="8166"/>
                </a:lnTo>
                <a:cubicBezTo>
                  <a:pt x="15083" y="8248"/>
                  <a:pt x="14722" y="8292"/>
                  <a:pt x="14368" y="8292"/>
                </a:cubicBezTo>
                <a:cubicBezTo>
                  <a:pt x="14140" y="8292"/>
                  <a:pt x="13915" y="8274"/>
                  <a:pt x="13695" y="8236"/>
                </a:cubicBezTo>
                <a:cubicBezTo>
                  <a:pt x="12724" y="8067"/>
                  <a:pt x="11922" y="7510"/>
                  <a:pt x="11491" y="6614"/>
                </a:cubicBezTo>
                <a:lnTo>
                  <a:pt x="11491" y="6614"/>
                </a:lnTo>
                <a:cubicBezTo>
                  <a:pt x="11716" y="6403"/>
                  <a:pt x="11958" y="6226"/>
                  <a:pt x="12244" y="6092"/>
                </a:cubicBezTo>
                <a:cubicBezTo>
                  <a:pt x="12481" y="5981"/>
                  <a:pt x="12754" y="5921"/>
                  <a:pt x="13024" y="5921"/>
                </a:cubicBezTo>
                <a:close/>
                <a:moveTo>
                  <a:pt x="8395" y="11475"/>
                </a:moveTo>
                <a:cubicBezTo>
                  <a:pt x="9299" y="11475"/>
                  <a:pt x="10220" y="12193"/>
                  <a:pt x="10793" y="12796"/>
                </a:cubicBezTo>
                <a:cubicBezTo>
                  <a:pt x="11173" y="13194"/>
                  <a:pt x="11637" y="13806"/>
                  <a:pt x="11795" y="14426"/>
                </a:cubicBezTo>
                <a:lnTo>
                  <a:pt x="11795" y="14426"/>
                </a:lnTo>
                <a:cubicBezTo>
                  <a:pt x="11609" y="14465"/>
                  <a:pt x="11433" y="14481"/>
                  <a:pt x="11241" y="14481"/>
                </a:cubicBezTo>
                <a:cubicBezTo>
                  <a:pt x="11116" y="14481"/>
                  <a:pt x="10985" y="14474"/>
                  <a:pt x="10839" y="14462"/>
                </a:cubicBezTo>
                <a:cubicBezTo>
                  <a:pt x="10369" y="14415"/>
                  <a:pt x="9901" y="14315"/>
                  <a:pt x="9445" y="14187"/>
                </a:cubicBezTo>
                <a:cubicBezTo>
                  <a:pt x="8654" y="13965"/>
                  <a:pt x="7622" y="13627"/>
                  <a:pt x="7109" y="12960"/>
                </a:cubicBezTo>
                <a:cubicBezTo>
                  <a:pt x="7017" y="12843"/>
                  <a:pt x="6964" y="12743"/>
                  <a:pt x="6942" y="12593"/>
                </a:cubicBezTo>
                <a:lnTo>
                  <a:pt x="6942" y="12593"/>
                </a:lnTo>
                <a:cubicBezTo>
                  <a:pt x="6943" y="12597"/>
                  <a:pt x="6943" y="12599"/>
                  <a:pt x="6944" y="12599"/>
                </a:cubicBezTo>
                <a:cubicBezTo>
                  <a:pt x="6949" y="12599"/>
                  <a:pt x="6951" y="12474"/>
                  <a:pt x="6947" y="12474"/>
                </a:cubicBezTo>
                <a:lnTo>
                  <a:pt x="6947" y="12474"/>
                </a:lnTo>
                <a:cubicBezTo>
                  <a:pt x="6947" y="12474"/>
                  <a:pt x="6946" y="12476"/>
                  <a:pt x="6946" y="12479"/>
                </a:cubicBezTo>
                <a:cubicBezTo>
                  <a:pt x="6964" y="12379"/>
                  <a:pt x="6974" y="12354"/>
                  <a:pt x="7013" y="12283"/>
                </a:cubicBezTo>
                <a:cubicBezTo>
                  <a:pt x="7216" y="11923"/>
                  <a:pt x="7634" y="11609"/>
                  <a:pt x="8033" y="11516"/>
                </a:cubicBezTo>
                <a:cubicBezTo>
                  <a:pt x="8153" y="11488"/>
                  <a:pt x="8274" y="11475"/>
                  <a:pt x="8395" y="11475"/>
                </a:cubicBezTo>
                <a:close/>
                <a:moveTo>
                  <a:pt x="3729" y="17061"/>
                </a:moveTo>
                <a:cubicBezTo>
                  <a:pt x="3729" y="17061"/>
                  <a:pt x="3729" y="17062"/>
                  <a:pt x="3729" y="17064"/>
                </a:cubicBezTo>
                <a:lnTo>
                  <a:pt x="3729" y="17064"/>
                </a:lnTo>
                <a:cubicBezTo>
                  <a:pt x="3729" y="17063"/>
                  <a:pt x="3729" y="17062"/>
                  <a:pt x="3729" y="17061"/>
                </a:cubicBezTo>
                <a:cubicBezTo>
                  <a:pt x="3729" y="17061"/>
                  <a:pt x="3729" y="17061"/>
                  <a:pt x="3729" y="17061"/>
                </a:cubicBezTo>
                <a:close/>
                <a:moveTo>
                  <a:pt x="4657" y="16619"/>
                </a:moveTo>
                <a:cubicBezTo>
                  <a:pt x="5017" y="16619"/>
                  <a:pt x="5390" y="16704"/>
                  <a:pt x="5726" y="16808"/>
                </a:cubicBezTo>
                <a:cubicBezTo>
                  <a:pt x="6315" y="16990"/>
                  <a:pt x="6980" y="17291"/>
                  <a:pt x="7494" y="17724"/>
                </a:cubicBezTo>
                <a:lnTo>
                  <a:pt x="7494" y="17724"/>
                </a:lnTo>
                <a:cubicBezTo>
                  <a:pt x="7022" y="17823"/>
                  <a:pt x="6544" y="17881"/>
                  <a:pt x="6061" y="17881"/>
                </a:cubicBezTo>
                <a:cubicBezTo>
                  <a:pt x="5926" y="17881"/>
                  <a:pt x="5790" y="17877"/>
                  <a:pt x="5654" y="17867"/>
                </a:cubicBezTo>
                <a:cubicBezTo>
                  <a:pt x="5119" y="17828"/>
                  <a:pt x="4535" y="17739"/>
                  <a:pt x="4071" y="17453"/>
                </a:cubicBezTo>
                <a:cubicBezTo>
                  <a:pt x="3943" y="17375"/>
                  <a:pt x="3840" y="17278"/>
                  <a:pt x="3779" y="17182"/>
                </a:cubicBezTo>
                <a:cubicBezTo>
                  <a:pt x="3731" y="17107"/>
                  <a:pt x="3742" y="17153"/>
                  <a:pt x="3731" y="17074"/>
                </a:cubicBezTo>
                <a:lnTo>
                  <a:pt x="3731" y="17074"/>
                </a:lnTo>
                <a:cubicBezTo>
                  <a:pt x="3731" y="17072"/>
                  <a:pt x="3730" y="17064"/>
                  <a:pt x="3729" y="17039"/>
                </a:cubicBezTo>
                <a:cubicBezTo>
                  <a:pt x="3728" y="17032"/>
                  <a:pt x="3728" y="17026"/>
                  <a:pt x="3728" y="17021"/>
                </a:cubicBezTo>
                <a:lnTo>
                  <a:pt x="3728" y="17021"/>
                </a:lnTo>
                <a:cubicBezTo>
                  <a:pt x="3729" y="17018"/>
                  <a:pt x="3731" y="17011"/>
                  <a:pt x="3733" y="17000"/>
                </a:cubicBezTo>
                <a:cubicBezTo>
                  <a:pt x="3743" y="16939"/>
                  <a:pt x="3807" y="16861"/>
                  <a:pt x="3850" y="16829"/>
                </a:cubicBezTo>
                <a:cubicBezTo>
                  <a:pt x="3990" y="16725"/>
                  <a:pt x="4086" y="16697"/>
                  <a:pt x="4264" y="16658"/>
                </a:cubicBezTo>
                <a:cubicBezTo>
                  <a:pt x="4391" y="16631"/>
                  <a:pt x="4523" y="16619"/>
                  <a:pt x="4657" y="16619"/>
                </a:cubicBezTo>
                <a:close/>
                <a:moveTo>
                  <a:pt x="17258" y="0"/>
                </a:moveTo>
                <a:cubicBezTo>
                  <a:pt x="17012" y="0"/>
                  <a:pt x="16846" y="399"/>
                  <a:pt x="17111" y="590"/>
                </a:cubicBezTo>
                <a:cubicBezTo>
                  <a:pt x="18099" y="1314"/>
                  <a:pt x="19051" y="2277"/>
                  <a:pt x="19315" y="3515"/>
                </a:cubicBezTo>
                <a:cubicBezTo>
                  <a:pt x="19508" y="4420"/>
                  <a:pt x="19229" y="5322"/>
                  <a:pt x="18691" y="6071"/>
                </a:cubicBezTo>
                <a:cubicBezTo>
                  <a:pt x="18072" y="6930"/>
                  <a:pt x="17093" y="7624"/>
                  <a:pt x="16029" y="7996"/>
                </a:cubicBezTo>
                <a:lnTo>
                  <a:pt x="16029" y="7996"/>
                </a:lnTo>
                <a:cubicBezTo>
                  <a:pt x="15927" y="7703"/>
                  <a:pt x="15800" y="7419"/>
                  <a:pt x="15650" y="7148"/>
                </a:cubicBezTo>
                <a:cubicBezTo>
                  <a:pt x="15289" y="6499"/>
                  <a:pt x="14761" y="5886"/>
                  <a:pt x="14080" y="5562"/>
                </a:cubicBezTo>
                <a:cubicBezTo>
                  <a:pt x="13734" y="5394"/>
                  <a:pt x="13371" y="5311"/>
                  <a:pt x="13008" y="5311"/>
                </a:cubicBezTo>
                <a:cubicBezTo>
                  <a:pt x="12645" y="5311"/>
                  <a:pt x="12281" y="5394"/>
                  <a:pt x="11934" y="5557"/>
                </a:cubicBezTo>
                <a:cubicBezTo>
                  <a:pt x="11545" y="5740"/>
                  <a:pt x="11203" y="6014"/>
                  <a:pt x="10904" y="6321"/>
                </a:cubicBezTo>
                <a:cubicBezTo>
                  <a:pt x="10832" y="6392"/>
                  <a:pt x="10782" y="6524"/>
                  <a:pt x="10825" y="6620"/>
                </a:cubicBezTo>
                <a:cubicBezTo>
                  <a:pt x="11249" y="7647"/>
                  <a:pt x="12037" y="8421"/>
                  <a:pt x="13111" y="8735"/>
                </a:cubicBezTo>
                <a:cubicBezTo>
                  <a:pt x="13505" y="8850"/>
                  <a:pt x="13914" y="8902"/>
                  <a:pt x="14326" y="8902"/>
                </a:cubicBezTo>
                <a:cubicBezTo>
                  <a:pt x="14756" y="8902"/>
                  <a:pt x="15188" y="8845"/>
                  <a:pt x="15608" y="8745"/>
                </a:cubicBezTo>
                <a:lnTo>
                  <a:pt x="15608" y="8745"/>
                </a:lnTo>
                <a:cubicBezTo>
                  <a:pt x="15753" y="9390"/>
                  <a:pt x="15773" y="10065"/>
                  <a:pt x="15660" y="10692"/>
                </a:cubicBezTo>
                <a:cubicBezTo>
                  <a:pt x="15517" y="11498"/>
                  <a:pt x="15164" y="12254"/>
                  <a:pt x="14612" y="12861"/>
                </a:cubicBezTo>
                <a:cubicBezTo>
                  <a:pt x="14005" y="13520"/>
                  <a:pt x="13218" y="13971"/>
                  <a:pt x="12374" y="14260"/>
                </a:cubicBezTo>
                <a:lnTo>
                  <a:pt x="12374" y="14260"/>
                </a:lnTo>
                <a:cubicBezTo>
                  <a:pt x="12336" y="14118"/>
                  <a:pt x="12287" y="13980"/>
                  <a:pt x="12233" y="13852"/>
                </a:cubicBezTo>
                <a:cubicBezTo>
                  <a:pt x="11745" y="12678"/>
                  <a:pt x="10708" y="11648"/>
                  <a:pt x="9541" y="11146"/>
                </a:cubicBezTo>
                <a:cubicBezTo>
                  <a:pt x="9164" y="10980"/>
                  <a:pt x="8752" y="10865"/>
                  <a:pt x="8340" y="10865"/>
                </a:cubicBezTo>
                <a:cubicBezTo>
                  <a:pt x="8175" y="10865"/>
                  <a:pt x="8010" y="10884"/>
                  <a:pt x="7848" y="10924"/>
                </a:cubicBezTo>
                <a:cubicBezTo>
                  <a:pt x="7331" y="11052"/>
                  <a:pt x="6814" y="11445"/>
                  <a:pt x="6524" y="11894"/>
                </a:cubicBezTo>
                <a:cubicBezTo>
                  <a:pt x="5968" y="12757"/>
                  <a:pt x="6696" y="13567"/>
                  <a:pt x="7416" y="14013"/>
                </a:cubicBezTo>
                <a:cubicBezTo>
                  <a:pt x="8340" y="14579"/>
                  <a:pt x="9452" y="14897"/>
                  <a:pt x="10518" y="15043"/>
                </a:cubicBezTo>
                <a:cubicBezTo>
                  <a:pt x="10774" y="15076"/>
                  <a:pt x="11035" y="15103"/>
                  <a:pt x="11295" y="15103"/>
                </a:cubicBezTo>
                <a:cubicBezTo>
                  <a:pt x="11476" y="15103"/>
                  <a:pt x="11657" y="15090"/>
                  <a:pt x="11834" y="15057"/>
                </a:cubicBezTo>
                <a:lnTo>
                  <a:pt x="11834" y="15057"/>
                </a:lnTo>
                <a:cubicBezTo>
                  <a:pt x="11812" y="15199"/>
                  <a:pt x="11764" y="15338"/>
                  <a:pt x="11687" y="15471"/>
                </a:cubicBezTo>
                <a:cubicBezTo>
                  <a:pt x="11427" y="15917"/>
                  <a:pt x="10999" y="16251"/>
                  <a:pt x="10568" y="16523"/>
                </a:cubicBezTo>
                <a:cubicBezTo>
                  <a:pt x="10044" y="16854"/>
                  <a:pt x="9477" y="17110"/>
                  <a:pt x="8896" y="17318"/>
                </a:cubicBezTo>
                <a:cubicBezTo>
                  <a:pt x="8666" y="17400"/>
                  <a:pt x="8433" y="17477"/>
                  <a:pt x="8198" y="17546"/>
                </a:cubicBezTo>
                <a:lnTo>
                  <a:pt x="8198" y="17546"/>
                </a:lnTo>
                <a:cubicBezTo>
                  <a:pt x="7839" y="17180"/>
                  <a:pt x="7389" y="16886"/>
                  <a:pt x="6956" y="16654"/>
                </a:cubicBezTo>
                <a:cubicBezTo>
                  <a:pt x="6329" y="16319"/>
                  <a:pt x="5633" y="16080"/>
                  <a:pt x="4920" y="16016"/>
                </a:cubicBezTo>
                <a:cubicBezTo>
                  <a:pt x="4830" y="16008"/>
                  <a:pt x="4737" y="16004"/>
                  <a:pt x="4643" y="16004"/>
                </a:cubicBezTo>
                <a:cubicBezTo>
                  <a:pt x="4271" y="16004"/>
                  <a:pt x="3883" y="16074"/>
                  <a:pt x="3572" y="16273"/>
                </a:cubicBezTo>
                <a:cubicBezTo>
                  <a:pt x="3255" y="16476"/>
                  <a:pt x="3052" y="16819"/>
                  <a:pt x="3130" y="17204"/>
                </a:cubicBezTo>
                <a:cubicBezTo>
                  <a:pt x="3208" y="17599"/>
                  <a:pt x="3558" y="17892"/>
                  <a:pt x="3900" y="18066"/>
                </a:cubicBezTo>
                <a:cubicBezTo>
                  <a:pt x="4530" y="18388"/>
                  <a:pt x="5253" y="18510"/>
                  <a:pt x="5977" y="18510"/>
                </a:cubicBezTo>
                <a:cubicBezTo>
                  <a:pt x="6498" y="18510"/>
                  <a:pt x="7020" y="18447"/>
                  <a:pt x="7509" y="18348"/>
                </a:cubicBezTo>
                <a:cubicBezTo>
                  <a:pt x="7666" y="18316"/>
                  <a:pt x="7823" y="18282"/>
                  <a:pt x="7982" y="18244"/>
                </a:cubicBezTo>
                <a:lnTo>
                  <a:pt x="7982" y="18244"/>
                </a:lnTo>
                <a:cubicBezTo>
                  <a:pt x="8050" y="18339"/>
                  <a:pt x="8110" y="18439"/>
                  <a:pt x="8162" y="18544"/>
                </a:cubicBezTo>
                <a:cubicBezTo>
                  <a:pt x="8450" y="19129"/>
                  <a:pt x="8272" y="19793"/>
                  <a:pt x="7915" y="20380"/>
                </a:cubicBezTo>
                <a:cubicBezTo>
                  <a:pt x="7441" y="21169"/>
                  <a:pt x="6732" y="21810"/>
                  <a:pt x="6029" y="22395"/>
                </a:cubicBezTo>
                <a:cubicBezTo>
                  <a:pt x="4471" y="23686"/>
                  <a:pt x="2720" y="24702"/>
                  <a:pt x="1069" y="25865"/>
                </a:cubicBezTo>
                <a:cubicBezTo>
                  <a:pt x="784" y="26065"/>
                  <a:pt x="506" y="26272"/>
                  <a:pt x="238" y="26499"/>
                </a:cubicBezTo>
                <a:cubicBezTo>
                  <a:pt x="0" y="26701"/>
                  <a:pt x="221" y="27014"/>
                  <a:pt x="473" y="27014"/>
                </a:cubicBezTo>
                <a:cubicBezTo>
                  <a:pt x="541" y="27014"/>
                  <a:pt x="612" y="26991"/>
                  <a:pt x="677" y="26935"/>
                </a:cubicBezTo>
                <a:cubicBezTo>
                  <a:pt x="1308" y="26392"/>
                  <a:pt x="2103" y="25908"/>
                  <a:pt x="2830" y="25426"/>
                </a:cubicBezTo>
                <a:cubicBezTo>
                  <a:pt x="3804" y="24784"/>
                  <a:pt x="4774" y="24142"/>
                  <a:pt x="5701" y="23440"/>
                </a:cubicBezTo>
                <a:cubicBezTo>
                  <a:pt x="6578" y="22770"/>
                  <a:pt x="7441" y="22053"/>
                  <a:pt x="8119" y="21175"/>
                </a:cubicBezTo>
                <a:cubicBezTo>
                  <a:pt x="8636" y="20499"/>
                  <a:pt x="9049" y="19671"/>
                  <a:pt x="8889" y="18797"/>
                </a:cubicBezTo>
                <a:cubicBezTo>
                  <a:pt x="8842" y="18535"/>
                  <a:pt x="8746" y="18294"/>
                  <a:pt x="8613" y="18074"/>
                </a:cubicBezTo>
                <a:lnTo>
                  <a:pt x="8613" y="18074"/>
                </a:lnTo>
                <a:cubicBezTo>
                  <a:pt x="9548" y="17794"/>
                  <a:pt x="10464" y="17389"/>
                  <a:pt x="11231" y="16819"/>
                </a:cubicBezTo>
                <a:cubicBezTo>
                  <a:pt x="11702" y="16469"/>
                  <a:pt x="12141" y="16045"/>
                  <a:pt x="12362" y="15489"/>
                </a:cubicBezTo>
                <a:cubicBezTo>
                  <a:pt x="12437" y="15300"/>
                  <a:pt x="12468" y="15097"/>
                  <a:pt x="12467" y="14892"/>
                </a:cubicBezTo>
                <a:lnTo>
                  <a:pt x="12467" y="14892"/>
                </a:lnTo>
                <a:cubicBezTo>
                  <a:pt x="12861" y="14763"/>
                  <a:pt x="13246" y="14591"/>
                  <a:pt x="13603" y="14401"/>
                </a:cubicBezTo>
                <a:cubicBezTo>
                  <a:pt x="14516" y="13916"/>
                  <a:pt x="15300" y="13182"/>
                  <a:pt x="15778" y="12262"/>
                </a:cubicBezTo>
                <a:cubicBezTo>
                  <a:pt x="16362" y="11134"/>
                  <a:pt x="16485" y="9804"/>
                  <a:pt x="16197" y="8573"/>
                </a:cubicBezTo>
                <a:lnTo>
                  <a:pt x="16197" y="8573"/>
                </a:lnTo>
                <a:cubicBezTo>
                  <a:pt x="16217" y="8566"/>
                  <a:pt x="16236" y="8560"/>
                  <a:pt x="16256" y="8553"/>
                </a:cubicBezTo>
                <a:cubicBezTo>
                  <a:pt x="18206" y="7851"/>
                  <a:pt x="20210" y="6049"/>
                  <a:pt x="19978" y="3789"/>
                </a:cubicBezTo>
                <a:cubicBezTo>
                  <a:pt x="19817" y="2192"/>
                  <a:pt x="18666" y="965"/>
                  <a:pt x="17421" y="59"/>
                </a:cubicBezTo>
                <a:cubicBezTo>
                  <a:pt x="17365" y="18"/>
                  <a:pt x="17310" y="0"/>
                  <a:pt x="17258" y="0"/>
                </a:cubicBezTo>
                <a:close/>
              </a:path>
            </a:pathLst>
          </a:custGeom>
          <a:solidFill>
            <a:srgbClr val="212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14"/>
          <p:cNvSpPr/>
          <p:nvPr/>
        </p:nvSpPr>
        <p:spPr>
          <a:xfrm rot="9797852">
            <a:off x="544930" y="949988"/>
            <a:ext cx="1030058" cy="1376825"/>
          </a:xfrm>
          <a:custGeom>
            <a:avLst/>
            <a:gdLst/>
            <a:ahLst/>
            <a:cxnLst/>
            <a:rect l="l" t="t" r="r" b="b"/>
            <a:pathLst>
              <a:path w="20211" h="27015" extrusionOk="0">
                <a:moveTo>
                  <a:pt x="13024" y="5921"/>
                </a:moveTo>
                <a:cubicBezTo>
                  <a:pt x="13039" y="5921"/>
                  <a:pt x="13053" y="5921"/>
                  <a:pt x="13068" y="5921"/>
                </a:cubicBezTo>
                <a:cubicBezTo>
                  <a:pt x="13228" y="5925"/>
                  <a:pt x="13275" y="5932"/>
                  <a:pt x="13449" y="5978"/>
                </a:cubicBezTo>
                <a:cubicBezTo>
                  <a:pt x="13621" y="6025"/>
                  <a:pt x="13692" y="6054"/>
                  <a:pt x="13820" y="6121"/>
                </a:cubicBezTo>
                <a:cubicBezTo>
                  <a:pt x="14120" y="6275"/>
                  <a:pt x="14305" y="6421"/>
                  <a:pt x="14533" y="6660"/>
                </a:cubicBezTo>
                <a:cubicBezTo>
                  <a:pt x="14934" y="7077"/>
                  <a:pt x="15239" y="7599"/>
                  <a:pt x="15440" y="8166"/>
                </a:cubicBezTo>
                <a:lnTo>
                  <a:pt x="15440" y="8166"/>
                </a:lnTo>
                <a:cubicBezTo>
                  <a:pt x="15083" y="8248"/>
                  <a:pt x="14722" y="8292"/>
                  <a:pt x="14368" y="8292"/>
                </a:cubicBezTo>
                <a:cubicBezTo>
                  <a:pt x="14140" y="8292"/>
                  <a:pt x="13915" y="8274"/>
                  <a:pt x="13695" y="8236"/>
                </a:cubicBezTo>
                <a:cubicBezTo>
                  <a:pt x="12724" y="8067"/>
                  <a:pt x="11922" y="7510"/>
                  <a:pt x="11491" y="6614"/>
                </a:cubicBezTo>
                <a:lnTo>
                  <a:pt x="11491" y="6614"/>
                </a:lnTo>
                <a:cubicBezTo>
                  <a:pt x="11716" y="6403"/>
                  <a:pt x="11958" y="6226"/>
                  <a:pt x="12244" y="6092"/>
                </a:cubicBezTo>
                <a:cubicBezTo>
                  <a:pt x="12481" y="5981"/>
                  <a:pt x="12754" y="5921"/>
                  <a:pt x="13024" y="5921"/>
                </a:cubicBezTo>
                <a:close/>
                <a:moveTo>
                  <a:pt x="8395" y="11475"/>
                </a:moveTo>
                <a:cubicBezTo>
                  <a:pt x="9299" y="11475"/>
                  <a:pt x="10220" y="12193"/>
                  <a:pt x="10793" y="12796"/>
                </a:cubicBezTo>
                <a:cubicBezTo>
                  <a:pt x="11173" y="13194"/>
                  <a:pt x="11637" y="13806"/>
                  <a:pt x="11795" y="14426"/>
                </a:cubicBezTo>
                <a:lnTo>
                  <a:pt x="11795" y="14426"/>
                </a:lnTo>
                <a:cubicBezTo>
                  <a:pt x="11609" y="14465"/>
                  <a:pt x="11433" y="14481"/>
                  <a:pt x="11241" y="14481"/>
                </a:cubicBezTo>
                <a:cubicBezTo>
                  <a:pt x="11116" y="14481"/>
                  <a:pt x="10985" y="14474"/>
                  <a:pt x="10839" y="14462"/>
                </a:cubicBezTo>
                <a:cubicBezTo>
                  <a:pt x="10369" y="14415"/>
                  <a:pt x="9901" y="14315"/>
                  <a:pt x="9445" y="14187"/>
                </a:cubicBezTo>
                <a:cubicBezTo>
                  <a:pt x="8654" y="13965"/>
                  <a:pt x="7622" y="13627"/>
                  <a:pt x="7109" y="12960"/>
                </a:cubicBezTo>
                <a:cubicBezTo>
                  <a:pt x="7017" y="12843"/>
                  <a:pt x="6964" y="12743"/>
                  <a:pt x="6942" y="12593"/>
                </a:cubicBezTo>
                <a:lnTo>
                  <a:pt x="6942" y="12593"/>
                </a:lnTo>
                <a:cubicBezTo>
                  <a:pt x="6943" y="12597"/>
                  <a:pt x="6943" y="12599"/>
                  <a:pt x="6944" y="12599"/>
                </a:cubicBezTo>
                <a:cubicBezTo>
                  <a:pt x="6949" y="12599"/>
                  <a:pt x="6951" y="12474"/>
                  <a:pt x="6947" y="12474"/>
                </a:cubicBezTo>
                <a:lnTo>
                  <a:pt x="6947" y="12474"/>
                </a:lnTo>
                <a:cubicBezTo>
                  <a:pt x="6947" y="12474"/>
                  <a:pt x="6946" y="12476"/>
                  <a:pt x="6946" y="12479"/>
                </a:cubicBezTo>
                <a:cubicBezTo>
                  <a:pt x="6964" y="12379"/>
                  <a:pt x="6974" y="12354"/>
                  <a:pt x="7013" y="12283"/>
                </a:cubicBezTo>
                <a:cubicBezTo>
                  <a:pt x="7216" y="11923"/>
                  <a:pt x="7634" y="11609"/>
                  <a:pt x="8033" y="11516"/>
                </a:cubicBezTo>
                <a:cubicBezTo>
                  <a:pt x="8153" y="11488"/>
                  <a:pt x="8274" y="11475"/>
                  <a:pt x="8395" y="11475"/>
                </a:cubicBezTo>
                <a:close/>
                <a:moveTo>
                  <a:pt x="3729" y="17061"/>
                </a:moveTo>
                <a:cubicBezTo>
                  <a:pt x="3729" y="17061"/>
                  <a:pt x="3729" y="17062"/>
                  <a:pt x="3729" y="17064"/>
                </a:cubicBezTo>
                <a:lnTo>
                  <a:pt x="3729" y="17064"/>
                </a:lnTo>
                <a:cubicBezTo>
                  <a:pt x="3729" y="17063"/>
                  <a:pt x="3729" y="17062"/>
                  <a:pt x="3729" y="17061"/>
                </a:cubicBezTo>
                <a:cubicBezTo>
                  <a:pt x="3729" y="17061"/>
                  <a:pt x="3729" y="17061"/>
                  <a:pt x="3729" y="17061"/>
                </a:cubicBezTo>
                <a:close/>
                <a:moveTo>
                  <a:pt x="4657" y="16619"/>
                </a:moveTo>
                <a:cubicBezTo>
                  <a:pt x="5017" y="16619"/>
                  <a:pt x="5390" y="16704"/>
                  <a:pt x="5726" y="16808"/>
                </a:cubicBezTo>
                <a:cubicBezTo>
                  <a:pt x="6315" y="16990"/>
                  <a:pt x="6980" y="17291"/>
                  <a:pt x="7494" y="17724"/>
                </a:cubicBezTo>
                <a:lnTo>
                  <a:pt x="7494" y="17724"/>
                </a:lnTo>
                <a:cubicBezTo>
                  <a:pt x="7022" y="17823"/>
                  <a:pt x="6544" y="17881"/>
                  <a:pt x="6061" y="17881"/>
                </a:cubicBezTo>
                <a:cubicBezTo>
                  <a:pt x="5926" y="17881"/>
                  <a:pt x="5790" y="17877"/>
                  <a:pt x="5654" y="17867"/>
                </a:cubicBezTo>
                <a:cubicBezTo>
                  <a:pt x="5119" y="17828"/>
                  <a:pt x="4535" y="17739"/>
                  <a:pt x="4071" y="17453"/>
                </a:cubicBezTo>
                <a:cubicBezTo>
                  <a:pt x="3943" y="17375"/>
                  <a:pt x="3840" y="17278"/>
                  <a:pt x="3779" y="17182"/>
                </a:cubicBezTo>
                <a:cubicBezTo>
                  <a:pt x="3731" y="17107"/>
                  <a:pt x="3742" y="17153"/>
                  <a:pt x="3731" y="17074"/>
                </a:cubicBezTo>
                <a:lnTo>
                  <a:pt x="3731" y="17074"/>
                </a:lnTo>
                <a:cubicBezTo>
                  <a:pt x="3731" y="17072"/>
                  <a:pt x="3730" y="17064"/>
                  <a:pt x="3729" y="17039"/>
                </a:cubicBezTo>
                <a:cubicBezTo>
                  <a:pt x="3728" y="17032"/>
                  <a:pt x="3728" y="17026"/>
                  <a:pt x="3728" y="17021"/>
                </a:cubicBezTo>
                <a:lnTo>
                  <a:pt x="3728" y="17021"/>
                </a:lnTo>
                <a:cubicBezTo>
                  <a:pt x="3729" y="17018"/>
                  <a:pt x="3731" y="17011"/>
                  <a:pt x="3733" y="17000"/>
                </a:cubicBezTo>
                <a:cubicBezTo>
                  <a:pt x="3743" y="16939"/>
                  <a:pt x="3807" y="16861"/>
                  <a:pt x="3850" y="16829"/>
                </a:cubicBezTo>
                <a:cubicBezTo>
                  <a:pt x="3990" y="16725"/>
                  <a:pt x="4086" y="16697"/>
                  <a:pt x="4264" y="16658"/>
                </a:cubicBezTo>
                <a:cubicBezTo>
                  <a:pt x="4391" y="16631"/>
                  <a:pt x="4523" y="16619"/>
                  <a:pt x="4657" y="16619"/>
                </a:cubicBezTo>
                <a:close/>
                <a:moveTo>
                  <a:pt x="17258" y="0"/>
                </a:moveTo>
                <a:cubicBezTo>
                  <a:pt x="17012" y="0"/>
                  <a:pt x="16846" y="399"/>
                  <a:pt x="17111" y="590"/>
                </a:cubicBezTo>
                <a:cubicBezTo>
                  <a:pt x="18099" y="1314"/>
                  <a:pt x="19051" y="2277"/>
                  <a:pt x="19315" y="3515"/>
                </a:cubicBezTo>
                <a:cubicBezTo>
                  <a:pt x="19508" y="4420"/>
                  <a:pt x="19229" y="5322"/>
                  <a:pt x="18691" y="6071"/>
                </a:cubicBezTo>
                <a:cubicBezTo>
                  <a:pt x="18072" y="6930"/>
                  <a:pt x="17093" y="7624"/>
                  <a:pt x="16029" y="7996"/>
                </a:cubicBezTo>
                <a:lnTo>
                  <a:pt x="16029" y="7996"/>
                </a:lnTo>
                <a:cubicBezTo>
                  <a:pt x="15927" y="7703"/>
                  <a:pt x="15800" y="7419"/>
                  <a:pt x="15650" y="7148"/>
                </a:cubicBezTo>
                <a:cubicBezTo>
                  <a:pt x="15289" y="6499"/>
                  <a:pt x="14761" y="5886"/>
                  <a:pt x="14080" y="5562"/>
                </a:cubicBezTo>
                <a:cubicBezTo>
                  <a:pt x="13734" y="5394"/>
                  <a:pt x="13371" y="5311"/>
                  <a:pt x="13008" y="5311"/>
                </a:cubicBezTo>
                <a:cubicBezTo>
                  <a:pt x="12645" y="5311"/>
                  <a:pt x="12281" y="5394"/>
                  <a:pt x="11934" y="5557"/>
                </a:cubicBezTo>
                <a:cubicBezTo>
                  <a:pt x="11545" y="5740"/>
                  <a:pt x="11203" y="6014"/>
                  <a:pt x="10904" y="6321"/>
                </a:cubicBezTo>
                <a:cubicBezTo>
                  <a:pt x="10832" y="6392"/>
                  <a:pt x="10782" y="6524"/>
                  <a:pt x="10825" y="6620"/>
                </a:cubicBezTo>
                <a:cubicBezTo>
                  <a:pt x="11249" y="7647"/>
                  <a:pt x="12037" y="8421"/>
                  <a:pt x="13111" y="8735"/>
                </a:cubicBezTo>
                <a:cubicBezTo>
                  <a:pt x="13505" y="8850"/>
                  <a:pt x="13914" y="8902"/>
                  <a:pt x="14326" y="8902"/>
                </a:cubicBezTo>
                <a:cubicBezTo>
                  <a:pt x="14756" y="8902"/>
                  <a:pt x="15188" y="8845"/>
                  <a:pt x="15608" y="8745"/>
                </a:cubicBezTo>
                <a:lnTo>
                  <a:pt x="15608" y="8745"/>
                </a:lnTo>
                <a:cubicBezTo>
                  <a:pt x="15753" y="9390"/>
                  <a:pt x="15773" y="10065"/>
                  <a:pt x="15660" y="10692"/>
                </a:cubicBezTo>
                <a:cubicBezTo>
                  <a:pt x="15517" y="11498"/>
                  <a:pt x="15164" y="12254"/>
                  <a:pt x="14612" y="12861"/>
                </a:cubicBezTo>
                <a:cubicBezTo>
                  <a:pt x="14005" y="13520"/>
                  <a:pt x="13218" y="13971"/>
                  <a:pt x="12374" y="14260"/>
                </a:cubicBezTo>
                <a:lnTo>
                  <a:pt x="12374" y="14260"/>
                </a:lnTo>
                <a:cubicBezTo>
                  <a:pt x="12336" y="14118"/>
                  <a:pt x="12287" y="13980"/>
                  <a:pt x="12233" y="13852"/>
                </a:cubicBezTo>
                <a:cubicBezTo>
                  <a:pt x="11745" y="12678"/>
                  <a:pt x="10708" y="11648"/>
                  <a:pt x="9541" y="11146"/>
                </a:cubicBezTo>
                <a:cubicBezTo>
                  <a:pt x="9164" y="10980"/>
                  <a:pt x="8752" y="10865"/>
                  <a:pt x="8340" y="10865"/>
                </a:cubicBezTo>
                <a:cubicBezTo>
                  <a:pt x="8175" y="10865"/>
                  <a:pt x="8010" y="10884"/>
                  <a:pt x="7848" y="10924"/>
                </a:cubicBezTo>
                <a:cubicBezTo>
                  <a:pt x="7331" y="11052"/>
                  <a:pt x="6814" y="11445"/>
                  <a:pt x="6524" y="11894"/>
                </a:cubicBezTo>
                <a:cubicBezTo>
                  <a:pt x="5968" y="12757"/>
                  <a:pt x="6696" y="13567"/>
                  <a:pt x="7416" y="14013"/>
                </a:cubicBezTo>
                <a:cubicBezTo>
                  <a:pt x="8340" y="14579"/>
                  <a:pt x="9452" y="14897"/>
                  <a:pt x="10518" y="15043"/>
                </a:cubicBezTo>
                <a:cubicBezTo>
                  <a:pt x="10774" y="15076"/>
                  <a:pt x="11035" y="15103"/>
                  <a:pt x="11295" y="15103"/>
                </a:cubicBezTo>
                <a:cubicBezTo>
                  <a:pt x="11476" y="15103"/>
                  <a:pt x="11657" y="15090"/>
                  <a:pt x="11834" y="15057"/>
                </a:cubicBezTo>
                <a:lnTo>
                  <a:pt x="11834" y="15057"/>
                </a:lnTo>
                <a:cubicBezTo>
                  <a:pt x="11812" y="15199"/>
                  <a:pt x="11764" y="15338"/>
                  <a:pt x="11687" y="15471"/>
                </a:cubicBezTo>
                <a:cubicBezTo>
                  <a:pt x="11427" y="15917"/>
                  <a:pt x="10999" y="16251"/>
                  <a:pt x="10568" y="16523"/>
                </a:cubicBezTo>
                <a:cubicBezTo>
                  <a:pt x="10044" y="16854"/>
                  <a:pt x="9477" y="17110"/>
                  <a:pt x="8896" y="17318"/>
                </a:cubicBezTo>
                <a:cubicBezTo>
                  <a:pt x="8666" y="17400"/>
                  <a:pt x="8433" y="17477"/>
                  <a:pt x="8198" y="17546"/>
                </a:cubicBezTo>
                <a:lnTo>
                  <a:pt x="8198" y="17546"/>
                </a:lnTo>
                <a:cubicBezTo>
                  <a:pt x="7839" y="17180"/>
                  <a:pt x="7389" y="16886"/>
                  <a:pt x="6956" y="16654"/>
                </a:cubicBezTo>
                <a:cubicBezTo>
                  <a:pt x="6329" y="16319"/>
                  <a:pt x="5633" y="16080"/>
                  <a:pt x="4920" y="16016"/>
                </a:cubicBezTo>
                <a:cubicBezTo>
                  <a:pt x="4830" y="16008"/>
                  <a:pt x="4737" y="16004"/>
                  <a:pt x="4643" y="16004"/>
                </a:cubicBezTo>
                <a:cubicBezTo>
                  <a:pt x="4271" y="16004"/>
                  <a:pt x="3883" y="16074"/>
                  <a:pt x="3572" y="16273"/>
                </a:cubicBezTo>
                <a:cubicBezTo>
                  <a:pt x="3255" y="16476"/>
                  <a:pt x="3052" y="16819"/>
                  <a:pt x="3130" y="17204"/>
                </a:cubicBezTo>
                <a:cubicBezTo>
                  <a:pt x="3208" y="17599"/>
                  <a:pt x="3558" y="17892"/>
                  <a:pt x="3900" y="18066"/>
                </a:cubicBezTo>
                <a:cubicBezTo>
                  <a:pt x="4530" y="18388"/>
                  <a:pt x="5253" y="18510"/>
                  <a:pt x="5977" y="18510"/>
                </a:cubicBezTo>
                <a:cubicBezTo>
                  <a:pt x="6498" y="18510"/>
                  <a:pt x="7020" y="18447"/>
                  <a:pt x="7509" y="18348"/>
                </a:cubicBezTo>
                <a:cubicBezTo>
                  <a:pt x="7666" y="18316"/>
                  <a:pt x="7823" y="18282"/>
                  <a:pt x="7982" y="18244"/>
                </a:cubicBezTo>
                <a:lnTo>
                  <a:pt x="7982" y="18244"/>
                </a:lnTo>
                <a:cubicBezTo>
                  <a:pt x="8050" y="18339"/>
                  <a:pt x="8110" y="18439"/>
                  <a:pt x="8162" y="18544"/>
                </a:cubicBezTo>
                <a:cubicBezTo>
                  <a:pt x="8450" y="19129"/>
                  <a:pt x="8272" y="19793"/>
                  <a:pt x="7915" y="20380"/>
                </a:cubicBezTo>
                <a:cubicBezTo>
                  <a:pt x="7441" y="21169"/>
                  <a:pt x="6732" y="21810"/>
                  <a:pt x="6029" y="22395"/>
                </a:cubicBezTo>
                <a:cubicBezTo>
                  <a:pt x="4471" y="23686"/>
                  <a:pt x="2720" y="24702"/>
                  <a:pt x="1069" y="25865"/>
                </a:cubicBezTo>
                <a:cubicBezTo>
                  <a:pt x="784" y="26065"/>
                  <a:pt x="506" y="26272"/>
                  <a:pt x="238" y="26499"/>
                </a:cubicBezTo>
                <a:cubicBezTo>
                  <a:pt x="0" y="26701"/>
                  <a:pt x="221" y="27014"/>
                  <a:pt x="473" y="27014"/>
                </a:cubicBezTo>
                <a:cubicBezTo>
                  <a:pt x="541" y="27014"/>
                  <a:pt x="612" y="26991"/>
                  <a:pt x="677" y="26935"/>
                </a:cubicBezTo>
                <a:cubicBezTo>
                  <a:pt x="1308" y="26392"/>
                  <a:pt x="2103" y="25908"/>
                  <a:pt x="2830" y="25426"/>
                </a:cubicBezTo>
                <a:cubicBezTo>
                  <a:pt x="3804" y="24784"/>
                  <a:pt x="4774" y="24142"/>
                  <a:pt x="5701" y="23440"/>
                </a:cubicBezTo>
                <a:cubicBezTo>
                  <a:pt x="6578" y="22770"/>
                  <a:pt x="7441" y="22053"/>
                  <a:pt x="8119" y="21175"/>
                </a:cubicBezTo>
                <a:cubicBezTo>
                  <a:pt x="8636" y="20499"/>
                  <a:pt x="9049" y="19671"/>
                  <a:pt x="8889" y="18797"/>
                </a:cubicBezTo>
                <a:cubicBezTo>
                  <a:pt x="8842" y="18535"/>
                  <a:pt x="8746" y="18294"/>
                  <a:pt x="8613" y="18074"/>
                </a:cubicBezTo>
                <a:lnTo>
                  <a:pt x="8613" y="18074"/>
                </a:lnTo>
                <a:cubicBezTo>
                  <a:pt x="9548" y="17794"/>
                  <a:pt x="10464" y="17389"/>
                  <a:pt x="11231" y="16819"/>
                </a:cubicBezTo>
                <a:cubicBezTo>
                  <a:pt x="11702" y="16469"/>
                  <a:pt x="12141" y="16045"/>
                  <a:pt x="12362" y="15489"/>
                </a:cubicBezTo>
                <a:cubicBezTo>
                  <a:pt x="12437" y="15300"/>
                  <a:pt x="12468" y="15097"/>
                  <a:pt x="12467" y="14892"/>
                </a:cubicBezTo>
                <a:lnTo>
                  <a:pt x="12467" y="14892"/>
                </a:lnTo>
                <a:cubicBezTo>
                  <a:pt x="12861" y="14763"/>
                  <a:pt x="13246" y="14591"/>
                  <a:pt x="13603" y="14401"/>
                </a:cubicBezTo>
                <a:cubicBezTo>
                  <a:pt x="14516" y="13916"/>
                  <a:pt x="15300" y="13182"/>
                  <a:pt x="15778" y="12262"/>
                </a:cubicBezTo>
                <a:cubicBezTo>
                  <a:pt x="16362" y="11134"/>
                  <a:pt x="16485" y="9804"/>
                  <a:pt x="16197" y="8573"/>
                </a:cubicBezTo>
                <a:lnTo>
                  <a:pt x="16197" y="8573"/>
                </a:lnTo>
                <a:cubicBezTo>
                  <a:pt x="16217" y="8566"/>
                  <a:pt x="16236" y="8560"/>
                  <a:pt x="16256" y="8553"/>
                </a:cubicBezTo>
                <a:cubicBezTo>
                  <a:pt x="18206" y="7851"/>
                  <a:pt x="20210" y="6049"/>
                  <a:pt x="19978" y="3789"/>
                </a:cubicBezTo>
                <a:cubicBezTo>
                  <a:pt x="19817" y="2192"/>
                  <a:pt x="18666" y="965"/>
                  <a:pt x="17421" y="59"/>
                </a:cubicBezTo>
                <a:cubicBezTo>
                  <a:pt x="17365" y="18"/>
                  <a:pt x="17310" y="0"/>
                  <a:pt x="17258" y="0"/>
                </a:cubicBezTo>
                <a:close/>
              </a:path>
            </a:pathLst>
          </a:custGeom>
          <a:solidFill>
            <a:srgbClr val="212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14"/>
          <p:cNvSpPr/>
          <p:nvPr/>
        </p:nvSpPr>
        <p:spPr>
          <a:xfrm>
            <a:off x="470701" y="154522"/>
            <a:ext cx="1236035" cy="508000"/>
          </a:xfrm>
          <a:prstGeom prst="rect">
            <a:avLst/>
          </a:prstGeom>
          <a:solidFill>
            <a:srgbClr val="FFFFFF">
              <a:alpha val="5333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9" name="Google Shape;60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7698" y="236598"/>
            <a:ext cx="902040" cy="343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15"/>
          <p:cNvSpPr txBox="1">
            <a:spLocks noGrp="1"/>
          </p:cNvSpPr>
          <p:nvPr>
            <p:ph type="subTitle" idx="1"/>
          </p:nvPr>
        </p:nvSpPr>
        <p:spPr>
          <a:xfrm>
            <a:off x="1512525" y="746624"/>
            <a:ext cx="6119100" cy="32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iw-IL" sz="3600" b="1">
                <a:solidFill>
                  <a:srgbClr val="1C4587"/>
                </a:solidFill>
              </a:rPr>
              <a:t>תפקיד עוזר ההוראה</a:t>
            </a:r>
            <a:endParaRPr sz="3600">
              <a:solidFill>
                <a:srgbClr val="1C4587"/>
              </a:solidFill>
            </a:endParaRPr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iw-IL" sz="2000">
                <a:solidFill>
                  <a:srgbClr val="1C4587"/>
                </a:solidFill>
              </a:rPr>
              <a:t>אנחנו פותחים "</a:t>
            </a:r>
            <a:r>
              <a:rPr lang="iw-IL" sz="2000" b="1">
                <a:solidFill>
                  <a:srgbClr val="1C4587"/>
                </a:solidFill>
              </a:rPr>
              <a:t>ענן מילים"</a:t>
            </a:r>
            <a:r>
              <a:rPr lang="iw-IL" sz="2000">
                <a:solidFill>
                  <a:srgbClr val="1C4587"/>
                </a:solidFill>
              </a:rPr>
              <a:t> שכולם יכולים לכתוב בו.</a:t>
            </a:r>
            <a:endParaRPr/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iw-IL" sz="2000" b="1">
                <a:solidFill>
                  <a:srgbClr val="1C4587"/>
                </a:solidFill>
              </a:rPr>
              <a:t>הקשיבו</a:t>
            </a:r>
            <a:r>
              <a:rPr lang="iw-IL" sz="2000">
                <a:solidFill>
                  <a:srgbClr val="1C4587"/>
                </a:solidFill>
              </a:rPr>
              <a:t> לנאמר בסרטונים הבאים – 3 סרטונים קצרים שמבטאים את הציפיות של הדמויות השונות מעוזר ההוראה.</a:t>
            </a:r>
            <a:endParaRPr/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iw-IL" sz="2000">
                <a:solidFill>
                  <a:srgbClr val="1C4587"/>
                </a:solidFill>
              </a:rPr>
              <a:t>לאחר הקרנת הסרטונים, תתבקשו לכתוב בענן המילים 3 מילים שמבטאות את תפקידו העיקרי של עוזר ההוראה.</a:t>
            </a:r>
            <a:endParaRPr sz="2000">
              <a:solidFill>
                <a:srgbClr val="1C4587"/>
              </a:solidFill>
            </a:endParaRPr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iw-IL" sz="2000">
                <a:solidFill>
                  <a:srgbClr val="1C4587"/>
                </a:solidFill>
                <a:highlight>
                  <a:srgbClr val="FFFF00"/>
                </a:highlight>
              </a:rPr>
              <a:t>קישור לסטודנטים</a:t>
            </a:r>
            <a:r>
              <a:rPr lang="iw-IL" sz="2000">
                <a:solidFill>
                  <a:srgbClr val="1C4587"/>
                </a:solidFill>
              </a:rPr>
              <a:t/>
            </a:r>
            <a:br>
              <a:rPr lang="iw-IL" sz="2000">
                <a:solidFill>
                  <a:srgbClr val="1C4587"/>
                </a:solidFill>
              </a:rPr>
            </a:br>
            <a:r>
              <a:rPr lang="iw-IL" sz="2000" u="sng">
                <a:solidFill>
                  <a:schemeClr val="hlink"/>
                </a:solidFill>
                <a:hlinkClick r:id="rId3"/>
              </a:rPr>
              <a:t>https://www.menti.com/9i96ib1qvt</a:t>
            </a:r>
            <a:endParaRPr sz="2000">
              <a:solidFill>
                <a:srgbClr val="1C4587"/>
              </a:solidFill>
            </a:endParaRPr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000">
              <a:solidFill>
                <a:srgbClr val="1C4587"/>
              </a:solidFill>
            </a:endParaRPr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000">
              <a:solidFill>
                <a:srgbClr val="1C4587"/>
              </a:solidFill>
            </a:endParaRPr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000">
              <a:solidFill>
                <a:srgbClr val="1C4587"/>
              </a:solidFill>
            </a:endParaRPr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iw-IL" sz="2000" u="sng">
                <a:solidFill>
                  <a:schemeClr val="hlink"/>
                </a:solidFill>
                <a:hlinkClick r:id="rId4"/>
              </a:rPr>
              <a:t/>
            </a:r>
            <a:br>
              <a:rPr lang="iw-IL" sz="2000" u="sng">
                <a:solidFill>
                  <a:schemeClr val="hlink"/>
                </a:solidFill>
                <a:hlinkClick r:id="rId4"/>
              </a:rPr>
            </a:br>
            <a:endParaRPr sz="2000">
              <a:solidFill>
                <a:srgbClr val="1C4587"/>
              </a:solidFill>
            </a:endParaRPr>
          </a:p>
        </p:txBody>
      </p:sp>
      <p:grpSp>
        <p:nvGrpSpPr>
          <p:cNvPr id="615" name="Google Shape;615;p15"/>
          <p:cNvGrpSpPr/>
          <p:nvPr/>
        </p:nvGrpSpPr>
        <p:grpSpPr>
          <a:xfrm rot="1017362" flipH="1">
            <a:off x="7753912" y="3833073"/>
            <a:ext cx="771546" cy="905351"/>
            <a:chOff x="645175" y="3632150"/>
            <a:chExt cx="394550" cy="462975"/>
          </a:xfrm>
        </p:grpSpPr>
        <p:sp>
          <p:nvSpPr>
            <p:cNvPr id="616" name="Google Shape;616;p1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1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8" name="Google Shape;618;p15"/>
          <p:cNvGrpSpPr/>
          <p:nvPr/>
        </p:nvGrpSpPr>
        <p:grpSpPr>
          <a:xfrm rot="10800000">
            <a:off x="2941503" y="540000"/>
            <a:ext cx="806657" cy="421744"/>
            <a:chOff x="1822875" y="1377000"/>
            <a:chExt cx="548075" cy="286550"/>
          </a:xfrm>
        </p:grpSpPr>
        <p:sp>
          <p:nvSpPr>
            <p:cNvPr id="619" name="Google Shape;619;p15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15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15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15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15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15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15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15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15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8" name="Google Shape;628;p15"/>
          <p:cNvGrpSpPr/>
          <p:nvPr/>
        </p:nvGrpSpPr>
        <p:grpSpPr>
          <a:xfrm rot="-1610462">
            <a:off x="711774" y="302189"/>
            <a:ext cx="580423" cy="681083"/>
            <a:chOff x="645175" y="3632150"/>
            <a:chExt cx="394550" cy="462975"/>
          </a:xfrm>
        </p:grpSpPr>
        <p:sp>
          <p:nvSpPr>
            <p:cNvPr id="629" name="Google Shape;629;p1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1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1" name="Google Shape;631;p15"/>
          <p:cNvGrpSpPr/>
          <p:nvPr/>
        </p:nvGrpSpPr>
        <p:grpSpPr>
          <a:xfrm rot="2933751">
            <a:off x="2526611" y="4416051"/>
            <a:ext cx="278499" cy="761787"/>
            <a:chOff x="3443472" y="1907731"/>
            <a:chExt cx="454327" cy="1325503"/>
          </a:xfrm>
        </p:grpSpPr>
        <p:sp>
          <p:nvSpPr>
            <p:cNvPr id="632" name="Google Shape;632;p15"/>
            <p:cNvSpPr/>
            <p:nvPr/>
          </p:nvSpPr>
          <p:spPr>
            <a:xfrm>
              <a:off x="3456297" y="1920208"/>
              <a:ext cx="427196" cy="1302484"/>
            </a:xfrm>
            <a:custGeom>
              <a:avLst/>
              <a:gdLst/>
              <a:ahLst/>
              <a:cxnLst/>
              <a:rect l="l" t="t" r="r" b="b"/>
              <a:pathLst>
                <a:path w="7495" h="20879" extrusionOk="0">
                  <a:moveTo>
                    <a:pt x="1630" y="1"/>
                  </a:moveTo>
                  <a:cubicBezTo>
                    <a:pt x="1605" y="6768"/>
                    <a:pt x="828" y="13610"/>
                    <a:pt x="1" y="20352"/>
                  </a:cubicBezTo>
                  <a:cubicBezTo>
                    <a:pt x="1605" y="20427"/>
                    <a:pt x="3234" y="20628"/>
                    <a:pt x="4813" y="20878"/>
                  </a:cubicBezTo>
                  <a:cubicBezTo>
                    <a:pt x="5665" y="14187"/>
                    <a:pt x="6267" y="7470"/>
                    <a:pt x="7495" y="803"/>
                  </a:cubicBezTo>
                  <a:lnTo>
                    <a:pt x="7495" y="803"/>
                  </a:lnTo>
                  <a:cubicBezTo>
                    <a:pt x="7478" y="803"/>
                    <a:pt x="7461" y="814"/>
                    <a:pt x="7445" y="814"/>
                  </a:cubicBezTo>
                  <a:cubicBezTo>
                    <a:pt x="7436" y="814"/>
                    <a:pt x="7428" y="811"/>
                    <a:pt x="7419" y="803"/>
                  </a:cubicBezTo>
                  <a:cubicBezTo>
                    <a:pt x="6517" y="678"/>
                    <a:pt x="5665" y="402"/>
                    <a:pt x="4763" y="277"/>
                  </a:cubicBezTo>
                  <a:cubicBezTo>
                    <a:pt x="3735" y="126"/>
                    <a:pt x="2708" y="76"/>
                    <a:pt x="1680" y="1"/>
                  </a:cubicBezTo>
                  <a:close/>
                </a:path>
              </a:pathLst>
            </a:custGeom>
            <a:solidFill>
              <a:srgbClr val="E0E0E0">
                <a:alpha val="6235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15"/>
            <p:cNvSpPr/>
            <p:nvPr/>
          </p:nvSpPr>
          <p:spPr>
            <a:xfrm>
              <a:off x="3443472" y="1907731"/>
              <a:ext cx="454327" cy="1325503"/>
            </a:xfrm>
            <a:custGeom>
              <a:avLst/>
              <a:gdLst/>
              <a:ahLst/>
              <a:cxnLst/>
              <a:rect l="l" t="t" r="r" b="b"/>
              <a:pathLst>
                <a:path w="7971" h="21248" extrusionOk="0">
                  <a:moveTo>
                    <a:pt x="2077" y="442"/>
                  </a:moveTo>
                  <a:lnTo>
                    <a:pt x="3334" y="527"/>
                  </a:lnTo>
                  <a:cubicBezTo>
                    <a:pt x="3810" y="552"/>
                    <a:pt x="4311" y="602"/>
                    <a:pt x="4787" y="677"/>
                  </a:cubicBezTo>
                  <a:cubicBezTo>
                    <a:pt x="5264" y="727"/>
                    <a:pt x="5740" y="828"/>
                    <a:pt x="6216" y="953"/>
                  </a:cubicBezTo>
                  <a:lnTo>
                    <a:pt x="6943" y="1103"/>
                  </a:lnTo>
                  <a:lnTo>
                    <a:pt x="7319" y="1178"/>
                  </a:lnTo>
                  <a:lnTo>
                    <a:pt x="7452" y="1212"/>
                  </a:lnTo>
                  <a:lnTo>
                    <a:pt x="7452" y="1212"/>
                  </a:lnTo>
                  <a:cubicBezTo>
                    <a:pt x="7167" y="2790"/>
                    <a:pt x="6906" y="4389"/>
                    <a:pt x="6667" y="5965"/>
                  </a:cubicBezTo>
                  <a:cubicBezTo>
                    <a:pt x="6416" y="7645"/>
                    <a:pt x="6191" y="9324"/>
                    <a:pt x="5990" y="11003"/>
                  </a:cubicBezTo>
                  <a:lnTo>
                    <a:pt x="5414" y="16016"/>
                  </a:lnTo>
                  <a:lnTo>
                    <a:pt x="5138" y="18547"/>
                  </a:lnTo>
                  <a:lnTo>
                    <a:pt x="4988" y="19800"/>
                  </a:lnTo>
                  <a:cubicBezTo>
                    <a:pt x="4938" y="20151"/>
                    <a:pt x="4938" y="20527"/>
                    <a:pt x="4913" y="20903"/>
                  </a:cubicBezTo>
                  <a:cubicBezTo>
                    <a:pt x="4862" y="20878"/>
                    <a:pt x="4812" y="20828"/>
                    <a:pt x="4762" y="20828"/>
                  </a:cubicBezTo>
                  <a:lnTo>
                    <a:pt x="4461" y="20778"/>
                  </a:lnTo>
                  <a:lnTo>
                    <a:pt x="3860" y="20702"/>
                  </a:lnTo>
                  <a:lnTo>
                    <a:pt x="2657" y="20527"/>
                  </a:lnTo>
                  <a:cubicBezTo>
                    <a:pt x="1930" y="20436"/>
                    <a:pt x="1203" y="20386"/>
                    <a:pt x="458" y="20341"/>
                  </a:cubicBezTo>
                  <a:lnTo>
                    <a:pt x="458" y="20341"/>
                  </a:lnTo>
                  <a:cubicBezTo>
                    <a:pt x="670" y="18717"/>
                    <a:pt x="861" y="17115"/>
                    <a:pt x="1028" y="15489"/>
                  </a:cubicBezTo>
                  <a:cubicBezTo>
                    <a:pt x="1128" y="14662"/>
                    <a:pt x="1228" y="13810"/>
                    <a:pt x="1279" y="12958"/>
                  </a:cubicBezTo>
                  <a:cubicBezTo>
                    <a:pt x="1304" y="12106"/>
                    <a:pt x="1379" y="11254"/>
                    <a:pt x="1479" y="10402"/>
                  </a:cubicBezTo>
                  <a:cubicBezTo>
                    <a:pt x="1629" y="8722"/>
                    <a:pt x="1780" y="7018"/>
                    <a:pt x="1905" y="5314"/>
                  </a:cubicBezTo>
                  <a:cubicBezTo>
                    <a:pt x="2001" y="3690"/>
                    <a:pt x="2051" y="2066"/>
                    <a:pt x="2077" y="442"/>
                  </a:cubicBezTo>
                  <a:close/>
                  <a:moveTo>
                    <a:pt x="1855" y="0"/>
                  </a:moveTo>
                  <a:cubicBezTo>
                    <a:pt x="1755" y="0"/>
                    <a:pt x="1654" y="76"/>
                    <a:pt x="1654" y="201"/>
                  </a:cubicBezTo>
                  <a:cubicBezTo>
                    <a:pt x="1654" y="1905"/>
                    <a:pt x="1579" y="3610"/>
                    <a:pt x="1504" y="5289"/>
                  </a:cubicBezTo>
                  <a:cubicBezTo>
                    <a:pt x="1429" y="6993"/>
                    <a:pt x="1354" y="8697"/>
                    <a:pt x="1203" y="10376"/>
                  </a:cubicBezTo>
                  <a:cubicBezTo>
                    <a:pt x="1128" y="11229"/>
                    <a:pt x="1053" y="12081"/>
                    <a:pt x="903" y="12908"/>
                  </a:cubicBezTo>
                  <a:cubicBezTo>
                    <a:pt x="777" y="13760"/>
                    <a:pt x="702" y="14612"/>
                    <a:pt x="602" y="15439"/>
                  </a:cubicBezTo>
                  <a:cubicBezTo>
                    <a:pt x="426" y="17143"/>
                    <a:pt x="226" y="18823"/>
                    <a:pt x="0" y="20502"/>
                  </a:cubicBezTo>
                  <a:lnTo>
                    <a:pt x="0" y="20527"/>
                  </a:lnTo>
                  <a:cubicBezTo>
                    <a:pt x="0" y="20652"/>
                    <a:pt x="101" y="20752"/>
                    <a:pt x="201" y="20752"/>
                  </a:cubicBezTo>
                  <a:cubicBezTo>
                    <a:pt x="1003" y="20803"/>
                    <a:pt x="1805" y="20878"/>
                    <a:pt x="2607" y="20953"/>
                  </a:cubicBezTo>
                  <a:lnTo>
                    <a:pt x="3810" y="21103"/>
                  </a:lnTo>
                  <a:lnTo>
                    <a:pt x="4411" y="21179"/>
                  </a:lnTo>
                  <a:lnTo>
                    <a:pt x="4712" y="21229"/>
                  </a:lnTo>
                  <a:cubicBezTo>
                    <a:pt x="4787" y="21241"/>
                    <a:pt x="4862" y="21247"/>
                    <a:pt x="4938" y="21247"/>
                  </a:cubicBezTo>
                  <a:cubicBezTo>
                    <a:pt x="5013" y="21247"/>
                    <a:pt x="5088" y="21241"/>
                    <a:pt x="5163" y="21229"/>
                  </a:cubicBezTo>
                  <a:cubicBezTo>
                    <a:pt x="5238" y="20778"/>
                    <a:pt x="5339" y="20301"/>
                    <a:pt x="5389" y="19850"/>
                  </a:cubicBezTo>
                  <a:lnTo>
                    <a:pt x="5564" y="18597"/>
                  </a:lnTo>
                  <a:lnTo>
                    <a:pt x="5865" y="16066"/>
                  </a:lnTo>
                  <a:lnTo>
                    <a:pt x="6492" y="11053"/>
                  </a:lnTo>
                  <a:cubicBezTo>
                    <a:pt x="6717" y="9374"/>
                    <a:pt x="6918" y="7720"/>
                    <a:pt x="7143" y="6041"/>
                  </a:cubicBezTo>
                  <a:cubicBezTo>
                    <a:pt x="7394" y="4386"/>
                    <a:pt x="7644" y="2707"/>
                    <a:pt x="7945" y="1053"/>
                  </a:cubicBezTo>
                  <a:cubicBezTo>
                    <a:pt x="7970" y="1028"/>
                    <a:pt x="7970" y="1028"/>
                    <a:pt x="7970" y="1003"/>
                  </a:cubicBezTo>
                  <a:cubicBezTo>
                    <a:pt x="7945" y="878"/>
                    <a:pt x="7845" y="777"/>
                    <a:pt x="7720" y="777"/>
                  </a:cubicBezTo>
                  <a:lnTo>
                    <a:pt x="7594" y="777"/>
                  </a:lnTo>
                  <a:lnTo>
                    <a:pt x="7394" y="752"/>
                  </a:lnTo>
                  <a:lnTo>
                    <a:pt x="7043" y="677"/>
                  </a:lnTo>
                  <a:lnTo>
                    <a:pt x="6316" y="502"/>
                  </a:lnTo>
                  <a:cubicBezTo>
                    <a:pt x="5840" y="401"/>
                    <a:pt x="5339" y="301"/>
                    <a:pt x="4837" y="226"/>
                  </a:cubicBezTo>
                  <a:cubicBezTo>
                    <a:pt x="4361" y="176"/>
                    <a:pt x="3860" y="126"/>
                    <a:pt x="3359" y="76"/>
                  </a:cubicBezTo>
                  <a:lnTo>
                    <a:pt x="1855" y="0"/>
                  </a:ln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4" name="Google Shape;634;p15"/>
          <p:cNvSpPr/>
          <p:nvPr/>
        </p:nvSpPr>
        <p:spPr>
          <a:xfrm>
            <a:off x="470701" y="154522"/>
            <a:ext cx="1236035" cy="508000"/>
          </a:xfrm>
          <a:prstGeom prst="rect">
            <a:avLst/>
          </a:prstGeom>
          <a:solidFill>
            <a:srgbClr val="FFFFFF">
              <a:alpha val="5333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5" name="Google Shape;635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7698" y="236598"/>
            <a:ext cx="902040" cy="343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lang="iw-IL" sz="4200"/>
              <a:t>לפני שמתחילים</a:t>
            </a:r>
            <a:endParaRPr sz="4200"/>
          </a:p>
        </p:txBody>
      </p:sp>
      <p:grpSp>
        <p:nvGrpSpPr>
          <p:cNvPr id="254" name="Google Shape;254;p2"/>
          <p:cNvGrpSpPr/>
          <p:nvPr/>
        </p:nvGrpSpPr>
        <p:grpSpPr>
          <a:xfrm rot="-1461682" flipH="1">
            <a:off x="-761659" y="-109387"/>
            <a:ext cx="2743443" cy="1090954"/>
            <a:chOff x="4038775" y="3369325"/>
            <a:chExt cx="1789725" cy="711700"/>
          </a:xfrm>
        </p:grpSpPr>
        <p:sp>
          <p:nvSpPr>
            <p:cNvPr id="255" name="Google Shape;255;p2"/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lnTo>
                    <a:pt x="21585" y="18374"/>
                  </a:ln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4" name="Google Shape;274;p2"/>
          <p:cNvSpPr/>
          <p:nvPr/>
        </p:nvSpPr>
        <p:spPr>
          <a:xfrm>
            <a:off x="183000" y="1256600"/>
            <a:ext cx="8241000" cy="20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iw-IL" sz="3000" b="0" i="0" u="none" strike="noStrike" cap="none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  לפי הגדרות משרד החינוך </a:t>
            </a:r>
            <a:r>
              <a:rPr lang="iw-IL" sz="3000" b="1" i="0" u="none" strike="noStrike" cap="none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חובה</a:t>
            </a:r>
            <a:r>
              <a:rPr lang="iw-IL" sz="3000" b="0" i="0" u="none" strike="noStrike" cap="none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 להשתתף </a:t>
            </a:r>
            <a:r>
              <a:rPr lang="iw-IL" sz="3000" b="1" i="0" u="none" strike="noStrike" cap="none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בכל המפגשים</a:t>
            </a:r>
            <a:r>
              <a:rPr lang="iw-IL" sz="3000" b="0" i="0" u="none" strike="noStrike" cap="none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. יתקיימו </a:t>
            </a:r>
            <a:r>
              <a:rPr lang="iw-IL" sz="3000" b="0" i="0" u="sng" strike="noStrike" cap="none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חמישה</a:t>
            </a:r>
            <a:r>
              <a:rPr lang="iw-IL" sz="3000" b="0" i="0" u="none" strike="noStrike" cap="none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 מפגשים, של </a:t>
            </a:r>
            <a:r>
              <a:rPr lang="iw-IL" sz="3000" b="0" i="0" u="sng" strike="noStrike" cap="none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שעתיים ורבע</a:t>
            </a:r>
            <a:r>
              <a:rPr lang="iw-IL" sz="3000" b="0" i="0" u="none" strike="noStrike" cap="none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, בזום, </a:t>
            </a:r>
            <a:r>
              <a:rPr lang="iw-IL" sz="30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בימי שלישי הבאים: 17/11, 24/11, 1/12, 8/12, 22/12 </a:t>
            </a:r>
            <a:r>
              <a:rPr lang="iw-IL" sz="3000" b="0" i="0" u="none" strike="noStrike" cap="none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המפגשים יתקיימו מהשעה </a:t>
            </a:r>
            <a:r>
              <a:rPr lang="iw-IL" sz="30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19</a:t>
            </a:r>
            <a:r>
              <a:rPr lang="iw-IL" sz="3000" b="0" i="0" u="none" strike="noStrike" cap="none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iw-IL" sz="30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iw-IL" sz="3000" b="0" i="0" u="none" strike="noStrike" cap="none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0 ועד 2</a:t>
            </a:r>
            <a:r>
              <a:rPr lang="iw-IL" sz="30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iw-IL" sz="3000" b="0" i="0" u="none" strike="noStrike" cap="none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iw-IL" sz="30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30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iw-IL" sz="3000" b="0" i="0" u="none" strike="noStrike" cap="none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בסוף הקורס תקבלו את המצגות</a:t>
            </a:r>
            <a:endParaRPr sz="3000" b="0" i="0" u="none" strike="noStrike" cap="none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2"/>
          <p:cNvSpPr/>
          <p:nvPr/>
        </p:nvSpPr>
        <p:spPr>
          <a:xfrm>
            <a:off x="470701" y="154522"/>
            <a:ext cx="1236035" cy="508000"/>
          </a:xfrm>
          <a:prstGeom prst="rect">
            <a:avLst/>
          </a:prstGeom>
          <a:solidFill>
            <a:srgbClr val="FFFFFF">
              <a:alpha val="5333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6" name="Google Shape;27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3223" y="318685"/>
            <a:ext cx="902040" cy="3438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7" name="Google Shape;277;p2"/>
          <p:cNvGrpSpPr/>
          <p:nvPr/>
        </p:nvGrpSpPr>
        <p:grpSpPr>
          <a:xfrm>
            <a:off x="8594426" y="4089309"/>
            <a:ext cx="380535" cy="375270"/>
            <a:chOff x="853526" y="2742734"/>
            <a:chExt cx="380535" cy="375270"/>
          </a:xfrm>
        </p:grpSpPr>
        <p:sp>
          <p:nvSpPr>
            <p:cNvPr id="278" name="Google Shape;278;p2"/>
            <p:cNvSpPr/>
            <p:nvPr/>
          </p:nvSpPr>
          <p:spPr>
            <a:xfrm>
              <a:off x="860625" y="2860821"/>
              <a:ext cx="166338" cy="79738"/>
            </a:xfrm>
            <a:custGeom>
              <a:avLst/>
              <a:gdLst/>
              <a:ahLst/>
              <a:cxnLst/>
              <a:rect l="l" t="t" r="r" b="b"/>
              <a:pathLst>
                <a:path w="6350" h="3044" extrusionOk="0">
                  <a:moveTo>
                    <a:pt x="6350" y="1"/>
                  </a:moveTo>
                  <a:lnTo>
                    <a:pt x="4962" y="117"/>
                  </a:lnTo>
                  <a:cubicBezTo>
                    <a:pt x="3146" y="268"/>
                    <a:pt x="1439" y="1056"/>
                    <a:pt x="151" y="2348"/>
                  </a:cubicBezTo>
                  <a:cubicBezTo>
                    <a:pt x="0" y="2499"/>
                    <a:pt x="93" y="2759"/>
                    <a:pt x="309" y="2780"/>
                  </a:cubicBezTo>
                  <a:lnTo>
                    <a:pt x="3307" y="3044"/>
                  </a:lnTo>
                  <a:lnTo>
                    <a:pt x="6350" y="1"/>
                  </a:lnTo>
                  <a:close/>
                </a:path>
              </a:pathLst>
            </a:custGeom>
            <a:solidFill>
              <a:srgbClr val="A6B8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1034927" y="2948522"/>
              <a:ext cx="79659" cy="164269"/>
            </a:xfrm>
            <a:custGeom>
              <a:avLst/>
              <a:gdLst/>
              <a:ahLst/>
              <a:cxnLst/>
              <a:rect l="l" t="t" r="r" b="b"/>
              <a:pathLst>
                <a:path w="3041" h="6271" extrusionOk="0">
                  <a:moveTo>
                    <a:pt x="3041" y="1"/>
                  </a:moveTo>
                  <a:lnTo>
                    <a:pt x="1" y="3040"/>
                  </a:lnTo>
                  <a:lnTo>
                    <a:pt x="265" y="6039"/>
                  </a:lnTo>
                  <a:cubicBezTo>
                    <a:pt x="278" y="6182"/>
                    <a:pt x="396" y="6271"/>
                    <a:pt x="518" y="6271"/>
                  </a:cubicBezTo>
                  <a:cubicBezTo>
                    <a:pt x="581" y="6271"/>
                    <a:pt x="644" y="6247"/>
                    <a:pt x="697" y="6197"/>
                  </a:cubicBezTo>
                  <a:cubicBezTo>
                    <a:pt x="1985" y="4908"/>
                    <a:pt x="2777" y="3202"/>
                    <a:pt x="2927" y="1385"/>
                  </a:cubicBezTo>
                  <a:lnTo>
                    <a:pt x="3041" y="1"/>
                  </a:lnTo>
                  <a:close/>
                </a:path>
              </a:pathLst>
            </a:custGeom>
            <a:solidFill>
              <a:srgbClr val="A6B8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860521" y="2864960"/>
              <a:ext cx="119868" cy="69679"/>
            </a:xfrm>
            <a:custGeom>
              <a:avLst/>
              <a:gdLst/>
              <a:ahLst/>
              <a:cxnLst/>
              <a:rect l="l" t="t" r="r" b="b"/>
              <a:pathLst>
                <a:path w="4576" h="2660" extrusionOk="0">
                  <a:moveTo>
                    <a:pt x="4575" y="1"/>
                  </a:moveTo>
                  <a:cubicBezTo>
                    <a:pt x="2903" y="227"/>
                    <a:pt x="1347" y="994"/>
                    <a:pt x="151" y="2190"/>
                  </a:cubicBezTo>
                  <a:cubicBezTo>
                    <a:pt x="1" y="2341"/>
                    <a:pt x="97" y="2601"/>
                    <a:pt x="309" y="2622"/>
                  </a:cubicBezTo>
                  <a:lnTo>
                    <a:pt x="755" y="2660"/>
                  </a:lnTo>
                  <a:cubicBezTo>
                    <a:pt x="611" y="2557"/>
                    <a:pt x="594" y="2348"/>
                    <a:pt x="717" y="2221"/>
                  </a:cubicBezTo>
                  <a:cubicBezTo>
                    <a:pt x="1786" y="1152"/>
                    <a:pt x="3116" y="388"/>
                    <a:pt x="4575" y="1"/>
                  </a:cubicBezTo>
                  <a:close/>
                </a:path>
              </a:pathLst>
            </a:custGeom>
            <a:solidFill>
              <a:srgbClr val="97A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1034848" y="3013512"/>
              <a:ext cx="23366" cy="99331"/>
            </a:xfrm>
            <a:custGeom>
              <a:avLst/>
              <a:gdLst/>
              <a:ahLst/>
              <a:cxnLst/>
              <a:rect l="l" t="t" r="r" b="b"/>
              <a:pathLst>
                <a:path w="892" h="3792" extrusionOk="0">
                  <a:moveTo>
                    <a:pt x="563" y="1"/>
                  </a:moveTo>
                  <a:lnTo>
                    <a:pt x="1" y="563"/>
                  </a:lnTo>
                  <a:lnTo>
                    <a:pt x="268" y="3561"/>
                  </a:lnTo>
                  <a:cubicBezTo>
                    <a:pt x="279" y="3702"/>
                    <a:pt x="397" y="3791"/>
                    <a:pt x="520" y="3791"/>
                  </a:cubicBezTo>
                  <a:cubicBezTo>
                    <a:pt x="583" y="3791"/>
                    <a:pt x="647" y="3768"/>
                    <a:pt x="700" y="3716"/>
                  </a:cubicBezTo>
                  <a:cubicBezTo>
                    <a:pt x="765" y="3650"/>
                    <a:pt x="826" y="3585"/>
                    <a:pt x="892" y="3517"/>
                  </a:cubicBezTo>
                  <a:cubicBezTo>
                    <a:pt x="878" y="3486"/>
                    <a:pt x="868" y="3455"/>
                    <a:pt x="864" y="3421"/>
                  </a:cubicBezTo>
                  <a:lnTo>
                    <a:pt x="563" y="1"/>
                  </a:lnTo>
                  <a:close/>
                </a:path>
              </a:pathLst>
            </a:custGeom>
            <a:solidFill>
              <a:srgbClr val="97A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929728" y="2748576"/>
              <a:ext cx="297994" cy="296423"/>
            </a:xfrm>
            <a:custGeom>
              <a:avLst/>
              <a:gdLst/>
              <a:ahLst/>
              <a:cxnLst/>
              <a:rect l="l" t="t" r="r" b="b"/>
              <a:pathLst>
                <a:path w="11376" h="11316" extrusionOk="0">
                  <a:moveTo>
                    <a:pt x="11147" y="1"/>
                  </a:moveTo>
                  <a:cubicBezTo>
                    <a:pt x="11128" y="1"/>
                    <a:pt x="11109" y="4"/>
                    <a:pt x="11090" y="9"/>
                  </a:cubicBezTo>
                  <a:lnTo>
                    <a:pt x="8688" y="712"/>
                  </a:lnTo>
                  <a:lnTo>
                    <a:pt x="6916" y="1229"/>
                  </a:lnTo>
                  <a:cubicBezTo>
                    <a:pt x="6772" y="1270"/>
                    <a:pt x="6638" y="1349"/>
                    <a:pt x="6532" y="1459"/>
                  </a:cubicBezTo>
                  <a:lnTo>
                    <a:pt x="83" y="7908"/>
                  </a:lnTo>
                  <a:cubicBezTo>
                    <a:pt x="1" y="7990"/>
                    <a:pt x="1" y="8124"/>
                    <a:pt x="83" y="8203"/>
                  </a:cubicBezTo>
                  <a:lnTo>
                    <a:pt x="1375" y="9495"/>
                  </a:lnTo>
                  <a:lnTo>
                    <a:pt x="1848" y="9971"/>
                  </a:lnTo>
                  <a:lnTo>
                    <a:pt x="3126" y="11249"/>
                  </a:lnTo>
                  <a:cubicBezTo>
                    <a:pt x="3171" y="11294"/>
                    <a:pt x="3229" y="11316"/>
                    <a:pt x="3287" y="11316"/>
                  </a:cubicBezTo>
                  <a:cubicBezTo>
                    <a:pt x="3345" y="11316"/>
                    <a:pt x="3404" y="11294"/>
                    <a:pt x="3448" y="11249"/>
                  </a:cubicBezTo>
                  <a:lnTo>
                    <a:pt x="7057" y="7634"/>
                  </a:lnTo>
                  <a:lnTo>
                    <a:pt x="9867" y="4831"/>
                  </a:lnTo>
                  <a:cubicBezTo>
                    <a:pt x="9986" y="4711"/>
                    <a:pt x="10076" y="4563"/>
                    <a:pt x="10124" y="4402"/>
                  </a:cubicBezTo>
                  <a:lnTo>
                    <a:pt x="11337" y="256"/>
                  </a:lnTo>
                  <a:cubicBezTo>
                    <a:pt x="11375" y="125"/>
                    <a:pt x="11274" y="1"/>
                    <a:pt x="11147" y="1"/>
                  </a:cubicBezTo>
                  <a:close/>
                </a:path>
              </a:pathLst>
            </a:custGeom>
            <a:solidFill>
              <a:srgbClr val="E8E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929728" y="2748576"/>
              <a:ext cx="297811" cy="221610"/>
            </a:xfrm>
            <a:custGeom>
              <a:avLst/>
              <a:gdLst/>
              <a:ahLst/>
              <a:cxnLst/>
              <a:rect l="l" t="t" r="r" b="b"/>
              <a:pathLst>
                <a:path w="11369" h="8460" extrusionOk="0">
                  <a:moveTo>
                    <a:pt x="11143" y="1"/>
                  </a:moveTo>
                  <a:cubicBezTo>
                    <a:pt x="11125" y="1"/>
                    <a:pt x="11106" y="3"/>
                    <a:pt x="11086" y="9"/>
                  </a:cubicBezTo>
                  <a:lnTo>
                    <a:pt x="6895" y="1233"/>
                  </a:lnTo>
                  <a:cubicBezTo>
                    <a:pt x="6765" y="1270"/>
                    <a:pt x="6642" y="1342"/>
                    <a:pt x="6546" y="1442"/>
                  </a:cubicBezTo>
                  <a:lnTo>
                    <a:pt x="83" y="7908"/>
                  </a:lnTo>
                  <a:cubicBezTo>
                    <a:pt x="1" y="7990"/>
                    <a:pt x="1" y="8120"/>
                    <a:pt x="83" y="8203"/>
                  </a:cubicBezTo>
                  <a:lnTo>
                    <a:pt x="340" y="8460"/>
                  </a:lnTo>
                  <a:lnTo>
                    <a:pt x="1070" y="7730"/>
                  </a:lnTo>
                  <a:lnTo>
                    <a:pt x="6875" y="1928"/>
                  </a:lnTo>
                  <a:cubicBezTo>
                    <a:pt x="6961" y="1839"/>
                    <a:pt x="7070" y="1774"/>
                    <a:pt x="7190" y="1736"/>
                  </a:cubicBezTo>
                  <a:lnTo>
                    <a:pt x="11248" y="551"/>
                  </a:lnTo>
                  <a:lnTo>
                    <a:pt x="11333" y="253"/>
                  </a:lnTo>
                  <a:lnTo>
                    <a:pt x="11333" y="249"/>
                  </a:lnTo>
                  <a:cubicBezTo>
                    <a:pt x="11369" y="121"/>
                    <a:pt x="11267" y="1"/>
                    <a:pt x="11143" y="1"/>
                  </a:cubicBezTo>
                  <a:close/>
                </a:path>
              </a:pathLst>
            </a:custGeom>
            <a:solidFill>
              <a:srgbClr val="C9D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1079904" y="2833185"/>
              <a:ext cx="62318" cy="62318"/>
            </a:xfrm>
            <a:custGeom>
              <a:avLst/>
              <a:gdLst/>
              <a:ahLst/>
              <a:cxnLst/>
              <a:rect l="l" t="t" r="r" b="b"/>
              <a:pathLst>
                <a:path w="2379" h="2379" extrusionOk="0">
                  <a:moveTo>
                    <a:pt x="1190" y="0"/>
                  </a:moveTo>
                  <a:cubicBezTo>
                    <a:pt x="532" y="0"/>
                    <a:pt x="1" y="535"/>
                    <a:pt x="1" y="1190"/>
                  </a:cubicBezTo>
                  <a:cubicBezTo>
                    <a:pt x="1" y="1848"/>
                    <a:pt x="532" y="2379"/>
                    <a:pt x="1190" y="2379"/>
                  </a:cubicBezTo>
                  <a:cubicBezTo>
                    <a:pt x="1848" y="2379"/>
                    <a:pt x="2379" y="1848"/>
                    <a:pt x="2379" y="1190"/>
                  </a:cubicBezTo>
                  <a:cubicBezTo>
                    <a:pt x="2379" y="535"/>
                    <a:pt x="1848" y="0"/>
                    <a:pt x="119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1080008" y="2833212"/>
              <a:ext cx="38428" cy="62344"/>
            </a:xfrm>
            <a:custGeom>
              <a:avLst/>
              <a:gdLst/>
              <a:ahLst/>
              <a:cxnLst/>
              <a:rect l="l" t="t" r="r" b="b"/>
              <a:pathLst>
                <a:path w="1467" h="2380" extrusionOk="0">
                  <a:moveTo>
                    <a:pt x="1188" y="1"/>
                  </a:moveTo>
                  <a:cubicBezTo>
                    <a:pt x="550" y="1"/>
                    <a:pt x="0" y="517"/>
                    <a:pt x="0" y="1189"/>
                  </a:cubicBezTo>
                  <a:cubicBezTo>
                    <a:pt x="0" y="1860"/>
                    <a:pt x="551" y="2380"/>
                    <a:pt x="1189" y="2380"/>
                  </a:cubicBezTo>
                  <a:cubicBezTo>
                    <a:pt x="1281" y="2380"/>
                    <a:pt x="1374" y="2369"/>
                    <a:pt x="1467" y="2347"/>
                  </a:cubicBezTo>
                  <a:cubicBezTo>
                    <a:pt x="569" y="2131"/>
                    <a:pt x="247" y="1007"/>
                    <a:pt x="905" y="349"/>
                  </a:cubicBezTo>
                  <a:cubicBezTo>
                    <a:pt x="1059" y="191"/>
                    <a:pt x="1254" y="85"/>
                    <a:pt x="1467" y="34"/>
                  </a:cubicBezTo>
                  <a:cubicBezTo>
                    <a:pt x="1373" y="11"/>
                    <a:pt x="1280" y="1"/>
                    <a:pt x="1188" y="1"/>
                  </a:cubicBezTo>
                  <a:close/>
                </a:path>
              </a:pathLst>
            </a:custGeom>
            <a:solidFill>
              <a:srgbClr val="7C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921843" y="2973040"/>
              <a:ext cx="80628" cy="79764"/>
            </a:xfrm>
            <a:custGeom>
              <a:avLst/>
              <a:gdLst/>
              <a:ahLst/>
              <a:cxnLst/>
              <a:rect l="l" t="t" r="r" b="b"/>
              <a:pathLst>
                <a:path w="3078" h="3045" extrusionOk="0">
                  <a:moveTo>
                    <a:pt x="795" y="0"/>
                  </a:moveTo>
                  <a:lnTo>
                    <a:pt x="124" y="675"/>
                  </a:lnTo>
                  <a:cubicBezTo>
                    <a:pt x="0" y="795"/>
                    <a:pt x="0" y="994"/>
                    <a:pt x="124" y="1118"/>
                  </a:cubicBezTo>
                  <a:lnTo>
                    <a:pt x="1042" y="2036"/>
                  </a:lnTo>
                  <a:lnTo>
                    <a:pt x="1960" y="2954"/>
                  </a:lnTo>
                  <a:cubicBezTo>
                    <a:pt x="2020" y="3014"/>
                    <a:pt x="2100" y="3044"/>
                    <a:pt x="2180" y="3044"/>
                  </a:cubicBezTo>
                  <a:cubicBezTo>
                    <a:pt x="2260" y="3044"/>
                    <a:pt x="2341" y="3014"/>
                    <a:pt x="2402" y="2954"/>
                  </a:cubicBezTo>
                  <a:lnTo>
                    <a:pt x="3077" y="2279"/>
                  </a:lnTo>
                  <a:lnTo>
                    <a:pt x="2176" y="1381"/>
                  </a:lnTo>
                  <a:lnTo>
                    <a:pt x="1696" y="898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921843" y="2973040"/>
              <a:ext cx="31251" cy="34839"/>
            </a:xfrm>
            <a:custGeom>
              <a:avLst/>
              <a:gdLst/>
              <a:ahLst/>
              <a:cxnLst/>
              <a:rect l="l" t="t" r="r" b="b"/>
              <a:pathLst>
                <a:path w="1193" h="1330" extrusionOk="0">
                  <a:moveTo>
                    <a:pt x="795" y="0"/>
                  </a:moveTo>
                  <a:lnTo>
                    <a:pt x="124" y="675"/>
                  </a:lnTo>
                  <a:cubicBezTo>
                    <a:pt x="0" y="795"/>
                    <a:pt x="0" y="994"/>
                    <a:pt x="124" y="1118"/>
                  </a:cubicBezTo>
                  <a:lnTo>
                    <a:pt x="333" y="1330"/>
                  </a:lnTo>
                  <a:cubicBezTo>
                    <a:pt x="350" y="1265"/>
                    <a:pt x="384" y="1207"/>
                    <a:pt x="429" y="1162"/>
                  </a:cubicBezTo>
                  <a:lnTo>
                    <a:pt x="1193" y="398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7C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929728" y="2940454"/>
              <a:ext cx="105225" cy="104544"/>
            </a:xfrm>
            <a:custGeom>
              <a:avLst/>
              <a:gdLst/>
              <a:ahLst/>
              <a:cxnLst/>
              <a:rect l="l" t="t" r="r" b="b"/>
              <a:pathLst>
                <a:path w="4017" h="3991" extrusionOk="0">
                  <a:moveTo>
                    <a:pt x="666" y="0"/>
                  </a:moveTo>
                  <a:lnTo>
                    <a:pt x="83" y="583"/>
                  </a:lnTo>
                  <a:cubicBezTo>
                    <a:pt x="1" y="665"/>
                    <a:pt x="1" y="799"/>
                    <a:pt x="83" y="881"/>
                  </a:cubicBezTo>
                  <a:lnTo>
                    <a:pt x="1375" y="2173"/>
                  </a:lnTo>
                  <a:lnTo>
                    <a:pt x="1848" y="2646"/>
                  </a:lnTo>
                  <a:lnTo>
                    <a:pt x="3126" y="3924"/>
                  </a:lnTo>
                  <a:cubicBezTo>
                    <a:pt x="3171" y="3969"/>
                    <a:pt x="3229" y="3991"/>
                    <a:pt x="3287" y="3991"/>
                  </a:cubicBezTo>
                  <a:cubicBezTo>
                    <a:pt x="3345" y="3991"/>
                    <a:pt x="3404" y="3969"/>
                    <a:pt x="3448" y="3924"/>
                  </a:cubicBezTo>
                  <a:lnTo>
                    <a:pt x="4017" y="3355"/>
                  </a:lnTo>
                  <a:lnTo>
                    <a:pt x="2578" y="1916"/>
                  </a:lnTo>
                  <a:lnTo>
                    <a:pt x="2105" y="1440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rgbClr val="BCC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929728" y="2940532"/>
              <a:ext cx="28029" cy="29758"/>
            </a:xfrm>
            <a:custGeom>
              <a:avLst/>
              <a:gdLst/>
              <a:ahLst/>
              <a:cxnLst/>
              <a:rect l="l" t="t" r="r" b="b"/>
              <a:pathLst>
                <a:path w="1070" h="1136" extrusionOk="0">
                  <a:moveTo>
                    <a:pt x="666" y="1"/>
                  </a:moveTo>
                  <a:lnTo>
                    <a:pt x="83" y="583"/>
                  </a:lnTo>
                  <a:cubicBezTo>
                    <a:pt x="1" y="662"/>
                    <a:pt x="1" y="796"/>
                    <a:pt x="83" y="878"/>
                  </a:cubicBezTo>
                  <a:lnTo>
                    <a:pt x="340" y="1135"/>
                  </a:lnTo>
                  <a:lnTo>
                    <a:pt x="1070" y="402"/>
                  </a:lnTo>
                  <a:lnTo>
                    <a:pt x="666" y="1"/>
                  </a:lnTo>
                  <a:close/>
                </a:path>
              </a:pathLst>
            </a:custGeom>
            <a:solidFill>
              <a:srgbClr val="F4F6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1157284" y="2748602"/>
              <a:ext cx="70281" cy="69522"/>
            </a:xfrm>
            <a:custGeom>
              <a:avLst/>
              <a:gdLst/>
              <a:ahLst/>
              <a:cxnLst/>
              <a:rect l="l" t="t" r="r" b="b"/>
              <a:pathLst>
                <a:path w="2683" h="2654" extrusionOk="0">
                  <a:moveTo>
                    <a:pt x="2456" y="1"/>
                  </a:moveTo>
                  <a:cubicBezTo>
                    <a:pt x="2439" y="1"/>
                    <a:pt x="2421" y="3"/>
                    <a:pt x="2403" y="8"/>
                  </a:cubicBezTo>
                  <a:lnTo>
                    <a:pt x="1" y="711"/>
                  </a:lnTo>
                  <a:lnTo>
                    <a:pt x="1947" y="2654"/>
                  </a:lnTo>
                  <a:lnTo>
                    <a:pt x="2646" y="255"/>
                  </a:lnTo>
                  <a:cubicBezTo>
                    <a:pt x="2682" y="123"/>
                    <a:pt x="2581" y="1"/>
                    <a:pt x="2456" y="1"/>
                  </a:cubicBezTo>
                  <a:close/>
                </a:path>
              </a:pathLst>
            </a:custGeom>
            <a:solidFill>
              <a:srgbClr val="DC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1157284" y="2748602"/>
              <a:ext cx="70281" cy="30570"/>
            </a:xfrm>
            <a:custGeom>
              <a:avLst/>
              <a:gdLst/>
              <a:ahLst/>
              <a:cxnLst/>
              <a:rect l="l" t="t" r="r" b="b"/>
              <a:pathLst>
                <a:path w="2683" h="1167" extrusionOk="0">
                  <a:moveTo>
                    <a:pt x="2456" y="1"/>
                  </a:moveTo>
                  <a:cubicBezTo>
                    <a:pt x="2439" y="1"/>
                    <a:pt x="2421" y="3"/>
                    <a:pt x="2403" y="8"/>
                  </a:cubicBezTo>
                  <a:lnTo>
                    <a:pt x="1615" y="238"/>
                  </a:lnTo>
                  <a:lnTo>
                    <a:pt x="1" y="711"/>
                  </a:lnTo>
                  <a:lnTo>
                    <a:pt x="456" y="1167"/>
                  </a:lnTo>
                  <a:lnTo>
                    <a:pt x="2561" y="553"/>
                  </a:lnTo>
                  <a:lnTo>
                    <a:pt x="2646" y="255"/>
                  </a:lnTo>
                  <a:cubicBezTo>
                    <a:pt x="2682" y="123"/>
                    <a:pt x="2581" y="1"/>
                    <a:pt x="2456" y="1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945183" y="2901947"/>
              <a:ext cx="129089" cy="127491"/>
            </a:xfrm>
            <a:custGeom>
              <a:avLst/>
              <a:gdLst/>
              <a:ahLst/>
              <a:cxnLst/>
              <a:rect l="l" t="t" r="r" b="b"/>
              <a:pathLst>
                <a:path w="4928" h="4867" extrusionOk="0">
                  <a:moveTo>
                    <a:pt x="4557" y="0"/>
                  </a:moveTo>
                  <a:cubicBezTo>
                    <a:pt x="4475" y="0"/>
                    <a:pt x="4393" y="31"/>
                    <a:pt x="4332" y="93"/>
                  </a:cubicBezTo>
                  <a:lnTo>
                    <a:pt x="127" y="4298"/>
                  </a:lnTo>
                  <a:cubicBezTo>
                    <a:pt x="0" y="4424"/>
                    <a:pt x="0" y="4627"/>
                    <a:pt x="127" y="4753"/>
                  </a:cubicBezTo>
                  <a:lnTo>
                    <a:pt x="148" y="4774"/>
                  </a:lnTo>
                  <a:cubicBezTo>
                    <a:pt x="209" y="4836"/>
                    <a:pt x="291" y="4866"/>
                    <a:pt x="374" y="4866"/>
                  </a:cubicBezTo>
                  <a:cubicBezTo>
                    <a:pt x="456" y="4866"/>
                    <a:pt x="538" y="4836"/>
                    <a:pt x="600" y="4774"/>
                  </a:cubicBezTo>
                  <a:lnTo>
                    <a:pt x="4805" y="569"/>
                  </a:lnTo>
                  <a:cubicBezTo>
                    <a:pt x="4928" y="442"/>
                    <a:pt x="4928" y="240"/>
                    <a:pt x="4805" y="113"/>
                  </a:cubicBezTo>
                  <a:lnTo>
                    <a:pt x="4784" y="93"/>
                  </a:lnTo>
                  <a:cubicBezTo>
                    <a:pt x="4721" y="31"/>
                    <a:pt x="4638" y="0"/>
                    <a:pt x="4557" y="0"/>
                  </a:cubicBezTo>
                  <a:close/>
                </a:path>
              </a:pathLst>
            </a:custGeom>
            <a:solidFill>
              <a:srgbClr val="A6B8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945183" y="2901947"/>
              <a:ext cx="129089" cy="127491"/>
            </a:xfrm>
            <a:custGeom>
              <a:avLst/>
              <a:gdLst/>
              <a:ahLst/>
              <a:cxnLst/>
              <a:rect l="l" t="t" r="r" b="b"/>
              <a:pathLst>
                <a:path w="4928" h="4867" extrusionOk="0">
                  <a:moveTo>
                    <a:pt x="4557" y="0"/>
                  </a:moveTo>
                  <a:cubicBezTo>
                    <a:pt x="4475" y="0"/>
                    <a:pt x="4393" y="31"/>
                    <a:pt x="4332" y="93"/>
                  </a:cubicBezTo>
                  <a:lnTo>
                    <a:pt x="127" y="4298"/>
                  </a:lnTo>
                  <a:cubicBezTo>
                    <a:pt x="0" y="4424"/>
                    <a:pt x="0" y="4627"/>
                    <a:pt x="127" y="4753"/>
                  </a:cubicBezTo>
                  <a:lnTo>
                    <a:pt x="148" y="4774"/>
                  </a:lnTo>
                  <a:cubicBezTo>
                    <a:pt x="209" y="4836"/>
                    <a:pt x="291" y="4866"/>
                    <a:pt x="374" y="4866"/>
                  </a:cubicBezTo>
                  <a:cubicBezTo>
                    <a:pt x="456" y="4866"/>
                    <a:pt x="538" y="4836"/>
                    <a:pt x="600" y="4774"/>
                  </a:cubicBezTo>
                  <a:lnTo>
                    <a:pt x="4805" y="569"/>
                  </a:lnTo>
                  <a:cubicBezTo>
                    <a:pt x="4928" y="442"/>
                    <a:pt x="4928" y="240"/>
                    <a:pt x="4805" y="113"/>
                  </a:cubicBezTo>
                  <a:lnTo>
                    <a:pt x="4784" y="93"/>
                  </a:lnTo>
                  <a:cubicBezTo>
                    <a:pt x="4721" y="31"/>
                    <a:pt x="4638" y="0"/>
                    <a:pt x="4557" y="0"/>
                  </a:cubicBezTo>
                  <a:close/>
                </a:path>
              </a:pathLst>
            </a:custGeom>
            <a:solidFill>
              <a:srgbClr val="A6B8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945183" y="2901947"/>
              <a:ext cx="127124" cy="127491"/>
            </a:xfrm>
            <a:custGeom>
              <a:avLst/>
              <a:gdLst/>
              <a:ahLst/>
              <a:cxnLst/>
              <a:rect l="l" t="t" r="r" b="b"/>
              <a:pathLst>
                <a:path w="4853" h="4867" extrusionOk="0">
                  <a:moveTo>
                    <a:pt x="4559" y="0"/>
                  </a:moveTo>
                  <a:cubicBezTo>
                    <a:pt x="4477" y="0"/>
                    <a:pt x="4395" y="31"/>
                    <a:pt x="4332" y="93"/>
                  </a:cubicBezTo>
                  <a:lnTo>
                    <a:pt x="127" y="4298"/>
                  </a:lnTo>
                  <a:cubicBezTo>
                    <a:pt x="0" y="4424"/>
                    <a:pt x="0" y="4627"/>
                    <a:pt x="127" y="4753"/>
                  </a:cubicBezTo>
                  <a:lnTo>
                    <a:pt x="148" y="4774"/>
                  </a:lnTo>
                  <a:cubicBezTo>
                    <a:pt x="206" y="4832"/>
                    <a:pt x="285" y="4863"/>
                    <a:pt x="367" y="4866"/>
                  </a:cubicBezTo>
                  <a:cubicBezTo>
                    <a:pt x="288" y="4740"/>
                    <a:pt x="309" y="4575"/>
                    <a:pt x="415" y="4469"/>
                  </a:cubicBezTo>
                  <a:lnTo>
                    <a:pt x="4619" y="268"/>
                  </a:lnTo>
                  <a:cubicBezTo>
                    <a:pt x="4681" y="206"/>
                    <a:pt x="4763" y="172"/>
                    <a:pt x="4853" y="172"/>
                  </a:cubicBezTo>
                  <a:cubicBezTo>
                    <a:pt x="4839" y="151"/>
                    <a:pt x="4822" y="134"/>
                    <a:pt x="4805" y="113"/>
                  </a:cubicBezTo>
                  <a:lnTo>
                    <a:pt x="4784" y="93"/>
                  </a:lnTo>
                  <a:cubicBezTo>
                    <a:pt x="4722" y="31"/>
                    <a:pt x="4641" y="0"/>
                    <a:pt x="4559" y="0"/>
                  </a:cubicBezTo>
                  <a:close/>
                </a:path>
              </a:pathLst>
            </a:custGeom>
            <a:solidFill>
              <a:srgbClr val="97A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881922" y="3011102"/>
              <a:ext cx="32665" cy="29836"/>
            </a:xfrm>
            <a:custGeom>
              <a:avLst/>
              <a:gdLst/>
              <a:ahLst/>
              <a:cxnLst/>
              <a:rect l="l" t="t" r="r" b="b"/>
              <a:pathLst>
                <a:path w="1247" h="1139" extrusionOk="0">
                  <a:moveTo>
                    <a:pt x="1015" y="0"/>
                  </a:moveTo>
                  <a:cubicBezTo>
                    <a:pt x="961" y="0"/>
                    <a:pt x="907" y="21"/>
                    <a:pt x="866" y="62"/>
                  </a:cubicBezTo>
                  <a:lnTo>
                    <a:pt x="153" y="775"/>
                  </a:lnTo>
                  <a:cubicBezTo>
                    <a:pt x="1" y="927"/>
                    <a:pt x="141" y="1138"/>
                    <a:pt x="304" y="1138"/>
                  </a:cubicBezTo>
                  <a:cubicBezTo>
                    <a:pt x="354" y="1138"/>
                    <a:pt x="405" y="1119"/>
                    <a:pt x="452" y="1073"/>
                  </a:cubicBezTo>
                  <a:lnTo>
                    <a:pt x="1164" y="360"/>
                  </a:lnTo>
                  <a:cubicBezTo>
                    <a:pt x="1247" y="278"/>
                    <a:pt x="1247" y="144"/>
                    <a:pt x="1164" y="62"/>
                  </a:cubicBezTo>
                  <a:cubicBezTo>
                    <a:pt x="1123" y="21"/>
                    <a:pt x="1069" y="0"/>
                    <a:pt x="1015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900154" y="3029334"/>
              <a:ext cx="32560" cy="29731"/>
            </a:xfrm>
            <a:custGeom>
              <a:avLst/>
              <a:gdLst/>
              <a:ahLst/>
              <a:cxnLst/>
              <a:rect l="l" t="t" r="r" b="b"/>
              <a:pathLst>
                <a:path w="1243" h="1135" extrusionOk="0">
                  <a:moveTo>
                    <a:pt x="1015" y="0"/>
                  </a:moveTo>
                  <a:cubicBezTo>
                    <a:pt x="961" y="0"/>
                    <a:pt x="907" y="21"/>
                    <a:pt x="866" y="62"/>
                  </a:cubicBezTo>
                  <a:lnTo>
                    <a:pt x="153" y="774"/>
                  </a:lnTo>
                  <a:cubicBezTo>
                    <a:pt x="1" y="924"/>
                    <a:pt x="141" y="1135"/>
                    <a:pt x="302" y="1135"/>
                  </a:cubicBezTo>
                  <a:cubicBezTo>
                    <a:pt x="351" y="1135"/>
                    <a:pt x="402" y="1115"/>
                    <a:pt x="448" y="1069"/>
                  </a:cubicBezTo>
                  <a:lnTo>
                    <a:pt x="1161" y="356"/>
                  </a:lnTo>
                  <a:cubicBezTo>
                    <a:pt x="1243" y="274"/>
                    <a:pt x="1243" y="141"/>
                    <a:pt x="1161" y="62"/>
                  </a:cubicBezTo>
                  <a:cubicBezTo>
                    <a:pt x="1121" y="21"/>
                    <a:pt x="1068" y="0"/>
                    <a:pt x="1015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936512" y="3065561"/>
              <a:ext cx="34420" cy="29915"/>
            </a:xfrm>
            <a:custGeom>
              <a:avLst/>
              <a:gdLst/>
              <a:ahLst/>
              <a:cxnLst/>
              <a:rect l="l" t="t" r="r" b="b"/>
              <a:pathLst>
                <a:path w="1314" h="1142" extrusionOk="0">
                  <a:moveTo>
                    <a:pt x="1013" y="1"/>
                  </a:moveTo>
                  <a:cubicBezTo>
                    <a:pt x="963" y="1"/>
                    <a:pt x="912" y="20"/>
                    <a:pt x="866" y="67"/>
                  </a:cubicBezTo>
                  <a:lnTo>
                    <a:pt x="153" y="779"/>
                  </a:lnTo>
                  <a:cubicBezTo>
                    <a:pt x="0" y="932"/>
                    <a:pt x="141" y="1142"/>
                    <a:pt x="303" y="1142"/>
                  </a:cubicBezTo>
                  <a:cubicBezTo>
                    <a:pt x="352" y="1142"/>
                    <a:pt x="403" y="1123"/>
                    <a:pt x="448" y="1077"/>
                  </a:cubicBezTo>
                  <a:lnTo>
                    <a:pt x="1164" y="361"/>
                  </a:lnTo>
                  <a:cubicBezTo>
                    <a:pt x="1314" y="211"/>
                    <a:pt x="1175" y="1"/>
                    <a:pt x="1013" y="1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918359" y="3047460"/>
              <a:ext cx="32587" cy="29836"/>
            </a:xfrm>
            <a:custGeom>
              <a:avLst/>
              <a:gdLst/>
              <a:ahLst/>
              <a:cxnLst/>
              <a:rect l="l" t="t" r="r" b="b"/>
              <a:pathLst>
                <a:path w="1244" h="1139" extrusionOk="0">
                  <a:moveTo>
                    <a:pt x="1012" y="0"/>
                  </a:moveTo>
                  <a:cubicBezTo>
                    <a:pt x="958" y="0"/>
                    <a:pt x="904" y="21"/>
                    <a:pt x="863" y="62"/>
                  </a:cubicBezTo>
                  <a:lnTo>
                    <a:pt x="150" y="775"/>
                  </a:lnTo>
                  <a:cubicBezTo>
                    <a:pt x="0" y="927"/>
                    <a:pt x="139" y="1138"/>
                    <a:pt x="302" y="1138"/>
                  </a:cubicBezTo>
                  <a:cubicBezTo>
                    <a:pt x="351" y="1138"/>
                    <a:pt x="402" y="1119"/>
                    <a:pt x="448" y="1073"/>
                  </a:cubicBezTo>
                  <a:lnTo>
                    <a:pt x="1161" y="360"/>
                  </a:lnTo>
                  <a:cubicBezTo>
                    <a:pt x="1243" y="278"/>
                    <a:pt x="1243" y="144"/>
                    <a:pt x="1161" y="62"/>
                  </a:cubicBezTo>
                  <a:cubicBezTo>
                    <a:pt x="1120" y="21"/>
                    <a:pt x="1066" y="0"/>
                    <a:pt x="1012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853526" y="2742734"/>
              <a:ext cx="380535" cy="375270"/>
            </a:xfrm>
            <a:custGeom>
              <a:avLst/>
              <a:gdLst/>
              <a:ahLst/>
              <a:cxnLst/>
              <a:rect l="l" t="t" r="r" b="b"/>
              <a:pathLst>
                <a:path w="14527" h="14326" extrusionOk="0">
                  <a:moveTo>
                    <a:pt x="14043" y="428"/>
                  </a:moveTo>
                  <a:lnTo>
                    <a:pt x="13447" y="2463"/>
                  </a:lnTo>
                  <a:lnTo>
                    <a:pt x="12004" y="1024"/>
                  </a:lnTo>
                  <a:lnTo>
                    <a:pt x="14043" y="428"/>
                  </a:lnTo>
                  <a:close/>
                  <a:moveTo>
                    <a:pt x="6069" y="4749"/>
                  </a:moveTo>
                  <a:lnTo>
                    <a:pt x="3503" y="7319"/>
                  </a:lnTo>
                  <a:lnTo>
                    <a:pt x="604" y="7065"/>
                  </a:lnTo>
                  <a:cubicBezTo>
                    <a:pt x="562" y="7062"/>
                    <a:pt x="549" y="7017"/>
                    <a:pt x="576" y="6990"/>
                  </a:cubicBezTo>
                  <a:cubicBezTo>
                    <a:pt x="1830" y="5736"/>
                    <a:pt x="3485" y="4968"/>
                    <a:pt x="5254" y="4817"/>
                  </a:cubicBezTo>
                  <a:lnTo>
                    <a:pt x="6069" y="4749"/>
                  </a:lnTo>
                  <a:close/>
                  <a:moveTo>
                    <a:pt x="3581" y="7833"/>
                  </a:moveTo>
                  <a:lnTo>
                    <a:pt x="4723" y="8974"/>
                  </a:lnTo>
                  <a:lnTo>
                    <a:pt x="4291" y="9406"/>
                  </a:lnTo>
                  <a:lnTo>
                    <a:pt x="3146" y="8265"/>
                  </a:lnTo>
                  <a:lnTo>
                    <a:pt x="3581" y="7833"/>
                  </a:lnTo>
                  <a:close/>
                  <a:moveTo>
                    <a:pt x="3400" y="9115"/>
                  </a:moveTo>
                  <a:lnTo>
                    <a:pt x="3993" y="9704"/>
                  </a:lnTo>
                  <a:lnTo>
                    <a:pt x="3485" y="10215"/>
                  </a:lnTo>
                  <a:cubicBezTo>
                    <a:pt x="3458" y="10239"/>
                    <a:pt x="3437" y="10269"/>
                    <a:pt x="3417" y="10300"/>
                  </a:cubicBezTo>
                  <a:lnTo>
                    <a:pt x="2886" y="9772"/>
                  </a:lnTo>
                  <a:cubicBezTo>
                    <a:pt x="2848" y="9731"/>
                    <a:pt x="2848" y="9670"/>
                    <a:pt x="2886" y="9632"/>
                  </a:cubicBezTo>
                  <a:lnTo>
                    <a:pt x="3400" y="9115"/>
                  </a:lnTo>
                  <a:close/>
                  <a:moveTo>
                    <a:pt x="11545" y="1158"/>
                  </a:moveTo>
                  <a:lnTo>
                    <a:pt x="13314" y="2922"/>
                  </a:lnTo>
                  <a:lnTo>
                    <a:pt x="12782" y="4745"/>
                  </a:lnTo>
                  <a:lnTo>
                    <a:pt x="6933" y="10591"/>
                  </a:lnTo>
                  <a:lnTo>
                    <a:pt x="5792" y="9447"/>
                  </a:lnTo>
                  <a:lnTo>
                    <a:pt x="8458" y="6781"/>
                  </a:lnTo>
                  <a:cubicBezTo>
                    <a:pt x="8650" y="6589"/>
                    <a:pt x="8687" y="6260"/>
                    <a:pt x="8437" y="6010"/>
                  </a:cubicBezTo>
                  <a:cubicBezTo>
                    <a:pt x="8334" y="5907"/>
                    <a:pt x="8199" y="5856"/>
                    <a:pt x="8063" y="5856"/>
                  </a:cubicBezTo>
                  <a:cubicBezTo>
                    <a:pt x="7927" y="5856"/>
                    <a:pt x="7791" y="5907"/>
                    <a:pt x="7687" y="6010"/>
                  </a:cubicBezTo>
                  <a:lnTo>
                    <a:pt x="5021" y="8676"/>
                  </a:lnTo>
                  <a:lnTo>
                    <a:pt x="3876" y="7535"/>
                  </a:lnTo>
                  <a:lnTo>
                    <a:pt x="9722" y="1689"/>
                  </a:lnTo>
                  <a:lnTo>
                    <a:pt x="11545" y="1158"/>
                  </a:lnTo>
                  <a:close/>
                  <a:moveTo>
                    <a:pt x="8062" y="6278"/>
                  </a:moveTo>
                  <a:cubicBezTo>
                    <a:pt x="8158" y="6278"/>
                    <a:pt x="8242" y="6404"/>
                    <a:pt x="8153" y="6493"/>
                  </a:cubicBezTo>
                  <a:lnTo>
                    <a:pt x="5346" y="9300"/>
                  </a:lnTo>
                  <a:lnTo>
                    <a:pt x="3969" y="10677"/>
                  </a:lnTo>
                  <a:cubicBezTo>
                    <a:pt x="3941" y="10705"/>
                    <a:pt x="3909" y="10717"/>
                    <a:pt x="3880" y="10717"/>
                  </a:cubicBezTo>
                  <a:cubicBezTo>
                    <a:pt x="3783" y="10717"/>
                    <a:pt x="3701" y="10592"/>
                    <a:pt x="3790" y="10502"/>
                  </a:cubicBezTo>
                  <a:lnTo>
                    <a:pt x="7975" y="6318"/>
                  </a:lnTo>
                  <a:cubicBezTo>
                    <a:pt x="8002" y="6290"/>
                    <a:pt x="8033" y="6278"/>
                    <a:pt x="8062" y="6278"/>
                  </a:cubicBezTo>
                  <a:close/>
                  <a:moveTo>
                    <a:pt x="5497" y="9745"/>
                  </a:moveTo>
                  <a:lnTo>
                    <a:pt x="6638" y="10890"/>
                  </a:lnTo>
                  <a:lnTo>
                    <a:pt x="6220" y="11308"/>
                  </a:lnTo>
                  <a:cubicBezTo>
                    <a:pt x="6215" y="11311"/>
                    <a:pt x="6210" y="11313"/>
                    <a:pt x="6205" y="11313"/>
                  </a:cubicBezTo>
                  <a:cubicBezTo>
                    <a:pt x="6200" y="11313"/>
                    <a:pt x="6196" y="11311"/>
                    <a:pt x="6193" y="11308"/>
                  </a:cubicBezTo>
                  <a:lnTo>
                    <a:pt x="5062" y="10180"/>
                  </a:lnTo>
                  <a:lnTo>
                    <a:pt x="5497" y="9745"/>
                  </a:lnTo>
                  <a:close/>
                  <a:moveTo>
                    <a:pt x="4764" y="10475"/>
                  </a:moveTo>
                  <a:lnTo>
                    <a:pt x="5357" y="11068"/>
                  </a:lnTo>
                  <a:lnTo>
                    <a:pt x="4839" y="11585"/>
                  </a:lnTo>
                  <a:cubicBezTo>
                    <a:pt x="4820" y="11604"/>
                    <a:pt x="4795" y="11614"/>
                    <a:pt x="4770" y="11614"/>
                  </a:cubicBezTo>
                  <a:cubicBezTo>
                    <a:pt x="4745" y="11614"/>
                    <a:pt x="4719" y="11604"/>
                    <a:pt x="4699" y="11585"/>
                  </a:cubicBezTo>
                  <a:lnTo>
                    <a:pt x="4171" y="11054"/>
                  </a:lnTo>
                  <a:cubicBezTo>
                    <a:pt x="4202" y="11034"/>
                    <a:pt x="4229" y="11010"/>
                    <a:pt x="4257" y="10986"/>
                  </a:cubicBezTo>
                  <a:lnTo>
                    <a:pt x="4764" y="10475"/>
                  </a:lnTo>
                  <a:close/>
                  <a:moveTo>
                    <a:pt x="14056" y="1"/>
                  </a:moveTo>
                  <a:cubicBezTo>
                    <a:pt x="14019" y="1"/>
                    <a:pt x="13982" y="6"/>
                    <a:pt x="13944" y="16"/>
                  </a:cubicBezTo>
                  <a:lnTo>
                    <a:pt x="9554" y="1301"/>
                  </a:lnTo>
                  <a:cubicBezTo>
                    <a:pt x="9520" y="1312"/>
                    <a:pt x="9489" y="1332"/>
                    <a:pt x="9465" y="1356"/>
                  </a:cubicBezTo>
                  <a:lnTo>
                    <a:pt x="6528" y="4290"/>
                  </a:lnTo>
                  <a:lnTo>
                    <a:pt x="5219" y="4403"/>
                  </a:lnTo>
                  <a:cubicBezTo>
                    <a:pt x="3352" y="4557"/>
                    <a:pt x="1604" y="5369"/>
                    <a:pt x="278" y="6692"/>
                  </a:cubicBezTo>
                  <a:cubicBezTo>
                    <a:pt x="0" y="6973"/>
                    <a:pt x="172" y="7446"/>
                    <a:pt x="566" y="7480"/>
                  </a:cubicBezTo>
                  <a:lnTo>
                    <a:pt x="3112" y="7706"/>
                  </a:lnTo>
                  <a:lnTo>
                    <a:pt x="2852" y="7970"/>
                  </a:lnTo>
                  <a:cubicBezTo>
                    <a:pt x="2687" y="8131"/>
                    <a:pt x="2687" y="8398"/>
                    <a:pt x="2852" y="8563"/>
                  </a:cubicBezTo>
                  <a:lnTo>
                    <a:pt x="3109" y="8820"/>
                  </a:lnTo>
                  <a:lnTo>
                    <a:pt x="2588" y="9334"/>
                  </a:lnTo>
                  <a:cubicBezTo>
                    <a:pt x="2382" y="9536"/>
                    <a:pt x="2382" y="9865"/>
                    <a:pt x="2588" y="10067"/>
                  </a:cubicBezTo>
                  <a:lnTo>
                    <a:pt x="4400" y="11880"/>
                  </a:lnTo>
                  <a:cubicBezTo>
                    <a:pt x="4502" y="11981"/>
                    <a:pt x="4634" y="12032"/>
                    <a:pt x="4767" y="12032"/>
                  </a:cubicBezTo>
                  <a:cubicBezTo>
                    <a:pt x="4900" y="12032"/>
                    <a:pt x="5033" y="11981"/>
                    <a:pt x="5134" y="11880"/>
                  </a:cubicBezTo>
                  <a:lnTo>
                    <a:pt x="5651" y="11366"/>
                  </a:lnTo>
                  <a:lnTo>
                    <a:pt x="5891" y="11606"/>
                  </a:lnTo>
                  <a:cubicBezTo>
                    <a:pt x="5977" y="11691"/>
                    <a:pt x="6089" y="11734"/>
                    <a:pt x="6201" y="11734"/>
                  </a:cubicBezTo>
                  <a:cubicBezTo>
                    <a:pt x="6313" y="11734"/>
                    <a:pt x="6426" y="11691"/>
                    <a:pt x="6511" y="11606"/>
                  </a:cubicBezTo>
                  <a:lnTo>
                    <a:pt x="6761" y="11356"/>
                  </a:lnTo>
                  <a:lnTo>
                    <a:pt x="6984" y="13902"/>
                  </a:lnTo>
                  <a:cubicBezTo>
                    <a:pt x="7007" y="14163"/>
                    <a:pt x="7223" y="14326"/>
                    <a:pt x="7448" y="14326"/>
                  </a:cubicBezTo>
                  <a:cubicBezTo>
                    <a:pt x="7562" y="14326"/>
                    <a:pt x="7679" y="14283"/>
                    <a:pt x="7772" y="14190"/>
                  </a:cubicBezTo>
                  <a:cubicBezTo>
                    <a:pt x="8585" y="13384"/>
                    <a:pt x="9208" y="12408"/>
                    <a:pt x="9602" y="11335"/>
                  </a:cubicBezTo>
                  <a:cubicBezTo>
                    <a:pt x="9667" y="11169"/>
                    <a:pt x="9533" y="11048"/>
                    <a:pt x="9400" y="11048"/>
                  </a:cubicBezTo>
                  <a:cubicBezTo>
                    <a:pt x="9322" y="11048"/>
                    <a:pt x="9244" y="11091"/>
                    <a:pt x="9208" y="11191"/>
                  </a:cubicBezTo>
                  <a:cubicBezTo>
                    <a:pt x="8835" y="12205"/>
                    <a:pt x="8245" y="13127"/>
                    <a:pt x="7478" y="13895"/>
                  </a:cubicBezTo>
                  <a:cubicBezTo>
                    <a:pt x="7469" y="13903"/>
                    <a:pt x="7458" y="13906"/>
                    <a:pt x="7448" y="13906"/>
                  </a:cubicBezTo>
                  <a:cubicBezTo>
                    <a:pt x="7426" y="13906"/>
                    <a:pt x="7405" y="13891"/>
                    <a:pt x="7402" y="13867"/>
                  </a:cubicBezTo>
                  <a:lnTo>
                    <a:pt x="7149" y="10968"/>
                  </a:lnTo>
                  <a:lnTo>
                    <a:pt x="9719" y="8398"/>
                  </a:lnTo>
                  <a:lnTo>
                    <a:pt x="9719" y="8398"/>
                  </a:lnTo>
                  <a:cubicBezTo>
                    <a:pt x="9633" y="9437"/>
                    <a:pt x="9613" y="9707"/>
                    <a:pt x="9493" y="10235"/>
                  </a:cubicBezTo>
                  <a:cubicBezTo>
                    <a:pt x="9469" y="10348"/>
                    <a:pt x="9537" y="10461"/>
                    <a:pt x="9650" y="10485"/>
                  </a:cubicBezTo>
                  <a:cubicBezTo>
                    <a:pt x="9667" y="10489"/>
                    <a:pt x="9683" y="10491"/>
                    <a:pt x="9699" y="10491"/>
                  </a:cubicBezTo>
                  <a:cubicBezTo>
                    <a:pt x="9794" y="10491"/>
                    <a:pt x="9880" y="10424"/>
                    <a:pt x="9904" y="10328"/>
                  </a:cubicBezTo>
                  <a:cubicBezTo>
                    <a:pt x="10048" y="9687"/>
                    <a:pt x="10058" y="9378"/>
                    <a:pt x="10178" y="7939"/>
                  </a:cubicBezTo>
                  <a:lnTo>
                    <a:pt x="13115" y="5002"/>
                  </a:lnTo>
                  <a:cubicBezTo>
                    <a:pt x="13139" y="4978"/>
                    <a:pt x="13156" y="4948"/>
                    <a:pt x="13166" y="4917"/>
                  </a:cubicBezTo>
                  <a:lnTo>
                    <a:pt x="13749" y="2922"/>
                  </a:lnTo>
                  <a:lnTo>
                    <a:pt x="14451" y="524"/>
                  </a:lnTo>
                  <a:cubicBezTo>
                    <a:pt x="14526" y="253"/>
                    <a:pt x="14317" y="1"/>
                    <a:pt x="14056" y="1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1071836" y="2830173"/>
              <a:ext cx="88356" cy="70543"/>
            </a:xfrm>
            <a:custGeom>
              <a:avLst/>
              <a:gdLst/>
              <a:ahLst/>
              <a:cxnLst/>
              <a:rect l="l" t="t" r="r" b="b"/>
              <a:pathLst>
                <a:path w="3373" h="2693" extrusionOk="0">
                  <a:moveTo>
                    <a:pt x="1012" y="1"/>
                  </a:moveTo>
                  <a:cubicBezTo>
                    <a:pt x="987" y="1"/>
                    <a:pt x="960" y="6"/>
                    <a:pt x="932" y="16"/>
                  </a:cubicBezTo>
                  <a:cubicBezTo>
                    <a:pt x="329" y="287"/>
                    <a:pt x="0" y="941"/>
                    <a:pt x="137" y="1586"/>
                  </a:cubicBezTo>
                  <a:cubicBezTo>
                    <a:pt x="275" y="2230"/>
                    <a:pt x="847" y="2689"/>
                    <a:pt x="1505" y="2692"/>
                  </a:cubicBezTo>
                  <a:cubicBezTo>
                    <a:pt x="2749" y="2692"/>
                    <a:pt x="3372" y="1181"/>
                    <a:pt x="2495" y="304"/>
                  </a:cubicBezTo>
                  <a:cubicBezTo>
                    <a:pt x="2375" y="184"/>
                    <a:pt x="2235" y="88"/>
                    <a:pt x="2080" y="16"/>
                  </a:cubicBezTo>
                  <a:cubicBezTo>
                    <a:pt x="2053" y="6"/>
                    <a:pt x="2026" y="1"/>
                    <a:pt x="2001" y="1"/>
                  </a:cubicBezTo>
                  <a:cubicBezTo>
                    <a:pt x="1802" y="1"/>
                    <a:pt x="1699" y="293"/>
                    <a:pt x="1909" y="400"/>
                  </a:cubicBezTo>
                  <a:cubicBezTo>
                    <a:pt x="2331" y="588"/>
                    <a:pt x="2560" y="1048"/>
                    <a:pt x="2464" y="1500"/>
                  </a:cubicBezTo>
                  <a:cubicBezTo>
                    <a:pt x="2365" y="1949"/>
                    <a:pt x="1967" y="2271"/>
                    <a:pt x="1505" y="2271"/>
                  </a:cubicBezTo>
                  <a:cubicBezTo>
                    <a:pt x="1046" y="2271"/>
                    <a:pt x="645" y="1949"/>
                    <a:pt x="549" y="1500"/>
                  </a:cubicBezTo>
                  <a:cubicBezTo>
                    <a:pt x="453" y="1048"/>
                    <a:pt x="682" y="588"/>
                    <a:pt x="1104" y="400"/>
                  </a:cubicBezTo>
                  <a:cubicBezTo>
                    <a:pt x="1311" y="293"/>
                    <a:pt x="1210" y="1"/>
                    <a:pt x="1012" y="1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1" name="Google Shape;301;p2"/>
          <p:cNvGrpSpPr/>
          <p:nvPr/>
        </p:nvGrpSpPr>
        <p:grpSpPr>
          <a:xfrm>
            <a:off x="8597253" y="3546251"/>
            <a:ext cx="374877" cy="367044"/>
            <a:chOff x="5769778" y="2292101"/>
            <a:chExt cx="374877" cy="367044"/>
          </a:xfrm>
        </p:grpSpPr>
        <p:sp>
          <p:nvSpPr>
            <p:cNvPr id="302" name="Google Shape;302;p2"/>
            <p:cNvSpPr/>
            <p:nvPr/>
          </p:nvSpPr>
          <p:spPr>
            <a:xfrm>
              <a:off x="5783687" y="2297917"/>
              <a:ext cx="355571" cy="355676"/>
            </a:xfrm>
            <a:custGeom>
              <a:avLst/>
              <a:gdLst/>
              <a:ahLst/>
              <a:cxnLst/>
              <a:rect l="l" t="t" r="r" b="b"/>
              <a:pathLst>
                <a:path w="13574" h="13578" extrusionOk="0">
                  <a:moveTo>
                    <a:pt x="6785" y="1"/>
                  </a:moveTo>
                  <a:cubicBezTo>
                    <a:pt x="3036" y="1"/>
                    <a:pt x="0" y="3040"/>
                    <a:pt x="0" y="6789"/>
                  </a:cubicBezTo>
                  <a:cubicBezTo>
                    <a:pt x="0" y="10538"/>
                    <a:pt x="3036" y="13577"/>
                    <a:pt x="6785" y="13577"/>
                  </a:cubicBezTo>
                  <a:cubicBezTo>
                    <a:pt x="10534" y="13577"/>
                    <a:pt x="13574" y="10538"/>
                    <a:pt x="13574" y="6789"/>
                  </a:cubicBezTo>
                  <a:cubicBezTo>
                    <a:pt x="13574" y="3040"/>
                    <a:pt x="10534" y="1"/>
                    <a:pt x="6785" y="1"/>
                  </a:cubicBezTo>
                  <a:close/>
                </a:path>
              </a:pathLst>
            </a:custGeom>
            <a:solidFill>
              <a:srgbClr val="D2DC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5810328" y="2324583"/>
              <a:ext cx="302264" cy="302343"/>
            </a:xfrm>
            <a:custGeom>
              <a:avLst/>
              <a:gdLst/>
              <a:ahLst/>
              <a:cxnLst/>
              <a:rect l="l" t="t" r="r" b="b"/>
              <a:pathLst>
                <a:path w="11539" h="11542" extrusionOk="0">
                  <a:moveTo>
                    <a:pt x="5768" y="0"/>
                  </a:moveTo>
                  <a:cubicBezTo>
                    <a:pt x="2585" y="0"/>
                    <a:pt x="1" y="2584"/>
                    <a:pt x="1" y="5771"/>
                  </a:cubicBezTo>
                  <a:cubicBezTo>
                    <a:pt x="1" y="8958"/>
                    <a:pt x="2585" y="11542"/>
                    <a:pt x="5768" y="11542"/>
                  </a:cubicBezTo>
                  <a:cubicBezTo>
                    <a:pt x="8955" y="11542"/>
                    <a:pt x="11539" y="8958"/>
                    <a:pt x="11539" y="5771"/>
                  </a:cubicBezTo>
                  <a:cubicBezTo>
                    <a:pt x="11539" y="2584"/>
                    <a:pt x="8955" y="0"/>
                    <a:pt x="5768" y="0"/>
                  </a:cubicBezTo>
                  <a:close/>
                </a:path>
              </a:pathLst>
            </a:custGeom>
            <a:solidFill>
              <a:srgbClr val="DF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5769778" y="2292101"/>
              <a:ext cx="374877" cy="367044"/>
            </a:xfrm>
            <a:custGeom>
              <a:avLst/>
              <a:gdLst/>
              <a:ahLst/>
              <a:cxnLst/>
              <a:rect l="l" t="t" r="r" b="b"/>
              <a:pathLst>
                <a:path w="14311" h="14012" extrusionOk="0">
                  <a:moveTo>
                    <a:pt x="7316" y="1"/>
                  </a:moveTo>
                  <a:cubicBezTo>
                    <a:pt x="7002" y="1"/>
                    <a:pt x="6686" y="22"/>
                    <a:pt x="6367" y="65"/>
                  </a:cubicBezTo>
                  <a:cubicBezTo>
                    <a:pt x="2656" y="565"/>
                    <a:pt x="0" y="3899"/>
                    <a:pt x="336" y="7631"/>
                  </a:cubicBezTo>
                  <a:cubicBezTo>
                    <a:pt x="659" y="11259"/>
                    <a:pt x="3699" y="14012"/>
                    <a:pt x="7305" y="14012"/>
                  </a:cubicBezTo>
                  <a:cubicBezTo>
                    <a:pt x="7409" y="14012"/>
                    <a:pt x="7513" y="14010"/>
                    <a:pt x="7618" y="14005"/>
                  </a:cubicBezTo>
                  <a:cubicBezTo>
                    <a:pt x="11360" y="13841"/>
                    <a:pt x="14307" y="10756"/>
                    <a:pt x="14310" y="7011"/>
                  </a:cubicBezTo>
                  <a:cubicBezTo>
                    <a:pt x="14310" y="6888"/>
                    <a:pt x="14307" y="6761"/>
                    <a:pt x="14300" y="6637"/>
                  </a:cubicBezTo>
                  <a:cubicBezTo>
                    <a:pt x="14293" y="6506"/>
                    <a:pt x="14196" y="6442"/>
                    <a:pt x="14097" y="6442"/>
                  </a:cubicBezTo>
                  <a:cubicBezTo>
                    <a:pt x="13991" y="6442"/>
                    <a:pt x="13885" y="6516"/>
                    <a:pt x="13892" y="6658"/>
                  </a:cubicBezTo>
                  <a:cubicBezTo>
                    <a:pt x="13899" y="6775"/>
                    <a:pt x="13903" y="6894"/>
                    <a:pt x="13903" y="7011"/>
                  </a:cubicBezTo>
                  <a:cubicBezTo>
                    <a:pt x="13896" y="10523"/>
                    <a:pt x="11130" y="13409"/>
                    <a:pt x="7625" y="13560"/>
                  </a:cubicBezTo>
                  <a:cubicBezTo>
                    <a:pt x="7527" y="13564"/>
                    <a:pt x="7429" y="13566"/>
                    <a:pt x="7332" y="13566"/>
                  </a:cubicBezTo>
                  <a:cubicBezTo>
                    <a:pt x="3953" y="13566"/>
                    <a:pt x="1105" y="10984"/>
                    <a:pt x="802" y="7587"/>
                  </a:cubicBezTo>
                  <a:cubicBezTo>
                    <a:pt x="490" y="4088"/>
                    <a:pt x="2981" y="966"/>
                    <a:pt x="6456" y="497"/>
                  </a:cubicBezTo>
                  <a:cubicBezTo>
                    <a:pt x="6754" y="456"/>
                    <a:pt x="7049" y="437"/>
                    <a:pt x="7342" y="437"/>
                  </a:cubicBezTo>
                  <a:cubicBezTo>
                    <a:pt x="10469" y="437"/>
                    <a:pt x="13223" y="2670"/>
                    <a:pt x="13796" y="5832"/>
                  </a:cubicBezTo>
                  <a:cubicBezTo>
                    <a:pt x="13815" y="5930"/>
                    <a:pt x="13901" y="6000"/>
                    <a:pt x="13996" y="6000"/>
                  </a:cubicBezTo>
                  <a:cubicBezTo>
                    <a:pt x="14008" y="6000"/>
                    <a:pt x="14021" y="5999"/>
                    <a:pt x="14033" y="5997"/>
                  </a:cubicBezTo>
                  <a:cubicBezTo>
                    <a:pt x="14146" y="5976"/>
                    <a:pt x="14218" y="5870"/>
                    <a:pt x="14197" y="5757"/>
                  </a:cubicBezTo>
                  <a:cubicBezTo>
                    <a:pt x="13586" y="2386"/>
                    <a:pt x="10650" y="1"/>
                    <a:pt x="731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5784316" y="2319030"/>
              <a:ext cx="353240" cy="314288"/>
            </a:xfrm>
            <a:custGeom>
              <a:avLst/>
              <a:gdLst/>
              <a:ahLst/>
              <a:cxnLst/>
              <a:rect l="l" t="t" r="r" b="b"/>
              <a:pathLst>
                <a:path w="13485" h="11998" extrusionOk="0">
                  <a:moveTo>
                    <a:pt x="6783" y="0"/>
                  </a:moveTo>
                  <a:cubicBezTo>
                    <a:pt x="5165" y="0"/>
                    <a:pt x="3553" y="651"/>
                    <a:pt x="2372" y="1929"/>
                  </a:cubicBezTo>
                  <a:cubicBezTo>
                    <a:pt x="2218" y="2080"/>
                    <a:pt x="2360" y="2286"/>
                    <a:pt x="2518" y="2286"/>
                  </a:cubicBezTo>
                  <a:cubicBezTo>
                    <a:pt x="2571" y="2286"/>
                    <a:pt x="2627" y="2263"/>
                    <a:pt x="2673" y="2207"/>
                  </a:cubicBezTo>
                  <a:cubicBezTo>
                    <a:pt x="3765" y="1028"/>
                    <a:pt x="5253" y="427"/>
                    <a:pt x="6747" y="427"/>
                  </a:cubicBezTo>
                  <a:cubicBezTo>
                    <a:pt x="8024" y="427"/>
                    <a:pt x="9305" y="866"/>
                    <a:pt x="10349" y="1758"/>
                  </a:cubicBezTo>
                  <a:cubicBezTo>
                    <a:pt x="12614" y="3690"/>
                    <a:pt x="12950" y="7066"/>
                    <a:pt x="11110" y="9406"/>
                  </a:cubicBezTo>
                  <a:cubicBezTo>
                    <a:pt x="10017" y="10799"/>
                    <a:pt x="8388" y="11531"/>
                    <a:pt x="6739" y="11531"/>
                  </a:cubicBezTo>
                  <a:cubicBezTo>
                    <a:pt x="5612" y="11531"/>
                    <a:pt x="4476" y="11189"/>
                    <a:pt x="3496" y="10482"/>
                  </a:cubicBezTo>
                  <a:cubicBezTo>
                    <a:pt x="1083" y="8738"/>
                    <a:pt x="473" y="5400"/>
                    <a:pt x="2115" y="2916"/>
                  </a:cubicBezTo>
                  <a:cubicBezTo>
                    <a:pt x="2180" y="2823"/>
                    <a:pt x="2152" y="2697"/>
                    <a:pt x="2060" y="2632"/>
                  </a:cubicBezTo>
                  <a:cubicBezTo>
                    <a:pt x="2026" y="2609"/>
                    <a:pt x="1987" y="2598"/>
                    <a:pt x="1949" y="2598"/>
                  </a:cubicBezTo>
                  <a:cubicBezTo>
                    <a:pt x="1881" y="2598"/>
                    <a:pt x="1814" y="2631"/>
                    <a:pt x="1775" y="2690"/>
                  </a:cubicBezTo>
                  <a:cubicBezTo>
                    <a:pt x="0" y="5376"/>
                    <a:pt x="662" y="8985"/>
                    <a:pt x="3273" y="10866"/>
                  </a:cubicBezTo>
                  <a:cubicBezTo>
                    <a:pt x="4331" y="11629"/>
                    <a:pt x="5557" y="11997"/>
                    <a:pt x="6772" y="11997"/>
                  </a:cubicBezTo>
                  <a:cubicBezTo>
                    <a:pt x="8555" y="11997"/>
                    <a:pt x="10317" y="11204"/>
                    <a:pt x="11497" y="9698"/>
                  </a:cubicBezTo>
                  <a:cubicBezTo>
                    <a:pt x="13485" y="7165"/>
                    <a:pt x="13118" y="3516"/>
                    <a:pt x="10668" y="1429"/>
                  </a:cubicBezTo>
                  <a:cubicBezTo>
                    <a:pt x="9542" y="471"/>
                    <a:pt x="8160" y="0"/>
                    <a:pt x="678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5831153" y="2470358"/>
              <a:ext cx="18441" cy="10792"/>
            </a:xfrm>
            <a:custGeom>
              <a:avLst/>
              <a:gdLst/>
              <a:ahLst/>
              <a:cxnLst/>
              <a:rect l="l" t="t" r="r" b="b"/>
              <a:pathLst>
                <a:path w="704" h="412" extrusionOk="0">
                  <a:moveTo>
                    <a:pt x="203" y="0"/>
                  </a:moveTo>
                  <a:cubicBezTo>
                    <a:pt x="90" y="0"/>
                    <a:pt x="1" y="93"/>
                    <a:pt x="1" y="206"/>
                  </a:cubicBezTo>
                  <a:cubicBezTo>
                    <a:pt x="1" y="319"/>
                    <a:pt x="93" y="412"/>
                    <a:pt x="203" y="412"/>
                  </a:cubicBezTo>
                  <a:lnTo>
                    <a:pt x="498" y="412"/>
                  </a:lnTo>
                  <a:cubicBezTo>
                    <a:pt x="611" y="412"/>
                    <a:pt x="703" y="319"/>
                    <a:pt x="703" y="206"/>
                  </a:cubicBezTo>
                  <a:cubicBezTo>
                    <a:pt x="703" y="93"/>
                    <a:pt x="611" y="0"/>
                    <a:pt x="49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5956129" y="2345487"/>
              <a:ext cx="135638" cy="135664"/>
            </a:xfrm>
            <a:custGeom>
              <a:avLst/>
              <a:gdLst/>
              <a:ahLst/>
              <a:cxnLst/>
              <a:rect l="l" t="t" r="r" b="b"/>
              <a:pathLst>
                <a:path w="5178" h="5179" extrusionOk="0">
                  <a:moveTo>
                    <a:pt x="204" y="1"/>
                  </a:moveTo>
                  <a:cubicBezTo>
                    <a:pt x="102" y="1"/>
                    <a:pt x="0" y="69"/>
                    <a:pt x="0" y="206"/>
                  </a:cubicBezTo>
                  <a:lnTo>
                    <a:pt x="0" y="4973"/>
                  </a:lnTo>
                  <a:cubicBezTo>
                    <a:pt x="0" y="5086"/>
                    <a:pt x="89" y="5179"/>
                    <a:pt x="202" y="5179"/>
                  </a:cubicBezTo>
                  <a:lnTo>
                    <a:pt x="4972" y="5179"/>
                  </a:lnTo>
                  <a:cubicBezTo>
                    <a:pt x="5085" y="5179"/>
                    <a:pt x="5178" y="5086"/>
                    <a:pt x="5178" y="4973"/>
                  </a:cubicBezTo>
                  <a:cubicBezTo>
                    <a:pt x="5178" y="4860"/>
                    <a:pt x="5085" y="4767"/>
                    <a:pt x="4972" y="4767"/>
                  </a:cubicBezTo>
                  <a:lnTo>
                    <a:pt x="408" y="4767"/>
                  </a:lnTo>
                  <a:lnTo>
                    <a:pt x="408" y="206"/>
                  </a:lnTo>
                  <a:cubicBezTo>
                    <a:pt x="408" y="69"/>
                    <a:pt x="306" y="1"/>
                    <a:pt x="20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5956129" y="2587581"/>
              <a:ext cx="10688" cy="18441"/>
            </a:xfrm>
            <a:custGeom>
              <a:avLst/>
              <a:gdLst/>
              <a:ahLst/>
              <a:cxnLst/>
              <a:rect l="l" t="t" r="r" b="b"/>
              <a:pathLst>
                <a:path w="408" h="704" extrusionOk="0">
                  <a:moveTo>
                    <a:pt x="204" y="1"/>
                  </a:moveTo>
                  <a:cubicBezTo>
                    <a:pt x="102" y="1"/>
                    <a:pt x="0" y="69"/>
                    <a:pt x="0" y="206"/>
                  </a:cubicBezTo>
                  <a:lnTo>
                    <a:pt x="0" y="501"/>
                  </a:lnTo>
                  <a:cubicBezTo>
                    <a:pt x="0" y="614"/>
                    <a:pt x="89" y="703"/>
                    <a:pt x="202" y="703"/>
                  </a:cubicBezTo>
                  <a:cubicBezTo>
                    <a:pt x="315" y="703"/>
                    <a:pt x="408" y="614"/>
                    <a:pt x="408" y="501"/>
                  </a:cubicBezTo>
                  <a:lnTo>
                    <a:pt x="408" y="206"/>
                  </a:lnTo>
                  <a:cubicBezTo>
                    <a:pt x="408" y="69"/>
                    <a:pt x="306" y="1"/>
                    <a:pt x="20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5865390" y="2381898"/>
              <a:ext cx="20904" cy="16450"/>
            </a:xfrm>
            <a:custGeom>
              <a:avLst/>
              <a:gdLst/>
              <a:ahLst/>
              <a:cxnLst/>
              <a:rect l="l" t="t" r="r" b="b"/>
              <a:pathLst>
                <a:path w="798" h="628" extrusionOk="0">
                  <a:moveTo>
                    <a:pt x="298" y="1"/>
                  </a:moveTo>
                  <a:cubicBezTo>
                    <a:pt x="138" y="1"/>
                    <a:pt x="0" y="208"/>
                    <a:pt x="150" y="358"/>
                  </a:cubicBezTo>
                  <a:lnTo>
                    <a:pt x="359" y="564"/>
                  </a:lnTo>
                  <a:cubicBezTo>
                    <a:pt x="404" y="609"/>
                    <a:pt x="454" y="627"/>
                    <a:pt x="502" y="627"/>
                  </a:cubicBezTo>
                  <a:cubicBezTo>
                    <a:pt x="660" y="627"/>
                    <a:pt x="797" y="423"/>
                    <a:pt x="647" y="273"/>
                  </a:cubicBezTo>
                  <a:lnTo>
                    <a:pt x="442" y="64"/>
                  </a:lnTo>
                  <a:cubicBezTo>
                    <a:pt x="397" y="19"/>
                    <a:pt x="347" y="1"/>
                    <a:pt x="2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6038434" y="2553266"/>
              <a:ext cx="19044" cy="16293"/>
            </a:xfrm>
            <a:custGeom>
              <a:avLst/>
              <a:gdLst/>
              <a:ahLst/>
              <a:cxnLst/>
              <a:rect l="l" t="t" r="r" b="b"/>
              <a:pathLst>
                <a:path w="727" h="622" extrusionOk="0">
                  <a:moveTo>
                    <a:pt x="226" y="1"/>
                  </a:moveTo>
                  <a:cubicBezTo>
                    <a:pt x="173" y="1"/>
                    <a:pt x="120" y="21"/>
                    <a:pt x="79" y="60"/>
                  </a:cubicBezTo>
                  <a:cubicBezTo>
                    <a:pt x="0" y="139"/>
                    <a:pt x="0" y="269"/>
                    <a:pt x="79" y="351"/>
                  </a:cubicBezTo>
                  <a:lnTo>
                    <a:pt x="288" y="557"/>
                  </a:lnTo>
                  <a:cubicBezTo>
                    <a:pt x="334" y="602"/>
                    <a:pt x="385" y="622"/>
                    <a:pt x="433" y="622"/>
                  </a:cubicBezTo>
                  <a:cubicBezTo>
                    <a:pt x="592" y="622"/>
                    <a:pt x="727" y="416"/>
                    <a:pt x="580" y="269"/>
                  </a:cubicBezTo>
                  <a:lnTo>
                    <a:pt x="371" y="60"/>
                  </a:lnTo>
                  <a:cubicBezTo>
                    <a:pt x="331" y="21"/>
                    <a:pt x="279" y="1"/>
                    <a:pt x="22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6036653" y="2381976"/>
              <a:ext cx="20825" cy="16398"/>
            </a:xfrm>
            <a:custGeom>
              <a:avLst/>
              <a:gdLst/>
              <a:ahLst/>
              <a:cxnLst/>
              <a:rect l="l" t="t" r="r" b="b"/>
              <a:pathLst>
                <a:path w="795" h="626" extrusionOk="0">
                  <a:moveTo>
                    <a:pt x="499" y="1"/>
                  </a:moveTo>
                  <a:cubicBezTo>
                    <a:pt x="451" y="1"/>
                    <a:pt x="401" y="20"/>
                    <a:pt x="356" y="64"/>
                  </a:cubicBezTo>
                  <a:lnTo>
                    <a:pt x="147" y="273"/>
                  </a:lnTo>
                  <a:cubicBezTo>
                    <a:pt x="0" y="420"/>
                    <a:pt x="135" y="626"/>
                    <a:pt x="294" y="626"/>
                  </a:cubicBezTo>
                  <a:cubicBezTo>
                    <a:pt x="342" y="626"/>
                    <a:pt x="393" y="607"/>
                    <a:pt x="439" y="561"/>
                  </a:cubicBezTo>
                  <a:lnTo>
                    <a:pt x="648" y="355"/>
                  </a:lnTo>
                  <a:cubicBezTo>
                    <a:pt x="795" y="205"/>
                    <a:pt x="657" y="1"/>
                    <a:pt x="4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5867249" y="2553161"/>
              <a:ext cx="19044" cy="16319"/>
            </a:xfrm>
            <a:custGeom>
              <a:avLst/>
              <a:gdLst/>
              <a:ahLst/>
              <a:cxnLst/>
              <a:rect l="l" t="t" r="r" b="b"/>
              <a:pathLst>
                <a:path w="727" h="623" extrusionOk="0">
                  <a:moveTo>
                    <a:pt x="431" y="1"/>
                  </a:moveTo>
                  <a:cubicBezTo>
                    <a:pt x="383" y="1"/>
                    <a:pt x="333" y="19"/>
                    <a:pt x="288" y="64"/>
                  </a:cubicBezTo>
                  <a:lnTo>
                    <a:pt x="79" y="273"/>
                  </a:lnTo>
                  <a:cubicBezTo>
                    <a:pt x="1" y="352"/>
                    <a:pt x="1" y="482"/>
                    <a:pt x="79" y="561"/>
                  </a:cubicBezTo>
                  <a:cubicBezTo>
                    <a:pt x="119" y="602"/>
                    <a:pt x="171" y="623"/>
                    <a:pt x="224" y="623"/>
                  </a:cubicBezTo>
                  <a:cubicBezTo>
                    <a:pt x="276" y="623"/>
                    <a:pt x="330" y="602"/>
                    <a:pt x="371" y="561"/>
                  </a:cubicBezTo>
                  <a:lnTo>
                    <a:pt x="576" y="355"/>
                  </a:lnTo>
                  <a:cubicBezTo>
                    <a:pt x="726" y="205"/>
                    <a:pt x="589" y="1"/>
                    <a:pt x="43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5838592" y="2421400"/>
              <a:ext cx="22868" cy="13936"/>
            </a:xfrm>
            <a:custGeom>
              <a:avLst/>
              <a:gdLst/>
              <a:ahLst/>
              <a:cxnLst/>
              <a:rect l="l" t="t" r="r" b="b"/>
              <a:pathLst>
                <a:path w="873" h="532" extrusionOk="0">
                  <a:moveTo>
                    <a:pt x="295" y="0"/>
                  </a:moveTo>
                  <a:cubicBezTo>
                    <a:pt x="99" y="0"/>
                    <a:pt x="1" y="303"/>
                    <a:pt x="221" y="396"/>
                  </a:cubicBezTo>
                  <a:lnTo>
                    <a:pt x="491" y="512"/>
                  </a:lnTo>
                  <a:cubicBezTo>
                    <a:pt x="522" y="525"/>
                    <a:pt x="551" y="531"/>
                    <a:pt x="578" y="531"/>
                  </a:cubicBezTo>
                  <a:cubicBezTo>
                    <a:pt x="775" y="531"/>
                    <a:pt x="872" y="229"/>
                    <a:pt x="652" y="135"/>
                  </a:cubicBezTo>
                  <a:lnTo>
                    <a:pt x="382" y="19"/>
                  </a:lnTo>
                  <a:cubicBezTo>
                    <a:pt x="351" y="6"/>
                    <a:pt x="322" y="0"/>
                    <a:pt x="29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6061512" y="2516147"/>
              <a:ext cx="22816" cy="13883"/>
            </a:xfrm>
            <a:custGeom>
              <a:avLst/>
              <a:gdLst/>
              <a:ahLst/>
              <a:cxnLst/>
              <a:rect l="l" t="t" r="r" b="b"/>
              <a:pathLst>
                <a:path w="871" h="530" extrusionOk="0">
                  <a:moveTo>
                    <a:pt x="291" y="1"/>
                  </a:moveTo>
                  <a:cubicBezTo>
                    <a:pt x="94" y="1"/>
                    <a:pt x="0" y="302"/>
                    <a:pt x="219" y="398"/>
                  </a:cubicBezTo>
                  <a:lnTo>
                    <a:pt x="490" y="511"/>
                  </a:lnTo>
                  <a:cubicBezTo>
                    <a:pt x="521" y="524"/>
                    <a:pt x="550" y="529"/>
                    <a:pt x="577" y="529"/>
                  </a:cubicBezTo>
                  <a:cubicBezTo>
                    <a:pt x="773" y="529"/>
                    <a:pt x="871" y="227"/>
                    <a:pt x="651" y="134"/>
                  </a:cubicBezTo>
                  <a:lnTo>
                    <a:pt x="380" y="21"/>
                  </a:lnTo>
                  <a:cubicBezTo>
                    <a:pt x="349" y="7"/>
                    <a:pt x="319" y="1"/>
                    <a:pt x="2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6000923" y="2355336"/>
              <a:ext cx="16162" cy="17917"/>
            </a:xfrm>
            <a:custGeom>
              <a:avLst/>
              <a:gdLst/>
              <a:ahLst/>
              <a:cxnLst/>
              <a:rect l="l" t="t" r="r" b="b"/>
              <a:pathLst>
                <a:path w="617" h="684" extrusionOk="0">
                  <a:moveTo>
                    <a:pt x="353" y="1"/>
                  </a:moveTo>
                  <a:cubicBezTo>
                    <a:pt x="281" y="1"/>
                    <a:pt x="209" y="38"/>
                    <a:pt x="171" y="128"/>
                  </a:cubicBezTo>
                  <a:lnTo>
                    <a:pt x="55" y="399"/>
                  </a:lnTo>
                  <a:cubicBezTo>
                    <a:pt x="0" y="533"/>
                    <a:pt x="96" y="684"/>
                    <a:pt x="243" y="684"/>
                  </a:cubicBezTo>
                  <a:cubicBezTo>
                    <a:pt x="326" y="684"/>
                    <a:pt x="401" y="632"/>
                    <a:pt x="432" y="557"/>
                  </a:cubicBezTo>
                  <a:lnTo>
                    <a:pt x="548" y="286"/>
                  </a:lnTo>
                  <a:cubicBezTo>
                    <a:pt x="617" y="125"/>
                    <a:pt x="484" y="1"/>
                    <a:pt x="3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5906490" y="2578203"/>
              <a:ext cx="15900" cy="17917"/>
            </a:xfrm>
            <a:custGeom>
              <a:avLst/>
              <a:gdLst/>
              <a:ahLst/>
              <a:cxnLst/>
              <a:rect l="l" t="t" r="r" b="b"/>
              <a:pathLst>
                <a:path w="607" h="684" extrusionOk="0">
                  <a:moveTo>
                    <a:pt x="342" y="0"/>
                  </a:moveTo>
                  <a:cubicBezTo>
                    <a:pt x="270" y="0"/>
                    <a:pt x="199" y="37"/>
                    <a:pt x="161" y="126"/>
                  </a:cubicBezTo>
                  <a:lnTo>
                    <a:pt x="45" y="396"/>
                  </a:lnTo>
                  <a:cubicBezTo>
                    <a:pt x="0" y="503"/>
                    <a:pt x="48" y="623"/>
                    <a:pt x="154" y="667"/>
                  </a:cubicBezTo>
                  <a:cubicBezTo>
                    <a:pt x="180" y="678"/>
                    <a:pt x="207" y="684"/>
                    <a:pt x="234" y="684"/>
                  </a:cubicBezTo>
                  <a:cubicBezTo>
                    <a:pt x="313" y="684"/>
                    <a:pt x="388" y="637"/>
                    <a:pt x="422" y="558"/>
                  </a:cubicBezTo>
                  <a:lnTo>
                    <a:pt x="538" y="287"/>
                  </a:lnTo>
                  <a:cubicBezTo>
                    <a:pt x="607" y="125"/>
                    <a:pt x="473" y="0"/>
                    <a:pt x="34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5907983" y="2354472"/>
              <a:ext cx="16031" cy="17970"/>
            </a:xfrm>
            <a:custGeom>
              <a:avLst/>
              <a:gdLst/>
              <a:ahLst/>
              <a:cxnLst/>
              <a:rect l="l" t="t" r="r" b="b"/>
              <a:pathLst>
                <a:path w="612" h="686" extrusionOk="0">
                  <a:moveTo>
                    <a:pt x="263" y="1"/>
                  </a:moveTo>
                  <a:cubicBezTo>
                    <a:pt x="133" y="1"/>
                    <a:pt x="1" y="122"/>
                    <a:pt x="66" y="285"/>
                  </a:cubicBezTo>
                  <a:lnTo>
                    <a:pt x="176" y="556"/>
                  </a:lnTo>
                  <a:cubicBezTo>
                    <a:pt x="207" y="634"/>
                    <a:pt x="282" y="686"/>
                    <a:pt x="368" y="686"/>
                  </a:cubicBezTo>
                  <a:cubicBezTo>
                    <a:pt x="512" y="682"/>
                    <a:pt x="611" y="538"/>
                    <a:pt x="556" y="401"/>
                  </a:cubicBezTo>
                  <a:lnTo>
                    <a:pt x="447" y="131"/>
                  </a:lnTo>
                  <a:cubicBezTo>
                    <a:pt x="410" y="39"/>
                    <a:pt x="337" y="1"/>
                    <a:pt x="2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5999194" y="2579041"/>
              <a:ext cx="15717" cy="17996"/>
            </a:xfrm>
            <a:custGeom>
              <a:avLst/>
              <a:gdLst/>
              <a:ahLst/>
              <a:cxnLst/>
              <a:rect l="l" t="t" r="r" b="b"/>
              <a:pathLst>
                <a:path w="600" h="687" extrusionOk="0">
                  <a:moveTo>
                    <a:pt x="232" y="1"/>
                  </a:moveTo>
                  <a:cubicBezTo>
                    <a:pt x="207" y="1"/>
                    <a:pt x="183" y="5"/>
                    <a:pt x="159" y="15"/>
                  </a:cubicBezTo>
                  <a:lnTo>
                    <a:pt x="159" y="18"/>
                  </a:lnTo>
                  <a:cubicBezTo>
                    <a:pt x="52" y="59"/>
                    <a:pt x="1" y="179"/>
                    <a:pt x="45" y="282"/>
                  </a:cubicBezTo>
                  <a:lnTo>
                    <a:pt x="155" y="556"/>
                  </a:lnTo>
                  <a:cubicBezTo>
                    <a:pt x="191" y="648"/>
                    <a:pt x="263" y="686"/>
                    <a:pt x="336" y="686"/>
                  </a:cubicBezTo>
                  <a:cubicBezTo>
                    <a:pt x="466" y="686"/>
                    <a:pt x="599" y="564"/>
                    <a:pt x="536" y="402"/>
                  </a:cubicBezTo>
                  <a:lnTo>
                    <a:pt x="422" y="131"/>
                  </a:lnTo>
                  <a:cubicBezTo>
                    <a:pt x="391" y="50"/>
                    <a:pt x="313" y="1"/>
                    <a:pt x="23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6062664" y="2423574"/>
              <a:ext cx="22502" cy="13674"/>
            </a:xfrm>
            <a:custGeom>
              <a:avLst/>
              <a:gdLst/>
              <a:ahLst/>
              <a:cxnLst/>
              <a:rect l="l" t="t" r="r" b="b"/>
              <a:pathLst>
                <a:path w="859" h="522" extrusionOk="0">
                  <a:moveTo>
                    <a:pt x="568" y="1"/>
                  </a:moveTo>
                  <a:cubicBezTo>
                    <a:pt x="542" y="1"/>
                    <a:pt x="514" y="6"/>
                    <a:pt x="484" y="18"/>
                  </a:cubicBezTo>
                  <a:lnTo>
                    <a:pt x="210" y="128"/>
                  </a:lnTo>
                  <a:cubicBezTo>
                    <a:pt x="1" y="210"/>
                    <a:pt x="62" y="522"/>
                    <a:pt x="289" y="522"/>
                  </a:cubicBezTo>
                  <a:cubicBezTo>
                    <a:pt x="313" y="522"/>
                    <a:pt x="340" y="518"/>
                    <a:pt x="364" y="508"/>
                  </a:cubicBezTo>
                  <a:lnTo>
                    <a:pt x="638" y="399"/>
                  </a:lnTo>
                  <a:cubicBezTo>
                    <a:pt x="859" y="308"/>
                    <a:pt x="767" y="1"/>
                    <a:pt x="5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5837675" y="2514235"/>
              <a:ext cx="22999" cy="13752"/>
            </a:xfrm>
            <a:custGeom>
              <a:avLst/>
              <a:gdLst/>
              <a:ahLst/>
              <a:cxnLst/>
              <a:rect l="l" t="t" r="r" b="b"/>
              <a:pathLst>
                <a:path w="878" h="525" extrusionOk="0">
                  <a:moveTo>
                    <a:pt x="584" y="1"/>
                  </a:moveTo>
                  <a:cubicBezTo>
                    <a:pt x="557" y="1"/>
                    <a:pt x="529" y="6"/>
                    <a:pt x="499" y="18"/>
                  </a:cubicBezTo>
                  <a:lnTo>
                    <a:pt x="225" y="128"/>
                  </a:lnTo>
                  <a:cubicBezTo>
                    <a:pt x="0" y="216"/>
                    <a:pt x="96" y="525"/>
                    <a:pt x="297" y="525"/>
                  </a:cubicBezTo>
                  <a:cubicBezTo>
                    <a:pt x="323" y="525"/>
                    <a:pt x="350" y="520"/>
                    <a:pt x="379" y="508"/>
                  </a:cubicBezTo>
                  <a:lnTo>
                    <a:pt x="653" y="395"/>
                  </a:lnTo>
                  <a:cubicBezTo>
                    <a:pt x="877" y="307"/>
                    <a:pt x="783" y="1"/>
                    <a:pt x="58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1" name="Google Shape;321;p2"/>
          <p:cNvGrpSpPr/>
          <p:nvPr/>
        </p:nvGrpSpPr>
        <p:grpSpPr>
          <a:xfrm>
            <a:off x="8554198" y="1402777"/>
            <a:ext cx="460980" cy="374353"/>
            <a:chOff x="5178923" y="2743677"/>
            <a:chExt cx="460980" cy="374353"/>
          </a:xfrm>
        </p:grpSpPr>
        <p:sp>
          <p:nvSpPr>
            <p:cNvPr id="322" name="Google Shape;322;p2"/>
            <p:cNvSpPr/>
            <p:nvPr/>
          </p:nvSpPr>
          <p:spPr>
            <a:xfrm>
              <a:off x="5185656" y="2779328"/>
              <a:ext cx="447515" cy="331969"/>
            </a:xfrm>
            <a:custGeom>
              <a:avLst/>
              <a:gdLst/>
              <a:ahLst/>
              <a:cxnLst/>
              <a:rect l="l" t="t" r="r" b="b"/>
              <a:pathLst>
                <a:path w="17084" h="12673" extrusionOk="0">
                  <a:moveTo>
                    <a:pt x="16264" y="0"/>
                  </a:moveTo>
                  <a:cubicBezTo>
                    <a:pt x="16262" y="0"/>
                    <a:pt x="16260" y="0"/>
                    <a:pt x="16258" y="0"/>
                  </a:cubicBezTo>
                  <a:lnTo>
                    <a:pt x="827" y="0"/>
                  </a:lnTo>
                  <a:cubicBezTo>
                    <a:pt x="371" y="0"/>
                    <a:pt x="1" y="370"/>
                    <a:pt x="1" y="826"/>
                  </a:cubicBezTo>
                  <a:lnTo>
                    <a:pt x="1" y="11847"/>
                  </a:lnTo>
                  <a:cubicBezTo>
                    <a:pt x="1" y="12303"/>
                    <a:pt x="371" y="12673"/>
                    <a:pt x="827" y="12673"/>
                  </a:cubicBezTo>
                  <a:lnTo>
                    <a:pt x="16258" y="12673"/>
                  </a:lnTo>
                  <a:cubicBezTo>
                    <a:pt x="16713" y="12673"/>
                    <a:pt x="17083" y="12303"/>
                    <a:pt x="17083" y="11847"/>
                  </a:cubicBezTo>
                  <a:lnTo>
                    <a:pt x="17083" y="826"/>
                  </a:lnTo>
                  <a:cubicBezTo>
                    <a:pt x="17083" y="369"/>
                    <a:pt x="16717" y="0"/>
                    <a:pt x="16264" y="0"/>
                  </a:cubicBezTo>
                  <a:close/>
                </a:path>
              </a:pathLst>
            </a:custGeom>
            <a:solidFill>
              <a:srgbClr val="C6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5185656" y="2779328"/>
              <a:ext cx="447437" cy="43300"/>
            </a:xfrm>
            <a:custGeom>
              <a:avLst/>
              <a:gdLst/>
              <a:ahLst/>
              <a:cxnLst/>
              <a:rect l="l" t="t" r="r" b="b"/>
              <a:pathLst>
                <a:path w="17081" h="1653" extrusionOk="0">
                  <a:moveTo>
                    <a:pt x="827" y="0"/>
                  </a:moveTo>
                  <a:cubicBezTo>
                    <a:pt x="371" y="0"/>
                    <a:pt x="1" y="370"/>
                    <a:pt x="1" y="826"/>
                  </a:cubicBezTo>
                  <a:lnTo>
                    <a:pt x="1" y="1652"/>
                  </a:lnTo>
                  <a:lnTo>
                    <a:pt x="17080" y="1652"/>
                  </a:lnTo>
                  <a:lnTo>
                    <a:pt x="17080" y="826"/>
                  </a:lnTo>
                  <a:cubicBezTo>
                    <a:pt x="17080" y="370"/>
                    <a:pt x="16713" y="0"/>
                    <a:pt x="16258" y="0"/>
                  </a:cubicBezTo>
                  <a:close/>
                </a:path>
              </a:pathLst>
            </a:custGeom>
            <a:solidFill>
              <a:srgbClr val="A8B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5207293" y="2779328"/>
              <a:ext cx="72193" cy="36097"/>
            </a:xfrm>
            <a:custGeom>
              <a:avLst/>
              <a:gdLst/>
              <a:ahLst/>
              <a:cxnLst/>
              <a:rect l="l" t="t" r="r" b="b"/>
              <a:pathLst>
                <a:path w="2756" h="1378" extrusionOk="0">
                  <a:moveTo>
                    <a:pt x="1" y="0"/>
                  </a:moveTo>
                  <a:lnTo>
                    <a:pt x="1" y="275"/>
                  </a:lnTo>
                  <a:cubicBezTo>
                    <a:pt x="1" y="881"/>
                    <a:pt x="494" y="1375"/>
                    <a:pt x="1104" y="1378"/>
                  </a:cubicBezTo>
                  <a:lnTo>
                    <a:pt x="1652" y="1378"/>
                  </a:lnTo>
                  <a:cubicBezTo>
                    <a:pt x="2262" y="1375"/>
                    <a:pt x="2756" y="885"/>
                    <a:pt x="2756" y="275"/>
                  </a:cubicBezTo>
                  <a:lnTo>
                    <a:pt x="2756" y="0"/>
                  </a:lnTo>
                  <a:close/>
                </a:path>
              </a:pathLst>
            </a:custGeom>
            <a:solidFill>
              <a:srgbClr val="8AA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5539340" y="2779328"/>
              <a:ext cx="72193" cy="36097"/>
            </a:xfrm>
            <a:custGeom>
              <a:avLst/>
              <a:gdLst/>
              <a:ahLst/>
              <a:cxnLst/>
              <a:rect l="l" t="t" r="r" b="b"/>
              <a:pathLst>
                <a:path w="2756" h="1378" extrusionOk="0">
                  <a:moveTo>
                    <a:pt x="0" y="0"/>
                  </a:moveTo>
                  <a:lnTo>
                    <a:pt x="0" y="275"/>
                  </a:lnTo>
                  <a:cubicBezTo>
                    <a:pt x="0" y="881"/>
                    <a:pt x="490" y="1375"/>
                    <a:pt x="1100" y="1378"/>
                  </a:cubicBezTo>
                  <a:lnTo>
                    <a:pt x="1652" y="1378"/>
                  </a:lnTo>
                  <a:cubicBezTo>
                    <a:pt x="2259" y="1378"/>
                    <a:pt x="2752" y="885"/>
                    <a:pt x="2756" y="275"/>
                  </a:cubicBezTo>
                  <a:lnTo>
                    <a:pt x="2756" y="0"/>
                  </a:lnTo>
                  <a:close/>
                </a:path>
              </a:pathLst>
            </a:custGeom>
            <a:solidFill>
              <a:srgbClr val="8AA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5228930" y="2750409"/>
              <a:ext cx="28945" cy="43300"/>
            </a:xfrm>
            <a:custGeom>
              <a:avLst/>
              <a:gdLst/>
              <a:ahLst/>
              <a:cxnLst/>
              <a:rect l="l" t="t" r="r" b="b"/>
              <a:pathLst>
                <a:path w="1105" h="1653" extrusionOk="0">
                  <a:moveTo>
                    <a:pt x="278" y="1"/>
                  </a:moveTo>
                  <a:cubicBezTo>
                    <a:pt x="124" y="1"/>
                    <a:pt x="1" y="124"/>
                    <a:pt x="1" y="275"/>
                  </a:cubicBezTo>
                  <a:lnTo>
                    <a:pt x="1" y="1379"/>
                  </a:lnTo>
                  <a:cubicBezTo>
                    <a:pt x="1" y="1529"/>
                    <a:pt x="124" y="1653"/>
                    <a:pt x="278" y="1653"/>
                  </a:cubicBezTo>
                  <a:lnTo>
                    <a:pt x="826" y="1653"/>
                  </a:lnTo>
                  <a:cubicBezTo>
                    <a:pt x="981" y="1653"/>
                    <a:pt x="1104" y="1529"/>
                    <a:pt x="1104" y="1379"/>
                  </a:cubicBezTo>
                  <a:lnTo>
                    <a:pt x="1104" y="275"/>
                  </a:lnTo>
                  <a:cubicBezTo>
                    <a:pt x="1104" y="124"/>
                    <a:pt x="981" y="1"/>
                    <a:pt x="826" y="1"/>
                  </a:cubicBezTo>
                  <a:close/>
                </a:path>
              </a:pathLst>
            </a:custGeom>
            <a:solidFill>
              <a:srgbClr val="DCE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5228930" y="2750409"/>
              <a:ext cx="28945" cy="21663"/>
            </a:xfrm>
            <a:custGeom>
              <a:avLst/>
              <a:gdLst/>
              <a:ahLst/>
              <a:cxnLst/>
              <a:rect l="l" t="t" r="r" b="b"/>
              <a:pathLst>
                <a:path w="1105" h="827" extrusionOk="0">
                  <a:moveTo>
                    <a:pt x="278" y="1"/>
                  </a:moveTo>
                  <a:cubicBezTo>
                    <a:pt x="124" y="1"/>
                    <a:pt x="1" y="124"/>
                    <a:pt x="1" y="275"/>
                  </a:cubicBezTo>
                  <a:lnTo>
                    <a:pt x="1" y="827"/>
                  </a:lnTo>
                  <a:lnTo>
                    <a:pt x="1104" y="827"/>
                  </a:lnTo>
                  <a:lnTo>
                    <a:pt x="1104" y="275"/>
                  </a:lnTo>
                  <a:cubicBezTo>
                    <a:pt x="1104" y="124"/>
                    <a:pt x="981" y="1"/>
                    <a:pt x="826" y="1"/>
                  </a:cubicBezTo>
                  <a:close/>
                </a:path>
              </a:pathLst>
            </a:custGeom>
            <a:solidFill>
              <a:srgbClr val="9FB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5560978" y="2750409"/>
              <a:ext cx="28841" cy="43300"/>
            </a:xfrm>
            <a:custGeom>
              <a:avLst/>
              <a:gdLst/>
              <a:ahLst/>
              <a:cxnLst/>
              <a:rect l="l" t="t" r="r" b="b"/>
              <a:pathLst>
                <a:path w="1101" h="1653" extrusionOk="0">
                  <a:moveTo>
                    <a:pt x="274" y="1"/>
                  </a:moveTo>
                  <a:cubicBezTo>
                    <a:pt x="120" y="1"/>
                    <a:pt x="0" y="124"/>
                    <a:pt x="0" y="275"/>
                  </a:cubicBezTo>
                  <a:lnTo>
                    <a:pt x="0" y="1379"/>
                  </a:lnTo>
                  <a:cubicBezTo>
                    <a:pt x="0" y="1529"/>
                    <a:pt x="120" y="1653"/>
                    <a:pt x="274" y="1653"/>
                  </a:cubicBezTo>
                  <a:lnTo>
                    <a:pt x="826" y="1653"/>
                  </a:lnTo>
                  <a:cubicBezTo>
                    <a:pt x="977" y="1653"/>
                    <a:pt x="1100" y="1529"/>
                    <a:pt x="1100" y="1379"/>
                  </a:cubicBezTo>
                  <a:lnTo>
                    <a:pt x="1100" y="275"/>
                  </a:lnTo>
                  <a:cubicBezTo>
                    <a:pt x="1100" y="124"/>
                    <a:pt x="977" y="1"/>
                    <a:pt x="826" y="1"/>
                  </a:cubicBezTo>
                  <a:close/>
                </a:path>
              </a:pathLst>
            </a:custGeom>
            <a:solidFill>
              <a:srgbClr val="DCE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5560978" y="2750409"/>
              <a:ext cx="28919" cy="21663"/>
            </a:xfrm>
            <a:custGeom>
              <a:avLst/>
              <a:gdLst/>
              <a:ahLst/>
              <a:cxnLst/>
              <a:rect l="l" t="t" r="r" b="b"/>
              <a:pathLst>
                <a:path w="1104" h="827" extrusionOk="0">
                  <a:moveTo>
                    <a:pt x="274" y="1"/>
                  </a:moveTo>
                  <a:cubicBezTo>
                    <a:pt x="124" y="1"/>
                    <a:pt x="0" y="124"/>
                    <a:pt x="0" y="275"/>
                  </a:cubicBezTo>
                  <a:lnTo>
                    <a:pt x="0" y="827"/>
                  </a:lnTo>
                  <a:lnTo>
                    <a:pt x="1104" y="827"/>
                  </a:lnTo>
                  <a:lnTo>
                    <a:pt x="1104" y="275"/>
                  </a:lnTo>
                  <a:cubicBezTo>
                    <a:pt x="1104" y="124"/>
                    <a:pt x="980" y="1"/>
                    <a:pt x="826" y="1"/>
                  </a:cubicBezTo>
                  <a:close/>
                </a:path>
              </a:pathLst>
            </a:custGeom>
            <a:solidFill>
              <a:srgbClr val="9FB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5185656" y="2822603"/>
              <a:ext cx="447437" cy="21637"/>
            </a:xfrm>
            <a:custGeom>
              <a:avLst/>
              <a:gdLst/>
              <a:ahLst/>
              <a:cxnLst/>
              <a:rect l="l" t="t" r="r" b="b"/>
              <a:pathLst>
                <a:path w="17081" h="826" extrusionOk="0">
                  <a:moveTo>
                    <a:pt x="1" y="0"/>
                  </a:moveTo>
                  <a:lnTo>
                    <a:pt x="1" y="826"/>
                  </a:lnTo>
                  <a:lnTo>
                    <a:pt x="17080" y="826"/>
                  </a:lnTo>
                  <a:lnTo>
                    <a:pt x="17080" y="0"/>
                  </a:lnTo>
                  <a:close/>
                </a:path>
              </a:pathLst>
            </a:custGeom>
            <a:solidFill>
              <a:srgbClr val="AEBE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5178923" y="2743677"/>
              <a:ext cx="460980" cy="374353"/>
            </a:xfrm>
            <a:custGeom>
              <a:avLst/>
              <a:gdLst/>
              <a:ahLst/>
              <a:cxnLst/>
              <a:rect l="l" t="t" r="r" b="b"/>
              <a:pathLst>
                <a:path w="17598" h="14291" extrusionOk="0">
                  <a:moveTo>
                    <a:pt x="2739" y="515"/>
                  </a:moveTo>
                  <a:cubicBezTo>
                    <a:pt x="2746" y="515"/>
                    <a:pt x="2756" y="525"/>
                    <a:pt x="2756" y="532"/>
                  </a:cubicBezTo>
                  <a:lnTo>
                    <a:pt x="2756" y="1636"/>
                  </a:lnTo>
                  <a:cubicBezTo>
                    <a:pt x="2756" y="1646"/>
                    <a:pt x="2746" y="1653"/>
                    <a:pt x="2739" y="1653"/>
                  </a:cubicBezTo>
                  <a:lnTo>
                    <a:pt x="2187" y="1653"/>
                  </a:lnTo>
                  <a:cubicBezTo>
                    <a:pt x="2177" y="1653"/>
                    <a:pt x="2170" y="1646"/>
                    <a:pt x="2170" y="1636"/>
                  </a:cubicBezTo>
                  <a:lnTo>
                    <a:pt x="2170" y="532"/>
                  </a:lnTo>
                  <a:cubicBezTo>
                    <a:pt x="2170" y="525"/>
                    <a:pt x="2177" y="515"/>
                    <a:pt x="2187" y="515"/>
                  </a:cubicBezTo>
                  <a:close/>
                  <a:moveTo>
                    <a:pt x="15411" y="515"/>
                  </a:moveTo>
                  <a:cubicBezTo>
                    <a:pt x="15421" y="515"/>
                    <a:pt x="15428" y="525"/>
                    <a:pt x="15428" y="532"/>
                  </a:cubicBezTo>
                  <a:lnTo>
                    <a:pt x="15428" y="1636"/>
                  </a:lnTo>
                  <a:cubicBezTo>
                    <a:pt x="15428" y="1646"/>
                    <a:pt x="15421" y="1653"/>
                    <a:pt x="15411" y="1653"/>
                  </a:cubicBezTo>
                  <a:lnTo>
                    <a:pt x="14859" y="1653"/>
                  </a:lnTo>
                  <a:cubicBezTo>
                    <a:pt x="14849" y="1653"/>
                    <a:pt x="14842" y="1646"/>
                    <a:pt x="14842" y="1636"/>
                  </a:cubicBezTo>
                  <a:lnTo>
                    <a:pt x="14842" y="532"/>
                  </a:lnTo>
                  <a:cubicBezTo>
                    <a:pt x="14842" y="525"/>
                    <a:pt x="14849" y="515"/>
                    <a:pt x="14859" y="515"/>
                  </a:cubicBezTo>
                  <a:close/>
                  <a:moveTo>
                    <a:pt x="16515" y="1618"/>
                  </a:moveTo>
                  <a:cubicBezTo>
                    <a:pt x="16826" y="1618"/>
                    <a:pt x="17080" y="1872"/>
                    <a:pt x="17083" y="2187"/>
                  </a:cubicBezTo>
                  <a:lnTo>
                    <a:pt x="17083" y="13208"/>
                  </a:lnTo>
                  <a:cubicBezTo>
                    <a:pt x="17080" y="13520"/>
                    <a:pt x="16826" y="13777"/>
                    <a:pt x="16515" y="13777"/>
                  </a:cubicBezTo>
                  <a:lnTo>
                    <a:pt x="1084" y="13777"/>
                  </a:lnTo>
                  <a:cubicBezTo>
                    <a:pt x="768" y="13777"/>
                    <a:pt x="515" y="13520"/>
                    <a:pt x="515" y="13208"/>
                  </a:cubicBezTo>
                  <a:lnTo>
                    <a:pt x="515" y="2187"/>
                  </a:lnTo>
                  <a:cubicBezTo>
                    <a:pt x="515" y="1872"/>
                    <a:pt x="768" y="1618"/>
                    <a:pt x="1084" y="1618"/>
                  </a:cubicBezTo>
                  <a:lnTo>
                    <a:pt x="1653" y="1618"/>
                  </a:lnTo>
                  <a:lnTo>
                    <a:pt x="1653" y="1636"/>
                  </a:lnTo>
                  <a:cubicBezTo>
                    <a:pt x="1653" y="1930"/>
                    <a:pt x="1892" y="2167"/>
                    <a:pt x="2187" y="2170"/>
                  </a:cubicBezTo>
                  <a:lnTo>
                    <a:pt x="2735" y="2170"/>
                  </a:lnTo>
                  <a:cubicBezTo>
                    <a:pt x="3030" y="2167"/>
                    <a:pt x="3270" y="1930"/>
                    <a:pt x="3270" y="1636"/>
                  </a:cubicBezTo>
                  <a:lnTo>
                    <a:pt x="3270" y="1618"/>
                  </a:lnTo>
                  <a:lnTo>
                    <a:pt x="14325" y="1618"/>
                  </a:lnTo>
                  <a:lnTo>
                    <a:pt x="14325" y="1636"/>
                  </a:lnTo>
                  <a:cubicBezTo>
                    <a:pt x="14325" y="1930"/>
                    <a:pt x="14565" y="2167"/>
                    <a:pt x="14859" y="2170"/>
                  </a:cubicBezTo>
                  <a:lnTo>
                    <a:pt x="15411" y="2170"/>
                  </a:lnTo>
                  <a:cubicBezTo>
                    <a:pt x="15706" y="2167"/>
                    <a:pt x="15942" y="1930"/>
                    <a:pt x="15942" y="1636"/>
                  </a:cubicBezTo>
                  <a:lnTo>
                    <a:pt x="15942" y="1618"/>
                  </a:lnTo>
                  <a:close/>
                  <a:moveTo>
                    <a:pt x="2187" y="1"/>
                  </a:moveTo>
                  <a:cubicBezTo>
                    <a:pt x="1892" y="1"/>
                    <a:pt x="1653" y="237"/>
                    <a:pt x="1653" y="532"/>
                  </a:cubicBezTo>
                  <a:lnTo>
                    <a:pt x="1653" y="1101"/>
                  </a:lnTo>
                  <a:lnTo>
                    <a:pt x="1084" y="1101"/>
                  </a:lnTo>
                  <a:cubicBezTo>
                    <a:pt x="484" y="1104"/>
                    <a:pt x="1" y="1588"/>
                    <a:pt x="1" y="2187"/>
                  </a:cubicBezTo>
                  <a:lnTo>
                    <a:pt x="1" y="13208"/>
                  </a:lnTo>
                  <a:cubicBezTo>
                    <a:pt x="1" y="13804"/>
                    <a:pt x="484" y="14291"/>
                    <a:pt x="1084" y="14291"/>
                  </a:cubicBezTo>
                  <a:lnTo>
                    <a:pt x="16515" y="14291"/>
                  </a:lnTo>
                  <a:cubicBezTo>
                    <a:pt x="17111" y="14291"/>
                    <a:pt x="17597" y="13804"/>
                    <a:pt x="17597" y="13208"/>
                  </a:cubicBezTo>
                  <a:lnTo>
                    <a:pt x="17597" y="2187"/>
                  </a:lnTo>
                  <a:cubicBezTo>
                    <a:pt x="17597" y="1588"/>
                    <a:pt x="17111" y="1104"/>
                    <a:pt x="16515" y="1101"/>
                  </a:cubicBezTo>
                  <a:lnTo>
                    <a:pt x="15942" y="1101"/>
                  </a:lnTo>
                  <a:lnTo>
                    <a:pt x="15942" y="532"/>
                  </a:lnTo>
                  <a:cubicBezTo>
                    <a:pt x="15942" y="237"/>
                    <a:pt x="15706" y="1"/>
                    <a:pt x="15411" y="1"/>
                  </a:cubicBezTo>
                  <a:lnTo>
                    <a:pt x="14859" y="1"/>
                  </a:lnTo>
                  <a:cubicBezTo>
                    <a:pt x="14565" y="1"/>
                    <a:pt x="14325" y="237"/>
                    <a:pt x="14325" y="532"/>
                  </a:cubicBezTo>
                  <a:lnTo>
                    <a:pt x="14325" y="1101"/>
                  </a:lnTo>
                  <a:lnTo>
                    <a:pt x="3270" y="1101"/>
                  </a:lnTo>
                  <a:lnTo>
                    <a:pt x="3270" y="532"/>
                  </a:lnTo>
                  <a:cubicBezTo>
                    <a:pt x="3270" y="237"/>
                    <a:pt x="3030" y="1"/>
                    <a:pt x="273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5207738" y="2815870"/>
              <a:ext cx="403272" cy="13490"/>
            </a:xfrm>
            <a:custGeom>
              <a:avLst/>
              <a:gdLst/>
              <a:ahLst/>
              <a:cxnLst/>
              <a:rect l="l" t="t" r="r" b="b"/>
              <a:pathLst>
                <a:path w="15395" h="515" extrusionOk="0">
                  <a:moveTo>
                    <a:pt x="258" y="0"/>
                  </a:moveTo>
                  <a:cubicBezTo>
                    <a:pt x="117" y="0"/>
                    <a:pt x="1" y="113"/>
                    <a:pt x="1" y="257"/>
                  </a:cubicBezTo>
                  <a:cubicBezTo>
                    <a:pt x="1" y="398"/>
                    <a:pt x="117" y="514"/>
                    <a:pt x="258" y="514"/>
                  </a:cubicBezTo>
                  <a:lnTo>
                    <a:pt x="15137" y="514"/>
                  </a:lnTo>
                  <a:cubicBezTo>
                    <a:pt x="15278" y="514"/>
                    <a:pt x="15394" y="398"/>
                    <a:pt x="15394" y="257"/>
                  </a:cubicBezTo>
                  <a:cubicBezTo>
                    <a:pt x="15394" y="113"/>
                    <a:pt x="15278" y="0"/>
                    <a:pt x="1513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5229480" y="2873578"/>
              <a:ext cx="56738" cy="13490"/>
            </a:xfrm>
            <a:custGeom>
              <a:avLst/>
              <a:gdLst/>
              <a:ahLst/>
              <a:cxnLst/>
              <a:rect l="l" t="t" r="r" b="b"/>
              <a:pathLst>
                <a:path w="2166" h="515" extrusionOk="0">
                  <a:moveTo>
                    <a:pt x="257" y="1"/>
                  </a:moveTo>
                  <a:cubicBezTo>
                    <a:pt x="113" y="1"/>
                    <a:pt x="0" y="117"/>
                    <a:pt x="0" y="258"/>
                  </a:cubicBezTo>
                  <a:cubicBezTo>
                    <a:pt x="0" y="401"/>
                    <a:pt x="113" y="515"/>
                    <a:pt x="257" y="515"/>
                  </a:cubicBezTo>
                  <a:lnTo>
                    <a:pt x="1909" y="515"/>
                  </a:lnTo>
                  <a:cubicBezTo>
                    <a:pt x="2049" y="515"/>
                    <a:pt x="2166" y="401"/>
                    <a:pt x="2166" y="258"/>
                  </a:cubicBezTo>
                  <a:cubicBezTo>
                    <a:pt x="2166" y="117"/>
                    <a:pt x="2049" y="1"/>
                    <a:pt x="190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5330462" y="2873578"/>
              <a:ext cx="56765" cy="13490"/>
            </a:xfrm>
            <a:custGeom>
              <a:avLst/>
              <a:gdLst/>
              <a:ahLst/>
              <a:cxnLst/>
              <a:rect l="l" t="t" r="r" b="b"/>
              <a:pathLst>
                <a:path w="2167" h="515" extrusionOk="0">
                  <a:moveTo>
                    <a:pt x="257" y="1"/>
                  </a:moveTo>
                  <a:cubicBezTo>
                    <a:pt x="117" y="1"/>
                    <a:pt x="0" y="117"/>
                    <a:pt x="0" y="258"/>
                  </a:cubicBezTo>
                  <a:cubicBezTo>
                    <a:pt x="0" y="401"/>
                    <a:pt x="117" y="515"/>
                    <a:pt x="257" y="515"/>
                  </a:cubicBezTo>
                  <a:lnTo>
                    <a:pt x="1912" y="515"/>
                  </a:lnTo>
                  <a:cubicBezTo>
                    <a:pt x="2053" y="515"/>
                    <a:pt x="2166" y="401"/>
                    <a:pt x="2166" y="258"/>
                  </a:cubicBezTo>
                  <a:cubicBezTo>
                    <a:pt x="2166" y="117"/>
                    <a:pt x="2053" y="1"/>
                    <a:pt x="19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5532530" y="2873578"/>
              <a:ext cx="56843" cy="13490"/>
            </a:xfrm>
            <a:custGeom>
              <a:avLst/>
              <a:gdLst/>
              <a:ahLst/>
              <a:cxnLst/>
              <a:rect l="l" t="t" r="r" b="b"/>
              <a:pathLst>
                <a:path w="2170" h="515" extrusionOk="0">
                  <a:moveTo>
                    <a:pt x="257" y="1"/>
                  </a:moveTo>
                  <a:cubicBezTo>
                    <a:pt x="117" y="1"/>
                    <a:pt x="0" y="117"/>
                    <a:pt x="0" y="258"/>
                  </a:cubicBezTo>
                  <a:cubicBezTo>
                    <a:pt x="0" y="401"/>
                    <a:pt x="117" y="515"/>
                    <a:pt x="257" y="515"/>
                  </a:cubicBezTo>
                  <a:lnTo>
                    <a:pt x="1912" y="515"/>
                  </a:lnTo>
                  <a:cubicBezTo>
                    <a:pt x="2053" y="515"/>
                    <a:pt x="2169" y="401"/>
                    <a:pt x="2169" y="258"/>
                  </a:cubicBezTo>
                  <a:cubicBezTo>
                    <a:pt x="2169" y="117"/>
                    <a:pt x="2053" y="1"/>
                    <a:pt x="19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5229480" y="2931390"/>
              <a:ext cx="56738" cy="13490"/>
            </a:xfrm>
            <a:custGeom>
              <a:avLst/>
              <a:gdLst/>
              <a:ahLst/>
              <a:cxnLst/>
              <a:rect l="l" t="t" r="r" b="b"/>
              <a:pathLst>
                <a:path w="2166" h="515" extrusionOk="0">
                  <a:moveTo>
                    <a:pt x="257" y="0"/>
                  </a:moveTo>
                  <a:cubicBezTo>
                    <a:pt x="113" y="0"/>
                    <a:pt x="0" y="113"/>
                    <a:pt x="0" y="257"/>
                  </a:cubicBezTo>
                  <a:cubicBezTo>
                    <a:pt x="0" y="398"/>
                    <a:pt x="113" y="514"/>
                    <a:pt x="257" y="514"/>
                  </a:cubicBezTo>
                  <a:lnTo>
                    <a:pt x="1909" y="514"/>
                  </a:lnTo>
                  <a:cubicBezTo>
                    <a:pt x="2049" y="514"/>
                    <a:pt x="2166" y="398"/>
                    <a:pt x="2166" y="257"/>
                  </a:cubicBezTo>
                  <a:cubicBezTo>
                    <a:pt x="2166" y="113"/>
                    <a:pt x="2049" y="0"/>
                    <a:pt x="19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5431522" y="2931390"/>
              <a:ext cx="56765" cy="13490"/>
            </a:xfrm>
            <a:custGeom>
              <a:avLst/>
              <a:gdLst/>
              <a:ahLst/>
              <a:cxnLst/>
              <a:rect l="l" t="t" r="r" b="b"/>
              <a:pathLst>
                <a:path w="2167" h="515" extrusionOk="0">
                  <a:moveTo>
                    <a:pt x="258" y="0"/>
                  </a:moveTo>
                  <a:cubicBezTo>
                    <a:pt x="114" y="0"/>
                    <a:pt x="1" y="113"/>
                    <a:pt x="1" y="257"/>
                  </a:cubicBezTo>
                  <a:cubicBezTo>
                    <a:pt x="1" y="398"/>
                    <a:pt x="114" y="514"/>
                    <a:pt x="258" y="514"/>
                  </a:cubicBezTo>
                  <a:lnTo>
                    <a:pt x="1910" y="514"/>
                  </a:lnTo>
                  <a:cubicBezTo>
                    <a:pt x="2054" y="514"/>
                    <a:pt x="2167" y="398"/>
                    <a:pt x="2167" y="257"/>
                  </a:cubicBezTo>
                  <a:cubicBezTo>
                    <a:pt x="2167" y="113"/>
                    <a:pt x="2054" y="0"/>
                    <a:pt x="19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5229480" y="2989098"/>
              <a:ext cx="56738" cy="13490"/>
            </a:xfrm>
            <a:custGeom>
              <a:avLst/>
              <a:gdLst/>
              <a:ahLst/>
              <a:cxnLst/>
              <a:rect l="l" t="t" r="r" b="b"/>
              <a:pathLst>
                <a:path w="2166" h="515" extrusionOk="0">
                  <a:moveTo>
                    <a:pt x="257" y="1"/>
                  </a:moveTo>
                  <a:cubicBezTo>
                    <a:pt x="113" y="1"/>
                    <a:pt x="0" y="114"/>
                    <a:pt x="0" y="258"/>
                  </a:cubicBezTo>
                  <a:cubicBezTo>
                    <a:pt x="0" y="398"/>
                    <a:pt x="113" y="515"/>
                    <a:pt x="257" y="515"/>
                  </a:cubicBezTo>
                  <a:lnTo>
                    <a:pt x="1909" y="515"/>
                  </a:lnTo>
                  <a:cubicBezTo>
                    <a:pt x="2049" y="515"/>
                    <a:pt x="2166" y="398"/>
                    <a:pt x="2166" y="258"/>
                  </a:cubicBezTo>
                  <a:cubicBezTo>
                    <a:pt x="2166" y="114"/>
                    <a:pt x="2049" y="1"/>
                    <a:pt x="190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5330462" y="2989019"/>
              <a:ext cx="56765" cy="13490"/>
            </a:xfrm>
            <a:custGeom>
              <a:avLst/>
              <a:gdLst/>
              <a:ahLst/>
              <a:cxnLst/>
              <a:rect l="l" t="t" r="r" b="b"/>
              <a:pathLst>
                <a:path w="2167" h="515" extrusionOk="0">
                  <a:moveTo>
                    <a:pt x="257" y="0"/>
                  </a:moveTo>
                  <a:cubicBezTo>
                    <a:pt x="117" y="0"/>
                    <a:pt x="0" y="117"/>
                    <a:pt x="0" y="257"/>
                  </a:cubicBezTo>
                  <a:cubicBezTo>
                    <a:pt x="0" y="401"/>
                    <a:pt x="117" y="514"/>
                    <a:pt x="257" y="514"/>
                  </a:cubicBezTo>
                  <a:lnTo>
                    <a:pt x="1912" y="514"/>
                  </a:lnTo>
                  <a:cubicBezTo>
                    <a:pt x="2053" y="514"/>
                    <a:pt x="2166" y="401"/>
                    <a:pt x="2166" y="257"/>
                  </a:cubicBezTo>
                  <a:cubicBezTo>
                    <a:pt x="2166" y="117"/>
                    <a:pt x="2053" y="0"/>
                    <a:pt x="19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5532530" y="2989019"/>
              <a:ext cx="56843" cy="13490"/>
            </a:xfrm>
            <a:custGeom>
              <a:avLst/>
              <a:gdLst/>
              <a:ahLst/>
              <a:cxnLst/>
              <a:rect l="l" t="t" r="r" b="b"/>
              <a:pathLst>
                <a:path w="2170" h="515" extrusionOk="0">
                  <a:moveTo>
                    <a:pt x="257" y="0"/>
                  </a:moveTo>
                  <a:cubicBezTo>
                    <a:pt x="117" y="0"/>
                    <a:pt x="0" y="117"/>
                    <a:pt x="0" y="257"/>
                  </a:cubicBezTo>
                  <a:cubicBezTo>
                    <a:pt x="0" y="401"/>
                    <a:pt x="117" y="514"/>
                    <a:pt x="257" y="514"/>
                  </a:cubicBezTo>
                  <a:lnTo>
                    <a:pt x="1912" y="514"/>
                  </a:lnTo>
                  <a:cubicBezTo>
                    <a:pt x="2053" y="514"/>
                    <a:pt x="2169" y="401"/>
                    <a:pt x="2169" y="257"/>
                  </a:cubicBezTo>
                  <a:cubicBezTo>
                    <a:pt x="2169" y="117"/>
                    <a:pt x="2053" y="0"/>
                    <a:pt x="19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5330462" y="3046832"/>
              <a:ext cx="56765" cy="13490"/>
            </a:xfrm>
            <a:custGeom>
              <a:avLst/>
              <a:gdLst/>
              <a:ahLst/>
              <a:cxnLst/>
              <a:rect l="l" t="t" r="r" b="b"/>
              <a:pathLst>
                <a:path w="2167" h="515" extrusionOk="0">
                  <a:moveTo>
                    <a:pt x="257" y="0"/>
                  </a:moveTo>
                  <a:cubicBezTo>
                    <a:pt x="117" y="0"/>
                    <a:pt x="0" y="113"/>
                    <a:pt x="0" y="257"/>
                  </a:cubicBezTo>
                  <a:cubicBezTo>
                    <a:pt x="0" y="398"/>
                    <a:pt x="117" y="514"/>
                    <a:pt x="257" y="514"/>
                  </a:cubicBezTo>
                  <a:lnTo>
                    <a:pt x="1912" y="514"/>
                  </a:lnTo>
                  <a:cubicBezTo>
                    <a:pt x="2053" y="514"/>
                    <a:pt x="2166" y="398"/>
                    <a:pt x="2166" y="257"/>
                  </a:cubicBezTo>
                  <a:cubicBezTo>
                    <a:pt x="2166" y="113"/>
                    <a:pt x="2053" y="0"/>
                    <a:pt x="19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5431522" y="3046832"/>
              <a:ext cx="56765" cy="13490"/>
            </a:xfrm>
            <a:custGeom>
              <a:avLst/>
              <a:gdLst/>
              <a:ahLst/>
              <a:cxnLst/>
              <a:rect l="l" t="t" r="r" b="b"/>
              <a:pathLst>
                <a:path w="2167" h="515" extrusionOk="0">
                  <a:moveTo>
                    <a:pt x="258" y="0"/>
                  </a:moveTo>
                  <a:cubicBezTo>
                    <a:pt x="114" y="0"/>
                    <a:pt x="1" y="113"/>
                    <a:pt x="1" y="257"/>
                  </a:cubicBezTo>
                  <a:cubicBezTo>
                    <a:pt x="1" y="398"/>
                    <a:pt x="114" y="514"/>
                    <a:pt x="258" y="514"/>
                  </a:cubicBezTo>
                  <a:lnTo>
                    <a:pt x="1910" y="514"/>
                  </a:lnTo>
                  <a:cubicBezTo>
                    <a:pt x="2054" y="514"/>
                    <a:pt x="2167" y="398"/>
                    <a:pt x="2167" y="257"/>
                  </a:cubicBezTo>
                  <a:cubicBezTo>
                    <a:pt x="2167" y="113"/>
                    <a:pt x="2054" y="0"/>
                    <a:pt x="19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5532530" y="3046832"/>
              <a:ext cx="56843" cy="13490"/>
            </a:xfrm>
            <a:custGeom>
              <a:avLst/>
              <a:gdLst/>
              <a:ahLst/>
              <a:cxnLst/>
              <a:rect l="l" t="t" r="r" b="b"/>
              <a:pathLst>
                <a:path w="2170" h="515" extrusionOk="0">
                  <a:moveTo>
                    <a:pt x="257" y="0"/>
                  </a:moveTo>
                  <a:cubicBezTo>
                    <a:pt x="117" y="0"/>
                    <a:pt x="0" y="113"/>
                    <a:pt x="0" y="257"/>
                  </a:cubicBezTo>
                  <a:cubicBezTo>
                    <a:pt x="0" y="398"/>
                    <a:pt x="117" y="514"/>
                    <a:pt x="257" y="514"/>
                  </a:cubicBezTo>
                  <a:lnTo>
                    <a:pt x="1912" y="514"/>
                  </a:lnTo>
                  <a:cubicBezTo>
                    <a:pt x="2053" y="514"/>
                    <a:pt x="2169" y="398"/>
                    <a:pt x="2169" y="257"/>
                  </a:cubicBezTo>
                  <a:cubicBezTo>
                    <a:pt x="2169" y="113"/>
                    <a:pt x="2053" y="0"/>
                    <a:pt x="19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5327528" y="2916721"/>
              <a:ext cx="62685" cy="42567"/>
            </a:xfrm>
            <a:custGeom>
              <a:avLst/>
              <a:gdLst/>
              <a:ahLst/>
              <a:cxnLst/>
              <a:rect l="l" t="t" r="r" b="b"/>
              <a:pathLst>
                <a:path w="2393" h="1625" extrusionOk="0">
                  <a:moveTo>
                    <a:pt x="2019" y="1"/>
                  </a:moveTo>
                  <a:cubicBezTo>
                    <a:pt x="1959" y="1"/>
                    <a:pt x="1896" y="24"/>
                    <a:pt x="1839" y="81"/>
                  </a:cubicBezTo>
                  <a:lnTo>
                    <a:pt x="921" y="1002"/>
                  </a:lnTo>
                  <a:lnTo>
                    <a:pt x="551" y="632"/>
                  </a:lnTo>
                  <a:cubicBezTo>
                    <a:pt x="495" y="576"/>
                    <a:pt x="432" y="552"/>
                    <a:pt x="372" y="552"/>
                  </a:cubicBezTo>
                  <a:cubicBezTo>
                    <a:pt x="172" y="552"/>
                    <a:pt x="1" y="812"/>
                    <a:pt x="188" y="999"/>
                  </a:cubicBezTo>
                  <a:lnTo>
                    <a:pt x="739" y="1547"/>
                  </a:lnTo>
                  <a:cubicBezTo>
                    <a:pt x="789" y="1599"/>
                    <a:pt x="855" y="1624"/>
                    <a:pt x="921" y="1624"/>
                  </a:cubicBezTo>
                  <a:cubicBezTo>
                    <a:pt x="987" y="1624"/>
                    <a:pt x="1053" y="1599"/>
                    <a:pt x="1103" y="1547"/>
                  </a:cubicBezTo>
                  <a:lnTo>
                    <a:pt x="2206" y="447"/>
                  </a:lnTo>
                  <a:cubicBezTo>
                    <a:pt x="2393" y="260"/>
                    <a:pt x="2220" y="1"/>
                    <a:pt x="20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5529596" y="2916721"/>
              <a:ext cx="62685" cy="42567"/>
            </a:xfrm>
            <a:custGeom>
              <a:avLst/>
              <a:gdLst/>
              <a:ahLst/>
              <a:cxnLst/>
              <a:rect l="l" t="t" r="r" b="b"/>
              <a:pathLst>
                <a:path w="2393" h="1625" extrusionOk="0">
                  <a:moveTo>
                    <a:pt x="2019" y="1"/>
                  </a:moveTo>
                  <a:cubicBezTo>
                    <a:pt x="1959" y="1"/>
                    <a:pt x="1896" y="24"/>
                    <a:pt x="1839" y="81"/>
                  </a:cubicBezTo>
                  <a:lnTo>
                    <a:pt x="1843" y="81"/>
                  </a:lnTo>
                  <a:lnTo>
                    <a:pt x="921" y="1002"/>
                  </a:lnTo>
                  <a:lnTo>
                    <a:pt x="554" y="632"/>
                  </a:lnTo>
                  <a:cubicBezTo>
                    <a:pt x="498" y="576"/>
                    <a:pt x="435" y="552"/>
                    <a:pt x="374" y="552"/>
                  </a:cubicBezTo>
                  <a:cubicBezTo>
                    <a:pt x="174" y="552"/>
                    <a:pt x="0" y="812"/>
                    <a:pt x="187" y="999"/>
                  </a:cubicBezTo>
                  <a:lnTo>
                    <a:pt x="739" y="1547"/>
                  </a:lnTo>
                  <a:cubicBezTo>
                    <a:pt x="789" y="1599"/>
                    <a:pt x="855" y="1624"/>
                    <a:pt x="921" y="1624"/>
                  </a:cubicBezTo>
                  <a:cubicBezTo>
                    <a:pt x="987" y="1624"/>
                    <a:pt x="1053" y="1599"/>
                    <a:pt x="1102" y="1547"/>
                  </a:cubicBezTo>
                  <a:lnTo>
                    <a:pt x="2206" y="447"/>
                  </a:lnTo>
                  <a:cubicBezTo>
                    <a:pt x="2393" y="260"/>
                    <a:pt x="2220" y="1"/>
                    <a:pt x="20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5428614" y="2974455"/>
              <a:ext cx="62685" cy="42541"/>
            </a:xfrm>
            <a:custGeom>
              <a:avLst/>
              <a:gdLst/>
              <a:ahLst/>
              <a:cxnLst/>
              <a:rect l="l" t="t" r="r" b="b"/>
              <a:pathLst>
                <a:path w="2393" h="1624" extrusionOk="0">
                  <a:moveTo>
                    <a:pt x="2019" y="0"/>
                  </a:moveTo>
                  <a:cubicBezTo>
                    <a:pt x="1958" y="0"/>
                    <a:pt x="1895" y="24"/>
                    <a:pt x="1839" y="80"/>
                  </a:cubicBezTo>
                  <a:lnTo>
                    <a:pt x="1842" y="80"/>
                  </a:lnTo>
                  <a:lnTo>
                    <a:pt x="921" y="1002"/>
                  </a:lnTo>
                  <a:lnTo>
                    <a:pt x="554" y="632"/>
                  </a:lnTo>
                  <a:cubicBezTo>
                    <a:pt x="498" y="575"/>
                    <a:pt x="435" y="552"/>
                    <a:pt x="374" y="552"/>
                  </a:cubicBezTo>
                  <a:cubicBezTo>
                    <a:pt x="173" y="552"/>
                    <a:pt x="0" y="812"/>
                    <a:pt x="187" y="998"/>
                  </a:cubicBezTo>
                  <a:lnTo>
                    <a:pt x="739" y="1547"/>
                  </a:lnTo>
                  <a:cubicBezTo>
                    <a:pt x="789" y="1598"/>
                    <a:pt x="855" y="1624"/>
                    <a:pt x="921" y="1624"/>
                  </a:cubicBezTo>
                  <a:cubicBezTo>
                    <a:pt x="987" y="1624"/>
                    <a:pt x="1053" y="1598"/>
                    <a:pt x="1102" y="1547"/>
                  </a:cubicBezTo>
                  <a:lnTo>
                    <a:pt x="2206" y="447"/>
                  </a:lnTo>
                  <a:cubicBezTo>
                    <a:pt x="2393" y="260"/>
                    <a:pt x="2219" y="0"/>
                    <a:pt x="201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5226467" y="3032241"/>
              <a:ext cx="62685" cy="42514"/>
            </a:xfrm>
            <a:custGeom>
              <a:avLst/>
              <a:gdLst/>
              <a:ahLst/>
              <a:cxnLst/>
              <a:rect l="l" t="t" r="r" b="b"/>
              <a:pathLst>
                <a:path w="2393" h="1623" extrusionOk="0">
                  <a:moveTo>
                    <a:pt x="2023" y="0"/>
                  </a:moveTo>
                  <a:cubicBezTo>
                    <a:pt x="1962" y="0"/>
                    <a:pt x="1899" y="24"/>
                    <a:pt x="1842" y="81"/>
                  </a:cubicBezTo>
                  <a:lnTo>
                    <a:pt x="920" y="999"/>
                  </a:lnTo>
                  <a:lnTo>
                    <a:pt x="554" y="629"/>
                  </a:lnTo>
                  <a:cubicBezTo>
                    <a:pt x="497" y="573"/>
                    <a:pt x="434" y="549"/>
                    <a:pt x="374" y="549"/>
                  </a:cubicBezTo>
                  <a:cubicBezTo>
                    <a:pt x="173" y="549"/>
                    <a:pt x="0" y="809"/>
                    <a:pt x="187" y="996"/>
                  </a:cubicBezTo>
                  <a:lnTo>
                    <a:pt x="739" y="1548"/>
                  </a:lnTo>
                  <a:cubicBezTo>
                    <a:pt x="789" y="1597"/>
                    <a:pt x="855" y="1622"/>
                    <a:pt x="921" y="1622"/>
                  </a:cubicBezTo>
                  <a:cubicBezTo>
                    <a:pt x="987" y="1622"/>
                    <a:pt x="1054" y="1597"/>
                    <a:pt x="1106" y="1548"/>
                  </a:cubicBezTo>
                  <a:lnTo>
                    <a:pt x="2206" y="444"/>
                  </a:lnTo>
                  <a:cubicBezTo>
                    <a:pt x="2392" y="258"/>
                    <a:pt x="2222" y="0"/>
                    <a:pt x="202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5428614" y="2858987"/>
              <a:ext cx="62580" cy="42514"/>
            </a:xfrm>
            <a:custGeom>
              <a:avLst/>
              <a:gdLst/>
              <a:ahLst/>
              <a:cxnLst/>
              <a:rect l="l" t="t" r="r" b="b"/>
              <a:pathLst>
                <a:path w="2389" h="1623" extrusionOk="0">
                  <a:moveTo>
                    <a:pt x="2019" y="1"/>
                  </a:moveTo>
                  <a:cubicBezTo>
                    <a:pt x="1959" y="1"/>
                    <a:pt x="1896" y="24"/>
                    <a:pt x="1839" y="81"/>
                  </a:cubicBezTo>
                  <a:lnTo>
                    <a:pt x="1842" y="81"/>
                  </a:lnTo>
                  <a:lnTo>
                    <a:pt x="921" y="1003"/>
                  </a:lnTo>
                  <a:lnTo>
                    <a:pt x="554" y="633"/>
                  </a:lnTo>
                  <a:cubicBezTo>
                    <a:pt x="497" y="576"/>
                    <a:pt x="434" y="552"/>
                    <a:pt x="373" y="552"/>
                  </a:cubicBezTo>
                  <a:cubicBezTo>
                    <a:pt x="173" y="552"/>
                    <a:pt x="1" y="810"/>
                    <a:pt x="187" y="996"/>
                  </a:cubicBezTo>
                  <a:lnTo>
                    <a:pt x="736" y="1548"/>
                  </a:lnTo>
                  <a:cubicBezTo>
                    <a:pt x="787" y="1598"/>
                    <a:pt x="853" y="1622"/>
                    <a:pt x="919" y="1622"/>
                  </a:cubicBezTo>
                  <a:cubicBezTo>
                    <a:pt x="985" y="1622"/>
                    <a:pt x="1051" y="1598"/>
                    <a:pt x="1102" y="1548"/>
                  </a:cubicBezTo>
                  <a:lnTo>
                    <a:pt x="2202" y="444"/>
                  </a:lnTo>
                  <a:cubicBezTo>
                    <a:pt x="2389" y="258"/>
                    <a:pt x="2219" y="1"/>
                    <a:pt x="20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16"/>
          <p:cNvSpPr txBox="1">
            <a:spLocks noGrp="1"/>
          </p:cNvSpPr>
          <p:nvPr>
            <p:ph type="title"/>
          </p:nvPr>
        </p:nvSpPr>
        <p:spPr>
          <a:xfrm>
            <a:off x="745930" y="381871"/>
            <a:ext cx="7887787" cy="9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iw-IL"/>
              <a:t>תפקיד עוזר הוראה: דרך עיניים של מנהל בית הספר</a:t>
            </a:r>
            <a:endParaRPr/>
          </a:p>
        </p:txBody>
      </p:sp>
      <p:grpSp>
        <p:nvGrpSpPr>
          <p:cNvPr id="641" name="Google Shape;641;p16"/>
          <p:cNvGrpSpPr/>
          <p:nvPr/>
        </p:nvGrpSpPr>
        <p:grpSpPr>
          <a:xfrm rot="2933582">
            <a:off x="7864422" y="4025528"/>
            <a:ext cx="422873" cy="1156774"/>
            <a:chOff x="3443472" y="1907731"/>
            <a:chExt cx="454327" cy="1325503"/>
          </a:xfrm>
        </p:grpSpPr>
        <p:sp>
          <p:nvSpPr>
            <p:cNvPr id="642" name="Google Shape;642;p16"/>
            <p:cNvSpPr/>
            <p:nvPr/>
          </p:nvSpPr>
          <p:spPr>
            <a:xfrm>
              <a:off x="3456297" y="1920208"/>
              <a:ext cx="427196" cy="1302484"/>
            </a:xfrm>
            <a:custGeom>
              <a:avLst/>
              <a:gdLst/>
              <a:ahLst/>
              <a:cxnLst/>
              <a:rect l="l" t="t" r="r" b="b"/>
              <a:pathLst>
                <a:path w="7495" h="20879" extrusionOk="0">
                  <a:moveTo>
                    <a:pt x="1630" y="1"/>
                  </a:moveTo>
                  <a:cubicBezTo>
                    <a:pt x="1605" y="6768"/>
                    <a:pt x="828" y="13610"/>
                    <a:pt x="1" y="20352"/>
                  </a:cubicBezTo>
                  <a:cubicBezTo>
                    <a:pt x="1605" y="20427"/>
                    <a:pt x="3234" y="20628"/>
                    <a:pt x="4813" y="20878"/>
                  </a:cubicBezTo>
                  <a:cubicBezTo>
                    <a:pt x="5665" y="14187"/>
                    <a:pt x="6267" y="7470"/>
                    <a:pt x="7495" y="803"/>
                  </a:cubicBezTo>
                  <a:lnTo>
                    <a:pt x="7495" y="803"/>
                  </a:lnTo>
                  <a:cubicBezTo>
                    <a:pt x="7478" y="803"/>
                    <a:pt x="7461" y="814"/>
                    <a:pt x="7445" y="814"/>
                  </a:cubicBezTo>
                  <a:cubicBezTo>
                    <a:pt x="7436" y="814"/>
                    <a:pt x="7428" y="811"/>
                    <a:pt x="7419" y="803"/>
                  </a:cubicBezTo>
                  <a:cubicBezTo>
                    <a:pt x="6517" y="678"/>
                    <a:pt x="5665" y="402"/>
                    <a:pt x="4763" y="277"/>
                  </a:cubicBezTo>
                  <a:cubicBezTo>
                    <a:pt x="3735" y="126"/>
                    <a:pt x="2708" y="76"/>
                    <a:pt x="1680" y="1"/>
                  </a:cubicBezTo>
                  <a:close/>
                </a:path>
              </a:pathLst>
            </a:custGeom>
            <a:solidFill>
              <a:srgbClr val="E0E0E0">
                <a:alpha val="6235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16"/>
            <p:cNvSpPr/>
            <p:nvPr/>
          </p:nvSpPr>
          <p:spPr>
            <a:xfrm>
              <a:off x="3443472" y="1907731"/>
              <a:ext cx="454327" cy="1325503"/>
            </a:xfrm>
            <a:custGeom>
              <a:avLst/>
              <a:gdLst/>
              <a:ahLst/>
              <a:cxnLst/>
              <a:rect l="l" t="t" r="r" b="b"/>
              <a:pathLst>
                <a:path w="7971" h="21248" extrusionOk="0">
                  <a:moveTo>
                    <a:pt x="2077" y="442"/>
                  </a:moveTo>
                  <a:lnTo>
                    <a:pt x="3334" y="527"/>
                  </a:lnTo>
                  <a:cubicBezTo>
                    <a:pt x="3810" y="552"/>
                    <a:pt x="4311" y="602"/>
                    <a:pt x="4787" y="677"/>
                  </a:cubicBezTo>
                  <a:cubicBezTo>
                    <a:pt x="5264" y="727"/>
                    <a:pt x="5740" y="828"/>
                    <a:pt x="6216" y="953"/>
                  </a:cubicBezTo>
                  <a:lnTo>
                    <a:pt x="6943" y="1103"/>
                  </a:lnTo>
                  <a:lnTo>
                    <a:pt x="7319" y="1178"/>
                  </a:lnTo>
                  <a:lnTo>
                    <a:pt x="7452" y="1212"/>
                  </a:lnTo>
                  <a:lnTo>
                    <a:pt x="7452" y="1212"/>
                  </a:lnTo>
                  <a:cubicBezTo>
                    <a:pt x="7167" y="2790"/>
                    <a:pt x="6906" y="4389"/>
                    <a:pt x="6667" y="5965"/>
                  </a:cubicBezTo>
                  <a:cubicBezTo>
                    <a:pt x="6416" y="7645"/>
                    <a:pt x="6191" y="9324"/>
                    <a:pt x="5990" y="11003"/>
                  </a:cubicBezTo>
                  <a:lnTo>
                    <a:pt x="5414" y="16016"/>
                  </a:lnTo>
                  <a:lnTo>
                    <a:pt x="5138" y="18547"/>
                  </a:lnTo>
                  <a:lnTo>
                    <a:pt x="4988" y="19800"/>
                  </a:lnTo>
                  <a:cubicBezTo>
                    <a:pt x="4938" y="20151"/>
                    <a:pt x="4938" y="20527"/>
                    <a:pt x="4913" y="20903"/>
                  </a:cubicBezTo>
                  <a:cubicBezTo>
                    <a:pt x="4862" y="20878"/>
                    <a:pt x="4812" y="20828"/>
                    <a:pt x="4762" y="20828"/>
                  </a:cubicBezTo>
                  <a:lnTo>
                    <a:pt x="4461" y="20778"/>
                  </a:lnTo>
                  <a:lnTo>
                    <a:pt x="3860" y="20702"/>
                  </a:lnTo>
                  <a:lnTo>
                    <a:pt x="2657" y="20527"/>
                  </a:lnTo>
                  <a:cubicBezTo>
                    <a:pt x="1930" y="20436"/>
                    <a:pt x="1203" y="20386"/>
                    <a:pt x="458" y="20341"/>
                  </a:cubicBezTo>
                  <a:lnTo>
                    <a:pt x="458" y="20341"/>
                  </a:lnTo>
                  <a:cubicBezTo>
                    <a:pt x="670" y="18717"/>
                    <a:pt x="861" y="17115"/>
                    <a:pt x="1028" y="15489"/>
                  </a:cubicBezTo>
                  <a:cubicBezTo>
                    <a:pt x="1128" y="14662"/>
                    <a:pt x="1228" y="13810"/>
                    <a:pt x="1279" y="12958"/>
                  </a:cubicBezTo>
                  <a:cubicBezTo>
                    <a:pt x="1304" y="12106"/>
                    <a:pt x="1379" y="11254"/>
                    <a:pt x="1479" y="10402"/>
                  </a:cubicBezTo>
                  <a:cubicBezTo>
                    <a:pt x="1629" y="8722"/>
                    <a:pt x="1780" y="7018"/>
                    <a:pt x="1905" y="5314"/>
                  </a:cubicBezTo>
                  <a:cubicBezTo>
                    <a:pt x="2001" y="3690"/>
                    <a:pt x="2051" y="2066"/>
                    <a:pt x="2077" y="442"/>
                  </a:cubicBezTo>
                  <a:close/>
                  <a:moveTo>
                    <a:pt x="1855" y="0"/>
                  </a:moveTo>
                  <a:cubicBezTo>
                    <a:pt x="1755" y="0"/>
                    <a:pt x="1654" y="76"/>
                    <a:pt x="1654" y="201"/>
                  </a:cubicBezTo>
                  <a:cubicBezTo>
                    <a:pt x="1654" y="1905"/>
                    <a:pt x="1579" y="3610"/>
                    <a:pt x="1504" y="5289"/>
                  </a:cubicBezTo>
                  <a:cubicBezTo>
                    <a:pt x="1429" y="6993"/>
                    <a:pt x="1354" y="8697"/>
                    <a:pt x="1203" y="10376"/>
                  </a:cubicBezTo>
                  <a:cubicBezTo>
                    <a:pt x="1128" y="11229"/>
                    <a:pt x="1053" y="12081"/>
                    <a:pt x="903" y="12908"/>
                  </a:cubicBezTo>
                  <a:cubicBezTo>
                    <a:pt x="777" y="13760"/>
                    <a:pt x="702" y="14612"/>
                    <a:pt x="602" y="15439"/>
                  </a:cubicBezTo>
                  <a:cubicBezTo>
                    <a:pt x="426" y="17143"/>
                    <a:pt x="226" y="18823"/>
                    <a:pt x="0" y="20502"/>
                  </a:cubicBezTo>
                  <a:lnTo>
                    <a:pt x="0" y="20527"/>
                  </a:lnTo>
                  <a:cubicBezTo>
                    <a:pt x="0" y="20652"/>
                    <a:pt x="101" y="20752"/>
                    <a:pt x="201" y="20752"/>
                  </a:cubicBezTo>
                  <a:cubicBezTo>
                    <a:pt x="1003" y="20803"/>
                    <a:pt x="1805" y="20878"/>
                    <a:pt x="2607" y="20953"/>
                  </a:cubicBezTo>
                  <a:lnTo>
                    <a:pt x="3810" y="21103"/>
                  </a:lnTo>
                  <a:lnTo>
                    <a:pt x="4411" y="21179"/>
                  </a:lnTo>
                  <a:lnTo>
                    <a:pt x="4712" y="21229"/>
                  </a:lnTo>
                  <a:cubicBezTo>
                    <a:pt x="4787" y="21241"/>
                    <a:pt x="4862" y="21247"/>
                    <a:pt x="4938" y="21247"/>
                  </a:cubicBezTo>
                  <a:cubicBezTo>
                    <a:pt x="5013" y="21247"/>
                    <a:pt x="5088" y="21241"/>
                    <a:pt x="5163" y="21229"/>
                  </a:cubicBezTo>
                  <a:cubicBezTo>
                    <a:pt x="5238" y="20778"/>
                    <a:pt x="5339" y="20301"/>
                    <a:pt x="5389" y="19850"/>
                  </a:cubicBezTo>
                  <a:lnTo>
                    <a:pt x="5564" y="18597"/>
                  </a:lnTo>
                  <a:lnTo>
                    <a:pt x="5865" y="16066"/>
                  </a:lnTo>
                  <a:lnTo>
                    <a:pt x="6492" y="11053"/>
                  </a:lnTo>
                  <a:cubicBezTo>
                    <a:pt x="6717" y="9374"/>
                    <a:pt x="6918" y="7720"/>
                    <a:pt x="7143" y="6041"/>
                  </a:cubicBezTo>
                  <a:cubicBezTo>
                    <a:pt x="7394" y="4386"/>
                    <a:pt x="7644" y="2707"/>
                    <a:pt x="7945" y="1053"/>
                  </a:cubicBezTo>
                  <a:cubicBezTo>
                    <a:pt x="7970" y="1028"/>
                    <a:pt x="7970" y="1028"/>
                    <a:pt x="7970" y="1003"/>
                  </a:cubicBezTo>
                  <a:cubicBezTo>
                    <a:pt x="7945" y="878"/>
                    <a:pt x="7845" y="777"/>
                    <a:pt x="7720" y="777"/>
                  </a:cubicBezTo>
                  <a:lnTo>
                    <a:pt x="7594" y="777"/>
                  </a:lnTo>
                  <a:lnTo>
                    <a:pt x="7394" y="752"/>
                  </a:lnTo>
                  <a:lnTo>
                    <a:pt x="7043" y="677"/>
                  </a:lnTo>
                  <a:lnTo>
                    <a:pt x="6316" y="502"/>
                  </a:lnTo>
                  <a:cubicBezTo>
                    <a:pt x="5840" y="401"/>
                    <a:pt x="5339" y="301"/>
                    <a:pt x="4837" y="226"/>
                  </a:cubicBezTo>
                  <a:cubicBezTo>
                    <a:pt x="4361" y="176"/>
                    <a:pt x="3860" y="126"/>
                    <a:pt x="3359" y="76"/>
                  </a:cubicBezTo>
                  <a:lnTo>
                    <a:pt x="1855" y="0"/>
                  </a:ln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4" name="Google Shape;644;p16"/>
          <p:cNvGrpSpPr/>
          <p:nvPr/>
        </p:nvGrpSpPr>
        <p:grpSpPr>
          <a:xfrm rot="2898633">
            <a:off x="999461" y="1056094"/>
            <a:ext cx="391000" cy="1284182"/>
            <a:chOff x="1276425" y="1928068"/>
            <a:chExt cx="378577" cy="1391130"/>
          </a:xfrm>
        </p:grpSpPr>
        <p:sp>
          <p:nvSpPr>
            <p:cNvPr id="645" name="Google Shape;645;p16"/>
            <p:cNvSpPr/>
            <p:nvPr/>
          </p:nvSpPr>
          <p:spPr>
            <a:xfrm>
              <a:off x="1282125" y="1942105"/>
              <a:ext cx="360053" cy="1366551"/>
            </a:xfrm>
            <a:custGeom>
              <a:avLst/>
              <a:gdLst/>
              <a:ahLst/>
              <a:cxnLst/>
              <a:rect l="l" t="t" r="r" b="b"/>
              <a:pathLst>
                <a:path w="6317" h="21906" extrusionOk="0">
                  <a:moveTo>
                    <a:pt x="6015" y="1"/>
                  </a:moveTo>
                  <a:cubicBezTo>
                    <a:pt x="4303" y="188"/>
                    <a:pt x="2548" y="354"/>
                    <a:pt x="830" y="354"/>
                  </a:cubicBezTo>
                  <a:cubicBezTo>
                    <a:pt x="712" y="354"/>
                    <a:pt x="594" y="353"/>
                    <a:pt x="477" y="352"/>
                  </a:cubicBezTo>
                  <a:lnTo>
                    <a:pt x="477" y="352"/>
                  </a:lnTo>
                  <a:cubicBezTo>
                    <a:pt x="602" y="7394"/>
                    <a:pt x="0" y="14437"/>
                    <a:pt x="151" y="21505"/>
                  </a:cubicBezTo>
                  <a:cubicBezTo>
                    <a:pt x="1078" y="21505"/>
                    <a:pt x="2005" y="21580"/>
                    <a:pt x="2908" y="21655"/>
                  </a:cubicBezTo>
                  <a:cubicBezTo>
                    <a:pt x="3810" y="21730"/>
                    <a:pt x="4762" y="21730"/>
                    <a:pt x="5639" y="21906"/>
                  </a:cubicBezTo>
                  <a:cubicBezTo>
                    <a:pt x="5840" y="18297"/>
                    <a:pt x="6015" y="14713"/>
                    <a:pt x="6066" y="11104"/>
                  </a:cubicBezTo>
                  <a:cubicBezTo>
                    <a:pt x="6091" y="9174"/>
                    <a:pt x="6091" y="7269"/>
                    <a:pt x="6091" y="5364"/>
                  </a:cubicBezTo>
                  <a:cubicBezTo>
                    <a:pt x="6091" y="4663"/>
                    <a:pt x="6066" y="3961"/>
                    <a:pt x="6066" y="3259"/>
                  </a:cubicBezTo>
                  <a:cubicBezTo>
                    <a:pt x="6066" y="2983"/>
                    <a:pt x="6316" y="452"/>
                    <a:pt x="6316" y="1"/>
                  </a:cubicBezTo>
                  <a:lnTo>
                    <a:pt x="6316" y="1"/>
                  </a:lnTo>
                  <a:cubicBezTo>
                    <a:pt x="6296" y="42"/>
                    <a:pt x="6259" y="83"/>
                    <a:pt x="6218" y="83"/>
                  </a:cubicBezTo>
                  <a:cubicBezTo>
                    <a:pt x="6209" y="83"/>
                    <a:pt x="6200" y="81"/>
                    <a:pt x="6191" y="76"/>
                  </a:cubicBezTo>
                  <a:cubicBezTo>
                    <a:pt x="6141" y="76"/>
                    <a:pt x="6116" y="76"/>
                    <a:pt x="6066" y="51"/>
                  </a:cubicBezTo>
                  <a:cubicBezTo>
                    <a:pt x="6040" y="51"/>
                    <a:pt x="6015" y="26"/>
                    <a:pt x="6015" y="1"/>
                  </a:cubicBezTo>
                  <a:close/>
                </a:path>
              </a:pathLst>
            </a:custGeom>
            <a:solidFill>
              <a:srgbClr val="E0E0E0">
                <a:alpha val="6235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16"/>
            <p:cNvSpPr/>
            <p:nvPr/>
          </p:nvSpPr>
          <p:spPr>
            <a:xfrm>
              <a:off x="1276425" y="1928068"/>
              <a:ext cx="378577" cy="1391130"/>
            </a:xfrm>
            <a:custGeom>
              <a:avLst/>
              <a:gdLst/>
              <a:ahLst/>
              <a:cxnLst/>
              <a:rect l="l" t="t" r="r" b="b"/>
              <a:pathLst>
                <a:path w="6642" h="22300" extrusionOk="0">
                  <a:moveTo>
                    <a:pt x="6248" y="58"/>
                  </a:moveTo>
                  <a:lnTo>
                    <a:pt x="6248" y="58"/>
                  </a:lnTo>
                  <a:cubicBezTo>
                    <a:pt x="6262" y="64"/>
                    <a:pt x="6270" y="73"/>
                    <a:pt x="6268" y="73"/>
                  </a:cubicBezTo>
                  <a:cubicBezTo>
                    <a:pt x="6266" y="73"/>
                    <a:pt x="6260" y="69"/>
                    <a:pt x="6248" y="58"/>
                  </a:cubicBezTo>
                  <a:close/>
                  <a:moveTo>
                    <a:pt x="6046" y="462"/>
                  </a:moveTo>
                  <a:cubicBezTo>
                    <a:pt x="6073" y="478"/>
                    <a:pt x="6105" y="493"/>
                    <a:pt x="6140" y="502"/>
                  </a:cubicBezTo>
                  <a:lnTo>
                    <a:pt x="6090" y="502"/>
                  </a:lnTo>
                  <a:lnTo>
                    <a:pt x="6173" y="518"/>
                  </a:lnTo>
                  <a:lnTo>
                    <a:pt x="6173" y="518"/>
                  </a:lnTo>
                  <a:cubicBezTo>
                    <a:pt x="6120" y="1295"/>
                    <a:pt x="6032" y="2124"/>
                    <a:pt x="5965" y="2933"/>
                  </a:cubicBezTo>
                  <a:lnTo>
                    <a:pt x="5940" y="3284"/>
                  </a:lnTo>
                  <a:lnTo>
                    <a:pt x="5940" y="3484"/>
                  </a:lnTo>
                  <a:lnTo>
                    <a:pt x="5940" y="3659"/>
                  </a:lnTo>
                  <a:lnTo>
                    <a:pt x="5940" y="4336"/>
                  </a:lnTo>
                  <a:lnTo>
                    <a:pt x="5940" y="5715"/>
                  </a:lnTo>
                  <a:cubicBezTo>
                    <a:pt x="5940" y="7519"/>
                    <a:pt x="5890" y="9349"/>
                    <a:pt x="5915" y="11178"/>
                  </a:cubicBezTo>
                  <a:lnTo>
                    <a:pt x="5739" y="16542"/>
                  </a:lnTo>
                  <a:lnTo>
                    <a:pt x="5614" y="21955"/>
                  </a:lnTo>
                  <a:cubicBezTo>
                    <a:pt x="5589" y="21930"/>
                    <a:pt x="5614" y="21905"/>
                    <a:pt x="5589" y="21905"/>
                  </a:cubicBezTo>
                  <a:lnTo>
                    <a:pt x="5439" y="21855"/>
                  </a:lnTo>
                  <a:lnTo>
                    <a:pt x="5088" y="21805"/>
                  </a:lnTo>
                  <a:cubicBezTo>
                    <a:pt x="4837" y="21780"/>
                    <a:pt x="4612" y="21755"/>
                    <a:pt x="4386" y="21755"/>
                  </a:cubicBezTo>
                  <a:lnTo>
                    <a:pt x="3008" y="21655"/>
                  </a:lnTo>
                  <a:lnTo>
                    <a:pt x="471" y="21516"/>
                  </a:lnTo>
                  <a:lnTo>
                    <a:pt x="471" y="21516"/>
                  </a:lnTo>
                  <a:cubicBezTo>
                    <a:pt x="428" y="19833"/>
                    <a:pt x="452" y="18149"/>
                    <a:pt x="476" y="16441"/>
                  </a:cubicBezTo>
                  <a:cubicBezTo>
                    <a:pt x="551" y="14687"/>
                    <a:pt x="426" y="12933"/>
                    <a:pt x="526" y="11153"/>
                  </a:cubicBezTo>
                  <a:lnTo>
                    <a:pt x="752" y="5865"/>
                  </a:lnTo>
                  <a:cubicBezTo>
                    <a:pt x="800" y="4185"/>
                    <a:pt x="825" y="2483"/>
                    <a:pt x="805" y="802"/>
                  </a:cubicBezTo>
                  <a:lnTo>
                    <a:pt x="805" y="802"/>
                  </a:lnTo>
                  <a:cubicBezTo>
                    <a:pt x="2552" y="790"/>
                    <a:pt x="4299" y="649"/>
                    <a:pt x="6046" y="462"/>
                  </a:cubicBezTo>
                  <a:close/>
                  <a:moveTo>
                    <a:pt x="6090" y="0"/>
                  </a:moveTo>
                  <a:cubicBezTo>
                    <a:pt x="4261" y="201"/>
                    <a:pt x="2406" y="376"/>
                    <a:pt x="577" y="376"/>
                  </a:cubicBezTo>
                  <a:cubicBezTo>
                    <a:pt x="451" y="376"/>
                    <a:pt x="376" y="451"/>
                    <a:pt x="376" y="577"/>
                  </a:cubicBezTo>
                  <a:cubicBezTo>
                    <a:pt x="401" y="2331"/>
                    <a:pt x="376" y="4111"/>
                    <a:pt x="351" y="5865"/>
                  </a:cubicBezTo>
                  <a:cubicBezTo>
                    <a:pt x="351" y="7619"/>
                    <a:pt x="301" y="9399"/>
                    <a:pt x="276" y="11153"/>
                  </a:cubicBezTo>
                  <a:cubicBezTo>
                    <a:pt x="251" y="12908"/>
                    <a:pt x="25" y="14662"/>
                    <a:pt x="50" y="16441"/>
                  </a:cubicBezTo>
                  <a:cubicBezTo>
                    <a:pt x="0" y="18196"/>
                    <a:pt x="0" y="19975"/>
                    <a:pt x="25" y="21730"/>
                  </a:cubicBezTo>
                  <a:cubicBezTo>
                    <a:pt x="25" y="21855"/>
                    <a:pt x="125" y="21955"/>
                    <a:pt x="251" y="21955"/>
                  </a:cubicBezTo>
                  <a:lnTo>
                    <a:pt x="2983" y="22106"/>
                  </a:lnTo>
                  <a:lnTo>
                    <a:pt x="4361" y="22181"/>
                  </a:lnTo>
                  <a:cubicBezTo>
                    <a:pt x="4587" y="22181"/>
                    <a:pt x="4812" y="22206"/>
                    <a:pt x="5038" y="22231"/>
                  </a:cubicBezTo>
                  <a:lnTo>
                    <a:pt x="5363" y="22256"/>
                  </a:lnTo>
                  <a:lnTo>
                    <a:pt x="5539" y="22281"/>
                  </a:lnTo>
                  <a:cubicBezTo>
                    <a:pt x="5589" y="22294"/>
                    <a:pt x="5645" y="22300"/>
                    <a:pt x="5702" y="22300"/>
                  </a:cubicBezTo>
                  <a:cubicBezTo>
                    <a:pt x="5758" y="22300"/>
                    <a:pt x="5815" y="22294"/>
                    <a:pt x="5865" y="22281"/>
                  </a:cubicBezTo>
                  <a:cubicBezTo>
                    <a:pt x="6065" y="18622"/>
                    <a:pt x="6266" y="14888"/>
                    <a:pt x="6416" y="11178"/>
                  </a:cubicBezTo>
                  <a:cubicBezTo>
                    <a:pt x="6441" y="9349"/>
                    <a:pt x="6416" y="7519"/>
                    <a:pt x="6441" y="5690"/>
                  </a:cubicBezTo>
                  <a:lnTo>
                    <a:pt x="6416" y="4336"/>
                  </a:lnTo>
                  <a:lnTo>
                    <a:pt x="6416" y="3634"/>
                  </a:lnTo>
                  <a:lnTo>
                    <a:pt x="6416" y="3484"/>
                  </a:lnTo>
                  <a:lnTo>
                    <a:pt x="6416" y="3334"/>
                  </a:lnTo>
                  <a:lnTo>
                    <a:pt x="6441" y="2983"/>
                  </a:lnTo>
                  <a:cubicBezTo>
                    <a:pt x="6514" y="2081"/>
                    <a:pt x="6611" y="1227"/>
                    <a:pt x="6639" y="306"/>
                  </a:cubicBezTo>
                  <a:lnTo>
                    <a:pt x="6639" y="306"/>
                  </a:lnTo>
                  <a:cubicBezTo>
                    <a:pt x="6640" y="304"/>
                    <a:pt x="6641" y="303"/>
                    <a:pt x="6642" y="301"/>
                  </a:cubicBezTo>
                  <a:lnTo>
                    <a:pt x="6640" y="301"/>
                  </a:lnTo>
                  <a:lnTo>
                    <a:pt x="6640" y="301"/>
                  </a:lnTo>
                  <a:cubicBezTo>
                    <a:pt x="6640" y="276"/>
                    <a:pt x="6641" y="251"/>
                    <a:pt x="6642" y="226"/>
                  </a:cubicBezTo>
                  <a:lnTo>
                    <a:pt x="6191" y="176"/>
                  </a:lnTo>
                  <a:cubicBezTo>
                    <a:pt x="6216" y="75"/>
                    <a:pt x="6266" y="75"/>
                    <a:pt x="6316" y="75"/>
                  </a:cubicBezTo>
                  <a:lnTo>
                    <a:pt x="6341" y="75"/>
                  </a:lnTo>
                  <a:lnTo>
                    <a:pt x="6241" y="50"/>
                  </a:lnTo>
                  <a:cubicBezTo>
                    <a:pt x="6216" y="25"/>
                    <a:pt x="6140" y="0"/>
                    <a:pt x="609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7" name="Google Shape;647;p16"/>
          <p:cNvSpPr/>
          <p:nvPr/>
        </p:nvSpPr>
        <p:spPr>
          <a:xfrm rot="-1160172">
            <a:off x="942972" y="1162471"/>
            <a:ext cx="251710" cy="574784"/>
          </a:xfrm>
          <a:custGeom>
            <a:avLst/>
            <a:gdLst/>
            <a:ahLst/>
            <a:cxnLst/>
            <a:rect l="l" t="t" r="r" b="b"/>
            <a:pathLst>
              <a:path w="8183" h="18686" extrusionOk="0">
                <a:moveTo>
                  <a:pt x="5016" y="818"/>
                </a:moveTo>
                <a:cubicBezTo>
                  <a:pt x="4812" y="826"/>
                  <a:pt x="4609" y="830"/>
                  <a:pt x="4405" y="830"/>
                </a:cubicBezTo>
                <a:cubicBezTo>
                  <a:pt x="4201" y="830"/>
                  <a:pt x="3997" y="826"/>
                  <a:pt x="3793" y="818"/>
                </a:cubicBezTo>
                <a:close/>
                <a:moveTo>
                  <a:pt x="1395" y="818"/>
                </a:moveTo>
                <a:cubicBezTo>
                  <a:pt x="1489" y="834"/>
                  <a:pt x="1583" y="834"/>
                  <a:pt x="1677" y="834"/>
                </a:cubicBezTo>
                <a:cubicBezTo>
                  <a:pt x="1646" y="881"/>
                  <a:pt x="1630" y="928"/>
                  <a:pt x="1630" y="991"/>
                </a:cubicBezTo>
                <a:cubicBezTo>
                  <a:pt x="1646" y="1085"/>
                  <a:pt x="1646" y="1179"/>
                  <a:pt x="1646" y="1273"/>
                </a:cubicBezTo>
                <a:cubicBezTo>
                  <a:pt x="1630" y="1288"/>
                  <a:pt x="1615" y="1304"/>
                  <a:pt x="1599" y="1335"/>
                </a:cubicBezTo>
                <a:cubicBezTo>
                  <a:pt x="1552" y="1116"/>
                  <a:pt x="1489" y="944"/>
                  <a:pt x="1395" y="818"/>
                </a:cubicBezTo>
                <a:close/>
                <a:moveTo>
                  <a:pt x="2289" y="1273"/>
                </a:moveTo>
                <a:lnTo>
                  <a:pt x="2289" y="1273"/>
                </a:lnTo>
                <a:cubicBezTo>
                  <a:pt x="2602" y="1304"/>
                  <a:pt x="2916" y="1320"/>
                  <a:pt x="3245" y="1335"/>
                </a:cubicBezTo>
                <a:cubicBezTo>
                  <a:pt x="3182" y="1367"/>
                  <a:pt x="3151" y="1429"/>
                  <a:pt x="3151" y="1523"/>
                </a:cubicBezTo>
                <a:cubicBezTo>
                  <a:pt x="3214" y="2386"/>
                  <a:pt x="3245" y="3248"/>
                  <a:pt x="3261" y="4110"/>
                </a:cubicBezTo>
                <a:cubicBezTo>
                  <a:pt x="3151" y="3279"/>
                  <a:pt x="3025" y="2448"/>
                  <a:pt x="2916" y="1633"/>
                </a:cubicBezTo>
                <a:cubicBezTo>
                  <a:pt x="2901" y="1508"/>
                  <a:pt x="2806" y="1448"/>
                  <a:pt x="2712" y="1448"/>
                </a:cubicBezTo>
                <a:cubicBezTo>
                  <a:pt x="2606" y="1448"/>
                  <a:pt x="2500" y="1523"/>
                  <a:pt x="2508" y="1665"/>
                </a:cubicBezTo>
                <a:cubicBezTo>
                  <a:pt x="2555" y="2307"/>
                  <a:pt x="2634" y="2950"/>
                  <a:pt x="2696" y="3624"/>
                </a:cubicBezTo>
                <a:cubicBezTo>
                  <a:pt x="2571" y="2840"/>
                  <a:pt x="2445" y="2056"/>
                  <a:pt x="2289" y="1273"/>
                </a:cubicBezTo>
                <a:close/>
                <a:moveTo>
                  <a:pt x="3793" y="1335"/>
                </a:moveTo>
                <a:cubicBezTo>
                  <a:pt x="3825" y="2260"/>
                  <a:pt x="3872" y="3185"/>
                  <a:pt x="3888" y="4110"/>
                </a:cubicBezTo>
                <a:cubicBezTo>
                  <a:pt x="3793" y="3232"/>
                  <a:pt x="3699" y="2354"/>
                  <a:pt x="3605" y="1476"/>
                </a:cubicBezTo>
                <a:cubicBezTo>
                  <a:pt x="3605" y="1414"/>
                  <a:pt x="3574" y="1367"/>
                  <a:pt x="3543" y="1335"/>
                </a:cubicBezTo>
                <a:close/>
                <a:moveTo>
                  <a:pt x="4938" y="1288"/>
                </a:moveTo>
                <a:cubicBezTo>
                  <a:pt x="4938" y="1304"/>
                  <a:pt x="4922" y="1320"/>
                  <a:pt x="4922" y="1351"/>
                </a:cubicBezTo>
                <a:cubicBezTo>
                  <a:pt x="4969" y="2260"/>
                  <a:pt x="5047" y="3201"/>
                  <a:pt x="5094" y="4157"/>
                </a:cubicBezTo>
                <a:cubicBezTo>
                  <a:pt x="5000" y="3201"/>
                  <a:pt x="4906" y="2244"/>
                  <a:pt x="4812" y="1288"/>
                </a:cubicBezTo>
                <a:close/>
                <a:moveTo>
                  <a:pt x="4436" y="1320"/>
                </a:moveTo>
                <a:cubicBezTo>
                  <a:pt x="4483" y="2542"/>
                  <a:pt x="4593" y="3812"/>
                  <a:pt x="4577" y="5066"/>
                </a:cubicBezTo>
                <a:cubicBezTo>
                  <a:pt x="4436" y="3828"/>
                  <a:pt x="4295" y="2589"/>
                  <a:pt x="4138" y="1351"/>
                </a:cubicBezTo>
                <a:cubicBezTo>
                  <a:pt x="4232" y="1335"/>
                  <a:pt x="4326" y="1335"/>
                  <a:pt x="4436" y="1320"/>
                </a:cubicBezTo>
                <a:close/>
                <a:moveTo>
                  <a:pt x="2367" y="3922"/>
                </a:moveTo>
                <a:lnTo>
                  <a:pt x="2367" y="3922"/>
                </a:lnTo>
                <a:cubicBezTo>
                  <a:pt x="2414" y="4376"/>
                  <a:pt x="2477" y="4815"/>
                  <a:pt x="2524" y="5270"/>
                </a:cubicBezTo>
                <a:cubicBezTo>
                  <a:pt x="2555" y="5677"/>
                  <a:pt x="2555" y="6085"/>
                  <a:pt x="2555" y="6508"/>
                </a:cubicBezTo>
                <a:cubicBezTo>
                  <a:pt x="2524" y="6383"/>
                  <a:pt x="2508" y="6241"/>
                  <a:pt x="2493" y="6116"/>
                </a:cubicBezTo>
                <a:cubicBezTo>
                  <a:pt x="2445" y="5379"/>
                  <a:pt x="2398" y="4658"/>
                  <a:pt x="2367" y="3922"/>
                </a:cubicBezTo>
                <a:close/>
                <a:moveTo>
                  <a:pt x="6787" y="755"/>
                </a:moveTo>
                <a:lnTo>
                  <a:pt x="6787" y="755"/>
                </a:lnTo>
                <a:cubicBezTo>
                  <a:pt x="6364" y="1257"/>
                  <a:pt x="6333" y="1727"/>
                  <a:pt x="6333" y="2652"/>
                </a:cubicBezTo>
                <a:cubicBezTo>
                  <a:pt x="6317" y="4266"/>
                  <a:pt x="6301" y="5865"/>
                  <a:pt x="6286" y="7480"/>
                </a:cubicBezTo>
                <a:cubicBezTo>
                  <a:pt x="6270" y="7495"/>
                  <a:pt x="6270" y="7511"/>
                  <a:pt x="6270" y="7542"/>
                </a:cubicBezTo>
                <a:cubicBezTo>
                  <a:pt x="6270" y="7605"/>
                  <a:pt x="6270" y="7668"/>
                  <a:pt x="6270" y="7715"/>
                </a:cubicBezTo>
                <a:cubicBezTo>
                  <a:pt x="6239" y="7715"/>
                  <a:pt x="6207" y="7715"/>
                  <a:pt x="6160" y="7730"/>
                </a:cubicBezTo>
                <a:cubicBezTo>
                  <a:pt x="6004" y="7793"/>
                  <a:pt x="5831" y="7825"/>
                  <a:pt x="5643" y="7840"/>
                </a:cubicBezTo>
                <a:cubicBezTo>
                  <a:pt x="5612" y="7840"/>
                  <a:pt x="5565" y="7840"/>
                  <a:pt x="5518" y="7856"/>
                </a:cubicBezTo>
                <a:cubicBezTo>
                  <a:pt x="5392" y="7864"/>
                  <a:pt x="5263" y="7868"/>
                  <a:pt x="5134" y="7868"/>
                </a:cubicBezTo>
                <a:cubicBezTo>
                  <a:pt x="5004" y="7868"/>
                  <a:pt x="4875" y="7864"/>
                  <a:pt x="4750" y="7856"/>
                </a:cubicBezTo>
                <a:cubicBezTo>
                  <a:pt x="4700" y="7826"/>
                  <a:pt x="4644" y="7815"/>
                  <a:pt x="4590" y="7815"/>
                </a:cubicBezTo>
                <a:cubicBezTo>
                  <a:pt x="4558" y="7815"/>
                  <a:pt x="4528" y="7819"/>
                  <a:pt x="4499" y="7825"/>
                </a:cubicBezTo>
                <a:lnTo>
                  <a:pt x="4295" y="7825"/>
                </a:lnTo>
                <a:cubicBezTo>
                  <a:pt x="4295" y="7636"/>
                  <a:pt x="4311" y="7464"/>
                  <a:pt x="4326" y="7292"/>
                </a:cubicBezTo>
                <a:cubicBezTo>
                  <a:pt x="4326" y="7354"/>
                  <a:pt x="4326" y="7417"/>
                  <a:pt x="4342" y="7480"/>
                </a:cubicBezTo>
                <a:cubicBezTo>
                  <a:pt x="4350" y="7630"/>
                  <a:pt x="4479" y="7714"/>
                  <a:pt x="4605" y="7714"/>
                </a:cubicBezTo>
                <a:cubicBezTo>
                  <a:pt x="4715" y="7714"/>
                  <a:pt x="4822" y="7650"/>
                  <a:pt x="4844" y="7511"/>
                </a:cubicBezTo>
                <a:cubicBezTo>
                  <a:pt x="4844" y="7527"/>
                  <a:pt x="4844" y="7558"/>
                  <a:pt x="4859" y="7574"/>
                </a:cubicBezTo>
                <a:cubicBezTo>
                  <a:pt x="4868" y="7738"/>
                  <a:pt x="5001" y="7825"/>
                  <a:pt x="5135" y="7825"/>
                </a:cubicBezTo>
                <a:cubicBezTo>
                  <a:pt x="5256" y="7825"/>
                  <a:pt x="5378" y="7754"/>
                  <a:pt x="5408" y="7605"/>
                </a:cubicBezTo>
                <a:cubicBezTo>
                  <a:pt x="5408" y="7589"/>
                  <a:pt x="5408" y="7558"/>
                  <a:pt x="5408" y="7542"/>
                </a:cubicBezTo>
                <a:cubicBezTo>
                  <a:pt x="5424" y="7542"/>
                  <a:pt x="5424" y="7542"/>
                  <a:pt x="5424" y="7558"/>
                </a:cubicBezTo>
                <a:cubicBezTo>
                  <a:pt x="5436" y="7716"/>
                  <a:pt x="5561" y="7799"/>
                  <a:pt x="5682" y="7799"/>
                </a:cubicBezTo>
                <a:cubicBezTo>
                  <a:pt x="5717" y="7799"/>
                  <a:pt x="5752" y="7792"/>
                  <a:pt x="5784" y="7778"/>
                </a:cubicBezTo>
                <a:cubicBezTo>
                  <a:pt x="5813" y="7785"/>
                  <a:pt x="5843" y="7789"/>
                  <a:pt x="5873" y="7789"/>
                </a:cubicBezTo>
                <a:cubicBezTo>
                  <a:pt x="6024" y="7789"/>
                  <a:pt x="6176" y="7691"/>
                  <a:pt x="6176" y="7495"/>
                </a:cubicBezTo>
                <a:cubicBezTo>
                  <a:pt x="6145" y="5332"/>
                  <a:pt x="6098" y="3169"/>
                  <a:pt x="6113" y="1006"/>
                </a:cubicBezTo>
                <a:cubicBezTo>
                  <a:pt x="6113" y="912"/>
                  <a:pt x="6035" y="834"/>
                  <a:pt x="5957" y="802"/>
                </a:cubicBezTo>
                <a:cubicBezTo>
                  <a:pt x="6223" y="802"/>
                  <a:pt x="6505" y="787"/>
                  <a:pt x="6787" y="755"/>
                </a:cubicBezTo>
                <a:close/>
                <a:moveTo>
                  <a:pt x="3731" y="7558"/>
                </a:moveTo>
                <a:cubicBezTo>
                  <a:pt x="3746" y="7636"/>
                  <a:pt x="3746" y="7715"/>
                  <a:pt x="3762" y="7793"/>
                </a:cubicBezTo>
                <a:lnTo>
                  <a:pt x="3637" y="7793"/>
                </a:lnTo>
                <a:cubicBezTo>
                  <a:pt x="3608" y="7771"/>
                  <a:pt x="3568" y="7760"/>
                  <a:pt x="3528" y="7760"/>
                </a:cubicBezTo>
                <a:cubicBezTo>
                  <a:pt x="3482" y="7760"/>
                  <a:pt x="3435" y="7775"/>
                  <a:pt x="3402" y="7809"/>
                </a:cubicBezTo>
                <a:cubicBezTo>
                  <a:pt x="3292" y="7809"/>
                  <a:pt x="3167" y="7840"/>
                  <a:pt x="3041" y="7872"/>
                </a:cubicBezTo>
                <a:cubicBezTo>
                  <a:pt x="3029" y="7867"/>
                  <a:pt x="3015" y="7865"/>
                  <a:pt x="3001" y="7865"/>
                </a:cubicBezTo>
                <a:cubicBezTo>
                  <a:pt x="2962" y="7865"/>
                  <a:pt x="2919" y="7880"/>
                  <a:pt x="2884" y="7903"/>
                </a:cubicBezTo>
                <a:cubicBezTo>
                  <a:pt x="2869" y="7903"/>
                  <a:pt x="2853" y="7903"/>
                  <a:pt x="2822" y="7919"/>
                </a:cubicBezTo>
                <a:cubicBezTo>
                  <a:pt x="2837" y="7840"/>
                  <a:pt x="2837" y="7778"/>
                  <a:pt x="2853" y="7715"/>
                </a:cubicBezTo>
                <a:cubicBezTo>
                  <a:pt x="2897" y="7748"/>
                  <a:pt x="2953" y="7765"/>
                  <a:pt x="3008" y="7765"/>
                </a:cubicBezTo>
                <a:cubicBezTo>
                  <a:pt x="3110" y="7765"/>
                  <a:pt x="3209" y="7706"/>
                  <a:pt x="3229" y="7574"/>
                </a:cubicBezTo>
                <a:cubicBezTo>
                  <a:pt x="3274" y="7685"/>
                  <a:pt x="3371" y="7737"/>
                  <a:pt x="3470" y="7737"/>
                </a:cubicBezTo>
                <a:cubicBezTo>
                  <a:pt x="3579" y="7737"/>
                  <a:pt x="3690" y="7673"/>
                  <a:pt x="3731" y="7558"/>
                </a:cubicBezTo>
                <a:close/>
                <a:moveTo>
                  <a:pt x="5408" y="8420"/>
                </a:moveTo>
                <a:cubicBezTo>
                  <a:pt x="5424" y="8561"/>
                  <a:pt x="5455" y="8687"/>
                  <a:pt x="5486" y="8812"/>
                </a:cubicBezTo>
                <a:cubicBezTo>
                  <a:pt x="5377" y="8687"/>
                  <a:pt x="5283" y="8546"/>
                  <a:pt x="5173" y="8420"/>
                </a:cubicBezTo>
                <a:close/>
                <a:moveTo>
                  <a:pt x="4405" y="8357"/>
                </a:moveTo>
                <a:cubicBezTo>
                  <a:pt x="4436" y="8640"/>
                  <a:pt x="4452" y="8906"/>
                  <a:pt x="4452" y="9188"/>
                </a:cubicBezTo>
                <a:cubicBezTo>
                  <a:pt x="4389" y="8922"/>
                  <a:pt x="4373" y="8640"/>
                  <a:pt x="4358" y="8357"/>
                </a:cubicBezTo>
                <a:close/>
                <a:moveTo>
                  <a:pt x="3950" y="8342"/>
                </a:moveTo>
                <a:cubicBezTo>
                  <a:pt x="3935" y="8420"/>
                  <a:pt x="3935" y="8483"/>
                  <a:pt x="3935" y="8561"/>
                </a:cubicBezTo>
                <a:cubicBezTo>
                  <a:pt x="3919" y="8828"/>
                  <a:pt x="3872" y="9094"/>
                  <a:pt x="3825" y="9361"/>
                </a:cubicBezTo>
                <a:lnTo>
                  <a:pt x="3809" y="9361"/>
                </a:lnTo>
                <a:cubicBezTo>
                  <a:pt x="3762" y="9031"/>
                  <a:pt x="3731" y="8702"/>
                  <a:pt x="3715" y="8357"/>
                </a:cubicBezTo>
                <a:cubicBezTo>
                  <a:pt x="3793" y="8357"/>
                  <a:pt x="3872" y="8342"/>
                  <a:pt x="3950" y="8342"/>
                </a:cubicBezTo>
                <a:close/>
                <a:moveTo>
                  <a:pt x="4938" y="8969"/>
                </a:moveTo>
                <a:cubicBezTo>
                  <a:pt x="5063" y="9157"/>
                  <a:pt x="5204" y="9345"/>
                  <a:pt x="5345" y="9517"/>
                </a:cubicBezTo>
                <a:cubicBezTo>
                  <a:pt x="5204" y="9517"/>
                  <a:pt x="5079" y="9533"/>
                  <a:pt x="4938" y="9533"/>
                </a:cubicBezTo>
                <a:cubicBezTo>
                  <a:pt x="4938" y="9345"/>
                  <a:pt x="4938" y="9157"/>
                  <a:pt x="4938" y="8969"/>
                </a:cubicBezTo>
                <a:close/>
                <a:moveTo>
                  <a:pt x="6176" y="9267"/>
                </a:moveTo>
                <a:cubicBezTo>
                  <a:pt x="6270" y="9361"/>
                  <a:pt x="6364" y="9470"/>
                  <a:pt x="6458" y="9580"/>
                </a:cubicBezTo>
                <a:cubicBezTo>
                  <a:pt x="6395" y="9564"/>
                  <a:pt x="6333" y="9564"/>
                  <a:pt x="6270" y="9549"/>
                </a:cubicBezTo>
                <a:cubicBezTo>
                  <a:pt x="6239" y="9455"/>
                  <a:pt x="6207" y="9361"/>
                  <a:pt x="6176" y="9267"/>
                </a:cubicBezTo>
                <a:close/>
                <a:moveTo>
                  <a:pt x="2696" y="9643"/>
                </a:moveTo>
                <a:cubicBezTo>
                  <a:pt x="2696" y="9784"/>
                  <a:pt x="2712" y="9909"/>
                  <a:pt x="2712" y="10050"/>
                </a:cubicBezTo>
                <a:cubicBezTo>
                  <a:pt x="2681" y="10066"/>
                  <a:pt x="2665" y="10066"/>
                  <a:pt x="2634" y="10082"/>
                </a:cubicBezTo>
                <a:lnTo>
                  <a:pt x="2524" y="10082"/>
                </a:lnTo>
                <a:cubicBezTo>
                  <a:pt x="2587" y="9941"/>
                  <a:pt x="2649" y="9784"/>
                  <a:pt x="2696" y="9643"/>
                </a:cubicBezTo>
                <a:close/>
                <a:moveTo>
                  <a:pt x="6512" y="0"/>
                </a:moveTo>
                <a:cubicBezTo>
                  <a:pt x="5667" y="0"/>
                  <a:pt x="4808" y="74"/>
                  <a:pt x="3966" y="97"/>
                </a:cubicBezTo>
                <a:cubicBezTo>
                  <a:pt x="2712" y="128"/>
                  <a:pt x="1395" y="66"/>
                  <a:pt x="173" y="317"/>
                </a:cubicBezTo>
                <a:cubicBezTo>
                  <a:pt x="141" y="317"/>
                  <a:pt x="110" y="332"/>
                  <a:pt x="94" y="348"/>
                </a:cubicBezTo>
                <a:cubicBezTo>
                  <a:pt x="47" y="379"/>
                  <a:pt x="16" y="411"/>
                  <a:pt x="16" y="458"/>
                </a:cubicBezTo>
                <a:cubicBezTo>
                  <a:pt x="0" y="552"/>
                  <a:pt x="32" y="646"/>
                  <a:pt x="157" y="661"/>
                </a:cubicBezTo>
                <a:cubicBezTo>
                  <a:pt x="267" y="693"/>
                  <a:pt x="376" y="708"/>
                  <a:pt x="486" y="724"/>
                </a:cubicBezTo>
                <a:cubicBezTo>
                  <a:pt x="753" y="865"/>
                  <a:pt x="1050" y="1038"/>
                  <a:pt x="1160" y="1241"/>
                </a:cubicBezTo>
                <a:cubicBezTo>
                  <a:pt x="1254" y="1461"/>
                  <a:pt x="1207" y="1931"/>
                  <a:pt x="1223" y="2166"/>
                </a:cubicBezTo>
                <a:cubicBezTo>
                  <a:pt x="1270" y="2871"/>
                  <a:pt x="1333" y="3561"/>
                  <a:pt x="1380" y="4251"/>
                </a:cubicBezTo>
                <a:cubicBezTo>
                  <a:pt x="1442" y="5097"/>
                  <a:pt x="1301" y="6226"/>
                  <a:pt x="1568" y="7072"/>
                </a:cubicBezTo>
                <a:cubicBezTo>
                  <a:pt x="1536" y="7307"/>
                  <a:pt x="1536" y="7558"/>
                  <a:pt x="1583" y="7778"/>
                </a:cubicBezTo>
                <a:cubicBezTo>
                  <a:pt x="1568" y="7950"/>
                  <a:pt x="1552" y="8122"/>
                  <a:pt x="1521" y="8279"/>
                </a:cubicBezTo>
                <a:cubicBezTo>
                  <a:pt x="1333" y="8655"/>
                  <a:pt x="1145" y="9031"/>
                  <a:pt x="956" y="9392"/>
                </a:cubicBezTo>
                <a:cubicBezTo>
                  <a:pt x="815" y="9611"/>
                  <a:pt x="674" y="9831"/>
                  <a:pt x="549" y="10082"/>
                </a:cubicBezTo>
                <a:cubicBezTo>
                  <a:pt x="533" y="10129"/>
                  <a:pt x="533" y="10160"/>
                  <a:pt x="549" y="10207"/>
                </a:cubicBezTo>
                <a:cubicBezTo>
                  <a:pt x="486" y="10285"/>
                  <a:pt x="439" y="10379"/>
                  <a:pt x="392" y="10458"/>
                </a:cubicBezTo>
                <a:cubicBezTo>
                  <a:pt x="302" y="10593"/>
                  <a:pt x="443" y="10772"/>
                  <a:pt x="579" y="10772"/>
                </a:cubicBezTo>
                <a:cubicBezTo>
                  <a:pt x="585" y="10772"/>
                  <a:pt x="590" y="10772"/>
                  <a:pt x="596" y="10771"/>
                </a:cubicBezTo>
                <a:lnTo>
                  <a:pt x="627" y="10771"/>
                </a:lnTo>
                <a:cubicBezTo>
                  <a:pt x="690" y="10818"/>
                  <a:pt x="768" y="10865"/>
                  <a:pt x="878" y="10881"/>
                </a:cubicBezTo>
                <a:cubicBezTo>
                  <a:pt x="894" y="10889"/>
                  <a:pt x="913" y="10893"/>
                  <a:pt x="935" y="10893"/>
                </a:cubicBezTo>
                <a:cubicBezTo>
                  <a:pt x="956" y="10893"/>
                  <a:pt x="980" y="10889"/>
                  <a:pt x="1003" y="10881"/>
                </a:cubicBezTo>
                <a:cubicBezTo>
                  <a:pt x="1218" y="10939"/>
                  <a:pt x="1449" y="10961"/>
                  <a:pt x="1686" y="10961"/>
                </a:cubicBezTo>
                <a:cubicBezTo>
                  <a:pt x="2348" y="10961"/>
                  <a:pt x="3064" y="10790"/>
                  <a:pt x="3652" y="10756"/>
                </a:cubicBezTo>
                <a:cubicBezTo>
                  <a:pt x="3778" y="10740"/>
                  <a:pt x="3903" y="10740"/>
                  <a:pt x="4013" y="10724"/>
                </a:cubicBezTo>
                <a:cubicBezTo>
                  <a:pt x="4232" y="12981"/>
                  <a:pt x="4264" y="15380"/>
                  <a:pt x="4765" y="17605"/>
                </a:cubicBezTo>
                <a:cubicBezTo>
                  <a:pt x="4781" y="17887"/>
                  <a:pt x="4797" y="18185"/>
                  <a:pt x="4812" y="18467"/>
                </a:cubicBezTo>
                <a:cubicBezTo>
                  <a:pt x="4821" y="18614"/>
                  <a:pt x="4937" y="18685"/>
                  <a:pt x="5051" y="18685"/>
                </a:cubicBezTo>
                <a:cubicBezTo>
                  <a:pt x="5132" y="18685"/>
                  <a:pt x="5212" y="18649"/>
                  <a:pt x="5251" y="18577"/>
                </a:cubicBezTo>
                <a:cubicBezTo>
                  <a:pt x="5330" y="18546"/>
                  <a:pt x="5392" y="18467"/>
                  <a:pt x="5392" y="18373"/>
                </a:cubicBezTo>
                <a:cubicBezTo>
                  <a:pt x="5314" y="17668"/>
                  <a:pt x="5236" y="16978"/>
                  <a:pt x="5157" y="16289"/>
                </a:cubicBezTo>
                <a:cubicBezTo>
                  <a:pt x="5126" y="15583"/>
                  <a:pt x="5094" y="14862"/>
                  <a:pt x="5079" y="14157"/>
                </a:cubicBezTo>
                <a:cubicBezTo>
                  <a:pt x="5063" y="13091"/>
                  <a:pt x="5283" y="11727"/>
                  <a:pt x="5000" y="10662"/>
                </a:cubicBezTo>
                <a:cubicBezTo>
                  <a:pt x="5508" y="10627"/>
                  <a:pt x="6015" y="10602"/>
                  <a:pt x="6517" y="10602"/>
                </a:cubicBezTo>
                <a:cubicBezTo>
                  <a:pt x="6930" y="10602"/>
                  <a:pt x="7340" y="10619"/>
                  <a:pt x="7743" y="10662"/>
                </a:cubicBezTo>
                <a:cubicBezTo>
                  <a:pt x="7750" y="10662"/>
                  <a:pt x="7757" y="10662"/>
                  <a:pt x="7764" y="10662"/>
                </a:cubicBezTo>
                <a:cubicBezTo>
                  <a:pt x="7962" y="10662"/>
                  <a:pt x="8163" y="10451"/>
                  <a:pt x="8073" y="10270"/>
                </a:cubicBezTo>
                <a:cubicBezTo>
                  <a:pt x="8135" y="10223"/>
                  <a:pt x="8182" y="10144"/>
                  <a:pt x="8182" y="10035"/>
                </a:cubicBezTo>
                <a:cubicBezTo>
                  <a:pt x="8135" y="9533"/>
                  <a:pt x="7790" y="9078"/>
                  <a:pt x="7493" y="8718"/>
                </a:cubicBezTo>
                <a:cubicBezTo>
                  <a:pt x="7258" y="8420"/>
                  <a:pt x="7007" y="8122"/>
                  <a:pt x="6756" y="7840"/>
                </a:cubicBezTo>
                <a:lnTo>
                  <a:pt x="6787" y="4188"/>
                </a:lnTo>
                <a:cubicBezTo>
                  <a:pt x="6803" y="2950"/>
                  <a:pt x="6505" y="1461"/>
                  <a:pt x="7571" y="614"/>
                </a:cubicBezTo>
                <a:cubicBezTo>
                  <a:pt x="7618" y="567"/>
                  <a:pt x="7649" y="505"/>
                  <a:pt x="7649" y="442"/>
                </a:cubicBezTo>
                <a:cubicBezTo>
                  <a:pt x="7712" y="270"/>
                  <a:pt x="7665" y="66"/>
                  <a:pt x="7414" y="34"/>
                </a:cubicBezTo>
                <a:cubicBezTo>
                  <a:pt x="7116" y="10"/>
                  <a:pt x="6815" y="0"/>
                  <a:pt x="651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8" name="Google Shape;648;p16"/>
          <p:cNvGrpSpPr/>
          <p:nvPr/>
        </p:nvGrpSpPr>
        <p:grpSpPr>
          <a:xfrm rot="514806">
            <a:off x="635931" y="3596943"/>
            <a:ext cx="1118061" cy="876421"/>
            <a:chOff x="378575" y="1776375"/>
            <a:chExt cx="737425" cy="578050"/>
          </a:xfrm>
        </p:grpSpPr>
        <p:sp>
          <p:nvSpPr>
            <p:cNvPr id="649" name="Google Shape;649;p16"/>
            <p:cNvSpPr/>
            <p:nvPr/>
          </p:nvSpPr>
          <p:spPr>
            <a:xfrm>
              <a:off x="378575" y="1776375"/>
              <a:ext cx="737425" cy="60825"/>
            </a:xfrm>
            <a:custGeom>
              <a:avLst/>
              <a:gdLst/>
              <a:ahLst/>
              <a:cxnLst/>
              <a:rect l="l" t="t" r="r" b="b"/>
              <a:pathLst>
                <a:path w="29497" h="2433" extrusionOk="0">
                  <a:moveTo>
                    <a:pt x="19316" y="1"/>
                  </a:moveTo>
                  <a:cubicBezTo>
                    <a:pt x="13215" y="1"/>
                    <a:pt x="7118" y="143"/>
                    <a:pt x="1024" y="432"/>
                  </a:cubicBezTo>
                  <a:cubicBezTo>
                    <a:pt x="0" y="478"/>
                    <a:pt x="75" y="1520"/>
                    <a:pt x="649" y="2101"/>
                  </a:cubicBezTo>
                  <a:cubicBezTo>
                    <a:pt x="635" y="1847"/>
                    <a:pt x="621" y="1595"/>
                    <a:pt x="610" y="1342"/>
                  </a:cubicBezTo>
                  <a:cubicBezTo>
                    <a:pt x="596" y="1103"/>
                    <a:pt x="760" y="1006"/>
                    <a:pt x="999" y="1006"/>
                  </a:cubicBezTo>
                  <a:cubicBezTo>
                    <a:pt x="1587" y="1006"/>
                    <a:pt x="2646" y="1609"/>
                    <a:pt x="2674" y="2172"/>
                  </a:cubicBezTo>
                  <a:cubicBezTo>
                    <a:pt x="2678" y="2261"/>
                    <a:pt x="2681" y="2347"/>
                    <a:pt x="2689" y="2433"/>
                  </a:cubicBezTo>
                  <a:cubicBezTo>
                    <a:pt x="8398" y="2179"/>
                    <a:pt x="14114" y="2051"/>
                    <a:pt x="19826" y="2051"/>
                  </a:cubicBezTo>
                  <a:cubicBezTo>
                    <a:pt x="21669" y="2051"/>
                    <a:pt x="23509" y="2066"/>
                    <a:pt x="25349" y="2090"/>
                  </a:cubicBezTo>
                  <a:cubicBezTo>
                    <a:pt x="25321" y="1798"/>
                    <a:pt x="25285" y="1502"/>
                    <a:pt x="25246" y="1205"/>
                  </a:cubicBezTo>
                  <a:cubicBezTo>
                    <a:pt x="25150" y="547"/>
                    <a:pt x="25809" y="172"/>
                    <a:pt x="26444" y="172"/>
                  </a:cubicBezTo>
                  <a:cubicBezTo>
                    <a:pt x="26950" y="172"/>
                    <a:pt x="27439" y="410"/>
                    <a:pt x="27514" y="938"/>
                  </a:cubicBezTo>
                  <a:cubicBezTo>
                    <a:pt x="27571" y="1338"/>
                    <a:pt x="27617" y="1733"/>
                    <a:pt x="27649" y="2133"/>
                  </a:cubicBezTo>
                  <a:cubicBezTo>
                    <a:pt x="27774" y="2133"/>
                    <a:pt x="27899" y="2137"/>
                    <a:pt x="28024" y="2140"/>
                  </a:cubicBezTo>
                  <a:lnTo>
                    <a:pt x="28060" y="2140"/>
                  </a:lnTo>
                  <a:cubicBezTo>
                    <a:pt x="29496" y="2140"/>
                    <a:pt x="29343" y="125"/>
                    <a:pt x="28030" y="97"/>
                  </a:cubicBezTo>
                  <a:cubicBezTo>
                    <a:pt x="25124" y="33"/>
                    <a:pt x="22219" y="1"/>
                    <a:pt x="193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16"/>
            <p:cNvSpPr/>
            <p:nvPr/>
          </p:nvSpPr>
          <p:spPr>
            <a:xfrm>
              <a:off x="1004275" y="1828625"/>
              <a:ext cx="74725" cy="327700"/>
            </a:xfrm>
            <a:custGeom>
              <a:avLst/>
              <a:gdLst/>
              <a:ahLst/>
              <a:cxnLst/>
              <a:rect l="l" t="t" r="r" b="b"/>
              <a:pathLst>
                <a:path w="2989" h="13108" extrusionOk="0">
                  <a:moveTo>
                    <a:pt x="321" y="0"/>
                  </a:moveTo>
                  <a:lnTo>
                    <a:pt x="321" y="0"/>
                  </a:lnTo>
                  <a:cubicBezTo>
                    <a:pt x="724" y="4054"/>
                    <a:pt x="0" y="8130"/>
                    <a:pt x="353" y="12184"/>
                  </a:cubicBezTo>
                  <a:cubicBezTo>
                    <a:pt x="585" y="12152"/>
                    <a:pt x="817" y="12131"/>
                    <a:pt x="1038" y="12131"/>
                  </a:cubicBezTo>
                  <a:cubicBezTo>
                    <a:pt x="1516" y="12131"/>
                    <a:pt x="1954" y="12230"/>
                    <a:pt x="2293" y="12508"/>
                  </a:cubicBezTo>
                  <a:cubicBezTo>
                    <a:pt x="2471" y="12658"/>
                    <a:pt x="2660" y="12869"/>
                    <a:pt x="2753" y="13108"/>
                  </a:cubicBezTo>
                  <a:cubicBezTo>
                    <a:pt x="2753" y="13065"/>
                    <a:pt x="2749" y="13026"/>
                    <a:pt x="2746" y="12983"/>
                  </a:cubicBezTo>
                  <a:cubicBezTo>
                    <a:pt x="2150" y="8679"/>
                    <a:pt x="2989" y="4350"/>
                    <a:pt x="2621" y="43"/>
                  </a:cubicBezTo>
                  <a:cubicBezTo>
                    <a:pt x="1855" y="25"/>
                    <a:pt x="1088" y="11"/>
                    <a:pt x="3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16"/>
            <p:cNvSpPr/>
            <p:nvPr/>
          </p:nvSpPr>
          <p:spPr>
            <a:xfrm>
              <a:off x="1007300" y="1780650"/>
              <a:ext cx="62500" cy="49075"/>
            </a:xfrm>
            <a:custGeom>
              <a:avLst/>
              <a:gdLst/>
              <a:ahLst/>
              <a:cxnLst/>
              <a:rect l="l" t="t" r="r" b="b"/>
              <a:pathLst>
                <a:path w="2500" h="1963" extrusionOk="0">
                  <a:moveTo>
                    <a:pt x="1295" y="1"/>
                  </a:moveTo>
                  <a:cubicBezTo>
                    <a:pt x="660" y="1"/>
                    <a:pt x="1" y="376"/>
                    <a:pt x="97" y="1034"/>
                  </a:cubicBezTo>
                  <a:cubicBezTo>
                    <a:pt x="136" y="1331"/>
                    <a:pt x="172" y="1627"/>
                    <a:pt x="200" y="1919"/>
                  </a:cubicBezTo>
                  <a:cubicBezTo>
                    <a:pt x="967" y="1930"/>
                    <a:pt x="1734" y="1944"/>
                    <a:pt x="2500" y="1962"/>
                  </a:cubicBezTo>
                  <a:cubicBezTo>
                    <a:pt x="2468" y="1562"/>
                    <a:pt x="2422" y="1167"/>
                    <a:pt x="2365" y="767"/>
                  </a:cubicBezTo>
                  <a:cubicBezTo>
                    <a:pt x="2290" y="239"/>
                    <a:pt x="1801" y="1"/>
                    <a:pt x="12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16"/>
            <p:cNvSpPr/>
            <p:nvPr/>
          </p:nvSpPr>
          <p:spPr>
            <a:xfrm>
              <a:off x="785225" y="2133225"/>
              <a:ext cx="290025" cy="69200"/>
            </a:xfrm>
            <a:custGeom>
              <a:avLst/>
              <a:gdLst/>
              <a:ahLst/>
              <a:cxnLst/>
              <a:rect l="l" t="t" r="r" b="b"/>
              <a:pathLst>
                <a:path w="11601" h="2768" extrusionOk="0">
                  <a:moveTo>
                    <a:pt x="9115" y="0"/>
                  </a:moveTo>
                  <a:cubicBezTo>
                    <a:pt x="8323" y="115"/>
                    <a:pt x="7503" y="378"/>
                    <a:pt x="6904" y="453"/>
                  </a:cubicBezTo>
                  <a:cubicBezTo>
                    <a:pt x="4990" y="692"/>
                    <a:pt x="3065" y="799"/>
                    <a:pt x="1135" y="799"/>
                  </a:cubicBezTo>
                  <a:cubicBezTo>
                    <a:pt x="1" y="803"/>
                    <a:pt x="126" y="1962"/>
                    <a:pt x="822" y="2507"/>
                  </a:cubicBezTo>
                  <a:cubicBezTo>
                    <a:pt x="832" y="2454"/>
                    <a:pt x="843" y="2396"/>
                    <a:pt x="857" y="2343"/>
                  </a:cubicBezTo>
                  <a:cubicBezTo>
                    <a:pt x="925" y="1993"/>
                    <a:pt x="1641" y="1861"/>
                    <a:pt x="2252" y="1861"/>
                  </a:cubicBezTo>
                  <a:cubicBezTo>
                    <a:pt x="2732" y="1861"/>
                    <a:pt x="3150" y="1947"/>
                    <a:pt x="3124" y="2069"/>
                  </a:cubicBezTo>
                  <a:cubicBezTo>
                    <a:pt x="3078" y="2304"/>
                    <a:pt x="3035" y="2536"/>
                    <a:pt x="2996" y="2768"/>
                  </a:cubicBezTo>
                  <a:cubicBezTo>
                    <a:pt x="4006" y="2742"/>
                    <a:pt x="5011" y="2686"/>
                    <a:pt x="6013" y="2589"/>
                  </a:cubicBezTo>
                  <a:cubicBezTo>
                    <a:pt x="6744" y="2521"/>
                    <a:pt x="7475" y="2432"/>
                    <a:pt x="8203" y="2329"/>
                  </a:cubicBezTo>
                  <a:cubicBezTo>
                    <a:pt x="8338" y="2307"/>
                    <a:pt x="9586" y="2154"/>
                    <a:pt x="9811" y="1972"/>
                  </a:cubicBezTo>
                  <a:cubicBezTo>
                    <a:pt x="10021" y="2079"/>
                    <a:pt x="10263" y="2143"/>
                    <a:pt x="10502" y="2143"/>
                  </a:cubicBezTo>
                  <a:cubicBezTo>
                    <a:pt x="10891" y="2143"/>
                    <a:pt x="11265" y="1980"/>
                    <a:pt x="11458" y="1591"/>
                  </a:cubicBezTo>
                  <a:cubicBezTo>
                    <a:pt x="11473" y="1562"/>
                    <a:pt x="11486" y="1534"/>
                    <a:pt x="11504" y="1505"/>
                  </a:cubicBezTo>
                  <a:cubicBezTo>
                    <a:pt x="11601" y="1309"/>
                    <a:pt x="11586" y="1109"/>
                    <a:pt x="11515" y="924"/>
                  </a:cubicBezTo>
                  <a:lnTo>
                    <a:pt x="11515" y="924"/>
                  </a:lnTo>
                  <a:cubicBezTo>
                    <a:pt x="11511" y="1505"/>
                    <a:pt x="10898" y="1833"/>
                    <a:pt x="10306" y="1833"/>
                  </a:cubicBezTo>
                  <a:cubicBezTo>
                    <a:pt x="9796" y="1833"/>
                    <a:pt x="9307" y="1594"/>
                    <a:pt x="9236" y="1066"/>
                  </a:cubicBezTo>
                  <a:cubicBezTo>
                    <a:pt x="9187" y="710"/>
                    <a:pt x="9147" y="357"/>
                    <a:pt x="91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16"/>
            <p:cNvSpPr/>
            <p:nvPr/>
          </p:nvSpPr>
          <p:spPr>
            <a:xfrm>
              <a:off x="1013075" y="2131900"/>
              <a:ext cx="60050" cy="47175"/>
            </a:xfrm>
            <a:custGeom>
              <a:avLst/>
              <a:gdLst/>
              <a:ahLst/>
              <a:cxnLst/>
              <a:rect l="l" t="t" r="r" b="b"/>
              <a:pathLst>
                <a:path w="2402" h="1887" extrusionOk="0">
                  <a:moveTo>
                    <a:pt x="686" y="0"/>
                  </a:moveTo>
                  <a:cubicBezTo>
                    <a:pt x="465" y="0"/>
                    <a:pt x="233" y="21"/>
                    <a:pt x="1" y="53"/>
                  </a:cubicBezTo>
                  <a:cubicBezTo>
                    <a:pt x="33" y="410"/>
                    <a:pt x="73" y="763"/>
                    <a:pt x="122" y="1119"/>
                  </a:cubicBezTo>
                  <a:cubicBezTo>
                    <a:pt x="193" y="1647"/>
                    <a:pt x="682" y="1886"/>
                    <a:pt x="1192" y="1886"/>
                  </a:cubicBezTo>
                  <a:cubicBezTo>
                    <a:pt x="1784" y="1886"/>
                    <a:pt x="2397" y="1558"/>
                    <a:pt x="2401" y="977"/>
                  </a:cubicBezTo>
                  <a:cubicBezTo>
                    <a:pt x="2308" y="738"/>
                    <a:pt x="2119" y="527"/>
                    <a:pt x="1941" y="377"/>
                  </a:cubicBezTo>
                  <a:cubicBezTo>
                    <a:pt x="1602" y="99"/>
                    <a:pt x="1164" y="0"/>
                    <a:pt x="6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16"/>
            <p:cNvSpPr/>
            <p:nvPr/>
          </p:nvSpPr>
          <p:spPr>
            <a:xfrm>
              <a:off x="798250" y="2195875"/>
              <a:ext cx="62525" cy="151150"/>
            </a:xfrm>
            <a:custGeom>
              <a:avLst/>
              <a:gdLst/>
              <a:ahLst/>
              <a:cxnLst/>
              <a:rect l="l" t="t" r="r" b="b"/>
              <a:pathLst>
                <a:path w="2501" h="6046" extrusionOk="0">
                  <a:moveTo>
                    <a:pt x="301" y="1"/>
                  </a:moveTo>
                  <a:cubicBezTo>
                    <a:pt x="129" y="886"/>
                    <a:pt x="29" y="1766"/>
                    <a:pt x="1" y="2647"/>
                  </a:cubicBezTo>
                  <a:cubicBezTo>
                    <a:pt x="464" y="3367"/>
                    <a:pt x="928" y="4084"/>
                    <a:pt x="1388" y="4801"/>
                  </a:cubicBezTo>
                  <a:cubicBezTo>
                    <a:pt x="1652" y="5207"/>
                    <a:pt x="1709" y="5724"/>
                    <a:pt x="1612" y="6045"/>
                  </a:cubicBezTo>
                  <a:cubicBezTo>
                    <a:pt x="2094" y="5956"/>
                    <a:pt x="2501" y="5785"/>
                    <a:pt x="2468" y="5581"/>
                  </a:cubicBezTo>
                  <a:cubicBezTo>
                    <a:pt x="2190" y="3799"/>
                    <a:pt x="2190" y="2033"/>
                    <a:pt x="2475" y="262"/>
                  </a:cubicBezTo>
                  <a:lnTo>
                    <a:pt x="2475" y="262"/>
                  </a:lnTo>
                  <a:cubicBezTo>
                    <a:pt x="2016" y="275"/>
                    <a:pt x="1552" y="279"/>
                    <a:pt x="1089" y="279"/>
                  </a:cubicBezTo>
                  <a:cubicBezTo>
                    <a:pt x="785" y="279"/>
                    <a:pt x="518" y="172"/>
                    <a:pt x="3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16"/>
            <p:cNvSpPr/>
            <p:nvPr/>
          </p:nvSpPr>
          <p:spPr>
            <a:xfrm>
              <a:off x="805750" y="2179750"/>
              <a:ext cx="58250" cy="23100"/>
            </a:xfrm>
            <a:custGeom>
              <a:avLst/>
              <a:gdLst/>
              <a:ahLst/>
              <a:cxnLst/>
              <a:rect l="l" t="t" r="r" b="b"/>
              <a:pathLst>
                <a:path w="2330" h="924" extrusionOk="0">
                  <a:moveTo>
                    <a:pt x="1431" y="0"/>
                  </a:moveTo>
                  <a:cubicBezTo>
                    <a:pt x="820" y="0"/>
                    <a:pt x="104" y="132"/>
                    <a:pt x="36" y="482"/>
                  </a:cubicBezTo>
                  <a:cubicBezTo>
                    <a:pt x="22" y="535"/>
                    <a:pt x="11" y="593"/>
                    <a:pt x="1" y="646"/>
                  </a:cubicBezTo>
                  <a:cubicBezTo>
                    <a:pt x="218" y="817"/>
                    <a:pt x="485" y="924"/>
                    <a:pt x="789" y="924"/>
                  </a:cubicBezTo>
                  <a:cubicBezTo>
                    <a:pt x="1252" y="924"/>
                    <a:pt x="1716" y="920"/>
                    <a:pt x="2175" y="907"/>
                  </a:cubicBezTo>
                  <a:cubicBezTo>
                    <a:pt x="2214" y="675"/>
                    <a:pt x="2257" y="443"/>
                    <a:pt x="2303" y="208"/>
                  </a:cubicBezTo>
                  <a:cubicBezTo>
                    <a:pt x="2329" y="86"/>
                    <a:pt x="1911" y="0"/>
                    <a:pt x="1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16"/>
            <p:cNvSpPr/>
            <p:nvPr/>
          </p:nvSpPr>
          <p:spPr>
            <a:xfrm>
              <a:off x="799950" y="2316150"/>
              <a:ext cx="21675" cy="32475"/>
            </a:xfrm>
            <a:custGeom>
              <a:avLst/>
              <a:gdLst/>
              <a:ahLst/>
              <a:cxnLst/>
              <a:rect l="l" t="t" r="r" b="b"/>
              <a:pathLst>
                <a:path w="867" h="1299" extrusionOk="0">
                  <a:moveTo>
                    <a:pt x="1" y="0"/>
                  </a:moveTo>
                  <a:lnTo>
                    <a:pt x="1" y="0"/>
                  </a:lnTo>
                  <a:cubicBezTo>
                    <a:pt x="32" y="350"/>
                    <a:pt x="79" y="696"/>
                    <a:pt x="132" y="1045"/>
                  </a:cubicBezTo>
                  <a:cubicBezTo>
                    <a:pt x="161" y="1223"/>
                    <a:pt x="475" y="1298"/>
                    <a:pt x="863" y="1298"/>
                  </a:cubicBezTo>
                  <a:lnTo>
                    <a:pt x="867" y="1298"/>
                  </a:lnTo>
                  <a:cubicBezTo>
                    <a:pt x="799" y="1223"/>
                    <a:pt x="728" y="1127"/>
                    <a:pt x="653" y="1013"/>
                  </a:cubicBezTo>
                  <a:cubicBezTo>
                    <a:pt x="435" y="674"/>
                    <a:pt x="218" y="339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16"/>
            <p:cNvSpPr/>
            <p:nvPr/>
          </p:nvSpPr>
          <p:spPr>
            <a:xfrm>
              <a:off x="475450" y="2160675"/>
              <a:ext cx="363125" cy="193750"/>
            </a:xfrm>
            <a:custGeom>
              <a:avLst/>
              <a:gdLst/>
              <a:ahLst/>
              <a:cxnLst/>
              <a:rect l="l" t="t" r="r" b="b"/>
              <a:pathLst>
                <a:path w="14525" h="7750" extrusionOk="0">
                  <a:moveTo>
                    <a:pt x="2935" y="1"/>
                  </a:moveTo>
                  <a:cubicBezTo>
                    <a:pt x="2012" y="1"/>
                    <a:pt x="1095" y="82"/>
                    <a:pt x="197" y="403"/>
                  </a:cubicBezTo>
                  <a:cubicBezTo>
                    <a:pt x="101" y="436"/>
                    <a:pt x="37" y="507"/>
                    <a:pt x="1" y="603"/>
                  </a:cubicBezTo>
                  <a:cubicBezTo>
                    <a:pt x="26" y="710"/>
                    <a:pt x="55" y="814"/>
                    <a:pt x="83" y="921"/>
                  </a:cubicBezTo>
                  <a:cubicBezTo>
                    <a:pt x="843" y="1199"/>
                    <a:pt x="1702" y="2108"/>
                    <a:pt x="911" y="2368"/>
                  </a:cubicBezTo>
                  <a:cubicBezTo>
                    <a:pt x="882" y="2379"/>
                    <a:pt x="853" y="2386"/>
                    <a:pt x="825" y="2393"/>
                  </a:cubicBezTo>
                  <a:cubicBezTo>
                    <a:pt x="914" y="2440"/>
                    <a:pt x="1000" y="2468"/>
                    <a:pt x="1089" y="2468"/>
                  </a:cubicBezTo>
                  <a:cubicBezTo>
                    <a:pt x="1135" y="2468"/>
                    <a:pt x="1181" y="2461"/>
                    <a:pt x="1228" y="2443"/>
                  </a:cubicBezTo>
                  <a:cubicBezTo>
                    <a:pt x="2048" y="2151"/>
                    <a:pt x="2914" y="2069"/>
                    <a:pt x="3791" y="2069"/>
                  </a:cubicBezTo>
                  <a:cubicBezTo>
                    <a:pt x="4775" y="2069"/>
                    <a:pt x="5771" y="2172"/>
                    <a:pt x="6722" y="2215"/>
                  </a:cubicBezTo>
                  <a:cubicBezTo>
                    <a:pt x="7571" y="2251"/>
                    <a:pt x="8417" y="2290"/>
                    <a:pt x="9265" y="2325"/>
                  </a:cubicBezTo>
                  <a:cubicBezTo>
                    <a:pt x="9525" y="2336"/>
                    <a:pt x="9989" y="2432"/>
                    <a:pt x="10399" y="2432"/>
                  </a:cubicBezTo>
                  <a:cubicBezTo>
                    <a:pt x="10445" y="2432"/>
                    <a:pt x="10492" y="2432"/>
                    <a:pt x="10535" y="2429"/>
                  </a:cubicBezTo>
                  <a:cubicBezTo>
                    <a:pt x="11351" y="3691"/>
                    <a:pt x="12164" y="4957"/>
                    <a:pt x="12981" y="6219"/>
                  </a:cubicBezTo>
                  <a:cubicBezTo>
                    <a:pt x="12910" y="5495"/>
                    <a:pt x="12888" y="4775"/>
                    <a:pt x="12913" y="4055"/>
                  </a:cubicBezTo>
                  <a:cubicBezTo>
                    <a:pt x="12342" y="3171"/>
                    <a:pt x="11768" y="2282"/>
                    <a:pt x="11198" y="1398"/>
                  </a:cubicBezTo>
                  <a:cubicBezTo>
                    <a:pt x="11126" y="1138"/>
                    <a:pt x="10991" y="892"/>
                    <a:pt x="10873" y="735"/>
                  </a:cubicBezTo>
                  <a:cubicBezTo>
                    <a:pt x="10851" y="710"/>
                    <a:pt x="10830" y="681"/>
                    <a:pt x="10809" y="653"/>
                  </a:cubicBezTo>
                  <a:cubicBezTo>
                    <a:pt x="10698" y="510"/>
                    <a:pt x="10377" y="100"/>
                    <a:pt x="10103" y="100"/>
                  </a:cubicBezTo>
                  <a:cubicBezTo>
                    <a:pt x="10053" y="100"/>
                    <a:pt x="10003" y="115"/>
                    <a:pt x="9957" y="146"/>
                  </a:cubicBezTo>
                  <a:cubicBezTo>
                    <a:pt x="9936" y="161"/>
                    <a:pt x="9918" y="176"/>
                    <a:pt x="9896" y="189"/>
                  </a:cubicBezTo>
                  <a:cubicBezTo>
                    <a:pt x="9839" y="229"/>
                    <a:pt x="9796" y="275"/>
                    <a:pt x="9765" y="329"/>
                  </a:cubicBezTo>
                  <a:cubicBezTo>
                    <a:pt x="9658" y="350"/>
                    <a:pt x="9533" y="357"/>
                    <a:pt x="9397" y="357"/>
                  </a:cubicBezTo>
                  <a:cubicBezTo>
                    <a:pt x="8798" y="357"/>
                    <a:pt x="7989" y="204"/>
                    <a:pt x="7682" y="189"/>
                  </a:cubicBezTo>
                  <a:cubicBezTo>
                    <a:pt x="6740" y="151"/>
                    <a:pt x="5799" y="108"/>
                    <a:pt x="4858" y="69"/>
                  </a:cubicBezTo>
                  <a:cubicBezTo>
                    <a:pt x="4212" y="39"/>
                    <a:pt x="3570" y="1"/>
                    <a:pt x="2935" y="1"/>
                  </a:cubicBezTo>
                  <a:close/>
                  <a:moveTo>
                    <a:pt x="14524" y="7453"/>
                  </a:moveTo>
                  <a:lnTo>
                    <a:pt x="14524" y="7453"/>
                  </a:lnTo>
                  <a:cubicBezTo>
                    <a:pt x="14304" y="7493"/>
                    <a:pt x="14065" y="7517"/>
                    <a:pt x="13847" y="7517"/>
                  </a:cubicBezTo>
                  <a:cubicBezTo>
                    <a:pt x="13996" y="7682"/>
                    <a:pt x="14125" y="7749"/>
                    <a:pt x="14232" y="7749"/>
                  </a:cubicBezTo>
                  <a:cubicBezTo>
                    <a:pt x="14371" y="7749"/>
                    <a:pt x="14475" y="7631"/>
                    <a:pt x="14524" y="7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16"/>
            <p:cNvSpPr/>
            <p:nvPr/>
          </p:nvSpPr>
          <p:spPr>
            <a:xfrm>
              <a:off x="797650" y="2262025"/>
              <a:ext cx="43350" cy="86600"/>
            </a:xfrm>
            <a:custGeom>
              <a:avLst/>
              <a:gdLst/>
              <a:ahLst/>
              <a:cxnLst/>
              <a:rect l="l" t="t" r="r" b="b"/>
              <a:pathLst>
                <a:path w="1734" h="3464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721"/>
                    <a:pt x="22" y="1441"/>
                    <a:pt x="93" y="2165"/>
                  </a:cubicBezTo>
                  <a:cubicBezTo>
                    <a:pt x="310" y="2504"/>
                    <a:pt x="527" y="2839"/>
                    <a:pt x="745" y="3178"/>
                  </a:cubicBezTo>
                  <a:cubicBezTo>
                    <a:pt x="820" y="3292"/>
                    <a:pt x="891" y="3388"/>
                    <a:pt x="959" y="3463"/>
                  </a:cubicBezTo>
                  <a:cubicBezTo>
                    <a:pt x="1177" y="3463"/>
                    <a:pt x="1416" y="3439"/>
                    <a:pt x="1636" y="3399"/>
                  </a:cubicBezTo>
                  <a:cubicBezTo>
                    <a:pt x="1733" y="3078"/>
                    <a:pt x="1676" y="2561"/>
                    <a:pt x="1412" y="2155"/>
                  </a:cubicBezTo>
                  <a:cubicBezTo>
                    <a:pt x="952" y="1438"/>
                    <a:pt x="488" y="721"/>
                    <a:pt x="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16"/>
            <p:cNvSpPr/>
            <p:nvPr/>
          </p:nvSpPr>
          <p:spPr>
            <a:xfrm>
              <a:off x="394775" y="1828875"/>
              <a:ext cx="101325" cy="394500"/>
            </a:xfrm>
            <a:custGeom>
              <a:avLst/>
              <a:gdLst/>
              <a:ahLst/>
              <a:cxnLst/>
              <a:rect l="l" t="t" r="r" b="b"/>
              <a:pathLst>
                <a:path w="4053" h="15780" extrusionOk="0">
                  <a:moveTo>
                    <a:pt x="1" y="1"/>
                  </a:moveTo>
                  <a:cubicBezTo>
                    <a:pt x="190" y="3417"/>
                    <a:pt x="465" y="6825"/>
                    <a:pt x="839" y="10224"/>
                  </a:cubicBezTo>
                  <a:cubicBezTo>
                    <a:pt x="1017" y="11864"/>
                    <a:pt x="1078" y="15780"/>
                    <a:pt x="3338" y="15780"/>
                  </a:cubicBezTo>
                  <a:cubicBezTo>
                    <a:pt x="3557" y="15780"/>
                    <a:pt x="3792" y="15744"/>
                    <a:pt x="4052" y="15665"/>
                  </a:cubicBezTo>
                  <a:cubicBezTo>
                    <a:pt x="3524" y="15383"/>
                    <a:pt x="3057" y="14338"/>
                    <a:pt x="3228" y="13875"/>
                  </a:cubicBezTo>
                  <a:cubicBezTo>
                    <a:pt x="3017" y="12955"/>
                    <a:pt x="3000" y="11947"/>
                    <a:pt x="2904" y="11055"/>
                  </a:cubicBezTo>
                  <a:cubicBezTo>
                    <a:pt x="2775" y="9871"/>
                    <a:pt x="2654" y="8683"/>
                    <a:pt x="2547" y="7492"/>
                  </a:cubicBezTo>
                  <a:cubicBezTo>
                    <a:pt x="2333" y="5110"/>
                    <a:pt x="2166" y="2721"/>
                    <a:pt x="2041" y="333"/>
                  </a:cubicBezTo>
                  <a:cubicBezTo>
                    <a:pt x="1666" y="351"/>
                    <a:pt x="1296" y="368"/>
                    <a:pt x="925" y="386"/>
                  </a:cubicBezTo>
                  <a:lnTo>
                    <a:pt x="871" y="386"/>
                  </a:lnTo>
                  <a:cubicBezTo>
                    <a:pt x="529" y="386"/>
                    <a:pt x="226" y="229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16"/>
            <p:cNvSpPr/>
            <p:nvPr/>
          </p:nvSpPr>
          <p:spPr>
            <a:xfrm>
              <a:off x="471175" y="2175750"/>
              <a:ext cx="46850" cy="44750"/>
            </a:xfrm>
            <a:custGeom>
              <a:avLst/>
              <a:gdLst/>
              <a:ahLst/>
              <a:cxnLst/>
              <a:rect l="l" t="t" r="r" b="b"/>
              <a:pathLst>
                <a:path w="1874" h="1790" extrusionOk="0">
                  <a:moveTo>
                    <a:pt x="172" y="0"/>
                  </a:moveTo>
                  <a:lnTo>
                    <a:pt x="172" y="0"/>
                  </a:lnTo>
                  <a:cubicBezTo>
                    <a:pt x="1" y="463"/>
                    <a:pt x="468" y="1508"/>
                    <a:pt x="996" y="1790"/>
                  </a:cubicBezTo>
                  <a:cubicBezTo>
                    <a:pt x="1024" y="1783"/>
                    <a:pt x="1053" y="1776"/>
                    <a:pt x="1082" y="1765"/>
                  </a:cubicBezTo>
                  <a:cubicBezTo>
                    <a:pt x="1873" y="1505"/>
                    <a:pt x="1014" y="596"/>
                    <a:pt x="254" y="318"/>
                  </a:cubicBezTo>
                  <a:cubicBezTo>
                    <a:pt x="226" y="211"/>
                    <a:pt x="197" y="107"/>
                    <a:pt x="1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1" name="Google Shape;661;p16"/>
          <p:cNvSpPr/>
          <p:nvPr/>
        </p:nvSpPr>
        <p:spPr>
          <a:xfrm>
            <a:off x="470701" y="154522"/>
            <a:ext cx="1236035" cy="508000"/>
          </a:xfrm>
          <a:prstGeom prst="rect">
            <a:avLst/>
          </a:prstGeom>
          <a:solidFill>
            <a:srgbClr val="FFFFFF">
              <a:alpha val="5333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2" name="Google Shape;66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698" y="236598"/>
            <a:ext cx="902040" cy="343847"/>
          </a:xfrm>
          <a:prstGeom prst="rect">
            <a:avLst/>
          </a:prstGeom>
          <a:noFill/>
          <a:ln>
            <a:noFill/>
          </a:ln>
        </p:spPr>
      </p:pic>
      <p:sp>
        <p:nvSpPr>
          <p:cNvPr id="663" name="Google Shape;663;p16"/>
          <p:cNvSpPr txBox="1"/>
          <p:nvPr/>
        </p:nvSpPr>
        <p:spPr>
          <a:xfrm>
            <a:off x="854925" y="4385825"/>
            <a:ext cx="2960400" cy="625800"/>
          </a:xfrm>
          <a:prstGeom prst="rect">
            <a:avLst/>
          </a:prstGeom>
          <a:noFill/>
          <a:ln>
            <a:noFill/>
          </a:ln>
          <a:effectLst>
            <a:outerShdw blurRad="214313" dist="85725" dir="4140000" algn="bl" rotWithShape="0">
              <a:srgbClr val="000000">
                <a:alpha val="60392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w-I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המנהלת - דורית רודן,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w-I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מנהלת בי"ס יסודי קשת, מזכרת בתיה.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4" name="Google Shape;664;p16" title="WhatsApp Video 2020-10-27 at 19.56.02.mp4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73866" y="1451676"/>
            <a:ext cx="5196259" cy="285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7"/>
          <p:cNvSpPr txBox="1">
            <a:spLocks noGrp="1"/>
          </p:cNvSpPr>
          <p:nvPr>
            <p:ph type="title"/>
          </p:nvPr>
        </p:nvSpPr>
        <p:spPr>
          <a:xfrm>
            <a:off x="745930" y="381871"/>
            <a:ext cx="7887787" cy="9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iw-IL"/>
              <a:t>תפקיד עוזר הוראה: דרך עיניים של מחנך כיתה</a:t>
            </a:r>
            <a:endParaRPr/>
          </a:p>
        </p:txBody>
      </p:sp>
      <p:grpSp>
        <p:nvGrpSpPr>
          <p:cNvPr id="670" name="Google Shape;670;p17"/>
          <p:cNvGrpSpPr/>
          <p:nvPr/>
        </p:nvGrpSpPr>
        <p:grpSpPr>
          <a:xfrm rot="2933582">
            <a:off x="7864422" y="4025528"/>
            <a:ext cx="422873" cy="1156774"/>
            <a:chOff x="3443472" y="1907731"/>
            <a:chExt cx="454327" cy="1325503"/>
          </a:xfrm>
        </p:grpSpPr>
        <p:sp>
          <p:nvSpPr>
            <p:cNvPr id="671" name="Google Shape;671;p17"/>
            <p:cNvSpPr/>
            <p:nvPr/>
          </p:nvSpPr>
          <p:spPr>
            <a:xfrm>
              <a:off x="3456297" y="1920208"/>
              <a:ext cx="427196" cy="1302484"/>
            </a:xfrm>
            <a:custGeom>
              <a:avLst/>
              <a:gdLst/>
              <a:ahLst/>
              <a:cxnLst/>
              <a:rect l="l" t="t" r="r" b="b"/>
              <a:pathLst>
                <a:path w="7495" h="20879" extrusionOk="0">
                  <a:moveTo>
                    <a:pt x="1630" y="1"/>
                  </a:moveTo>
                  <a:cubicBezTo>
                    <a:pt x="1605" y="6768"/>
                    <a:pt x="828" y="13610"/>
                    <a:pt x="1" y="20352"/>
                  </a:cubicBezTo>
                  <a:cubicBezTo>
                    <a:pt x="1605" y="20427"/>
                    <a:pt x="3234" y="20628"/>
                    <a:pt x="4813" y="20878"/>
                  </a:cubicBezTo>
                  <a:cubicBezTo>
                    <a:pt x="5665" y="14187"/>
                    <a:pt x="6267" y="7470"/>
                    <a:pt x="7495" y="803"/>
                  </a:cubicBezTo>
                  <a:lnTo>
                    <a:pt x="7495" y="803"/>
                  </a:lnTo>
                  <a:cubicBezTo>
                    <a:pt x="7478" y="803"/>
                    <a:pt x="7461" y="814"/>
                    <a:pt x="7445" y="814"/>
                  </a:cubicBezTo>
                  <a:cubicBezTo>
                    <a:pt x="7436" y="814"/>
                    <a:pt x="7428" y="811"/>
                    <a:pt x="7419" y="803"/>
                  </a:cubicBezTo>
                  <a:cubicBezTo>
                    <a:pt x="6517" y="678"/>
                    <a:pt x="5665" y="402"/>
                    <a:pt x="4763" y="277"/>
                  </a:cubicBezTo>
                  <a:cubicBezTo>
                    <a:pt x="3735" y="126"/>
                    <a:pt x="2708" y="76"/>
                    <a:pt x="1680" y="1"/>
                  </a:cubicBezTo>
                  <a:close/>
                </a:path>
              </a:pathLst>
            </a:custGeom>
            <a:solidFill>
              <a:srgbClr val="E0E0E0">
                <a:alpha val="6235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17"/>
            <p:cNvSpPr/>
            <p:nvPr/>
          </p:nvSpPr>
          <p:spPr>
            <a:xfrm>
              <a:off x="3443472" y="1907731"/>
              <a:ext cx="454327" cy="1325503"/>
            </a:xfrm>
            <a:custGeom>
              <a:avLst/>
              <a:gdLst/>
              <a:ahLst/>
              <a:cxnLst/>
              <a:rect l="l" t="t" r="r" b="b"/>
              <a:pathLst>
                <a:path w="7971" h="21248" extrusionOk="0">
                  <a:moveTo>
                    <a:pt x="2077" y="442"/>
                  </a:moveTo>
                  <a:lnTo>
                    <a:pt x="3334" y="527"/>
                  </a:lnTo>
                  <a:cubicBezTo>
                    <a:pt x="3810" y="552"/>
                    <a:pt x="4311" y="602"/>
                    <a:pt x="4787" y="677"/>
                  </a:cubicBezTo>
                  <a:cubicBezTo>
                    <a:pt x="5264" y="727"/>
                    <a:pt x="5740" y="828"/>
                    <a:pt x="6216" y="953"/>
                  </a:cubicBezTo>
                  <a:lnTo>
                    <a:pt x="6943" y="1103"/>
                  </a:lnTo>
                  <a:lnTo>
                    <a:pt x="7319" y="1178"/>
                  </a:lnTo>
                  <a:lnTo>
                    <a:pt x="7452" y="1212"/>
                  </a:lnTo>
                  <a:lnTo>
                    <a:pt x="7452" y="1212"/>
                  </a:lnTo>
                  <a:cubicBezTo>
                    <a:pt x="7167" y="2790"/>
                    <a:pt x="6906" y="4389"/>
                    <a:pt x="6667" y="5965"/>
                  </a:cubicBezTo>
                  <a:cubicBezTo>
                    <a:pt x="6416" y="7645"/>
                    <a:pt x="6191" y="9324"/>
                    <a:pt x="5990" y="11003"/>
                  </a:cubicBezTo>
                  <a:lnTo>
                    <a:pt x="5414" y="16016"/>
                  </a:lnTo>
                  <a:lnTo>
                    <a:pt x="5138" y="18547"/>
                  </a:lnTo>
                  <a:lnTo>
                    <a:pt x="4988" y="19800"/>
                  </a:lnTo>
                  <a:cubicBezTo>
                    <a:pt x="4938" y="20151"/>
                    <a:pt x="4938" y="20527"/>
                    <a:pt x="4913" y="20903"/>
                  </a:cubicBezTo>
                  <a:cubicBezTo>
                    <a:pt x="4862" y="20878"/>
                    <a:pt x="4812" y="20828"/>
                    <a:pt x="4762" y="20828"/>
                  </a:cubicBezTo>
                  <a:lnTo>
                    <a:pt x="4461" y="20778"/>
                  </a:lnTo>
                  <a:lnTo>
                    <a:pt x="3860" y="20702"/>
                  </a:lnTo>
                  <a:lnTo>
                    <a:pt x="2657" y="20527"/>
                  </a:lnTo>
                  <a:cubicBezTo>
                    <a:pt x="1930" y="20436"/>
                    <a:pt x="1203" y="20386"/>
                    <a:pt x="458" y="20341"/>
                  </a:cubicBezTo>
                  <a:lnTo>
                    <a:pt x="458" y="20341"/>
                  </a:lnTo>
                  <a:cubicBezTo>
                    <a:pt x="670" y="18717"/>
                    <a:pt x="861" y="17115"/>
                    <a:pt x="1028" y="15489"/>
                  </a:cubicBezTo>
                  <a:cubicBezTo>
                    <a:pt x="1128" y="14662"/>
                    <a:pt x="1228" y="13810"/>
                    <a:pt x="1279" y="12958"/>
                  </a:cubicBezTo>
                  <a:cubicBezTo>
                    <a:pt x="1304" y="12106"/>
                    <a:pt x="1379" y="11254"/>
                    <a:pt x="1479" y="10402"/>
                  </a:cubicBezTo>
                  <a:cubicBezTo>
                    <a:pt x="1629" y="8722"/>
                    <a:pt x="1780" y="7018"/>
                    <a:pt x="1905" y="5314"/>
                  </a:cubicBezTo>
                  <a:cubicBezTo>
                    <a:pt x="2001" y="3690"/>
                    <a:pt x="2051" y="2066"/>
                    <a:pt x="2077" y="442"/>
                  </a:cubicBezTo>
                  <a:close/>
                  <a:moveTo>
                    <a:pt x="1855" y="0"/>
                  </a:moveTo>
                  <a:cubicBezTo>
                    <a:pt x="1755" y="0"/>
                    <a:pt x="1654" y="76"/>
                    <a:pt x="1654" y="201"/>
                  </a:cubicBezTo>
                  <a:cubicBezTo>
                    <a:pt x="1654" y="1905"/>
                    <a:pt x="1579" y="3610"/>
                    <a:pt x="1504" y="5289"/>
                  </a:cubicBezTo>
                  <a:cubicBezTo>
                    <a:pt x="1429" y="6993"/>
                    <a:pt x="1354" y="8697"/>
                    <a:pt x="1203" y="10376"/>
                  </a:cubicBezTo>
                  <a:cubicBezTo>
                    <a:pt x="1128" y="11229"/>
                    <a:pt x="1053" y="12081"/>
                    <a:pt x="903" y="12908"/>
                  </a:cubicBezTo>
                  <a:cubicBezTo>
                    <a:pt x="777" y="13760"/>
                    <a:pt x="702" y="14612"/>
                    <a:pt x="602" y="15439"/>
                  </a:cubicBezTo>
                  <a:cubicBezTo>
                    <a:pt x="426" y="17143"/>
                    <a:pt x="226" y="18823"/>
                    <a:pt x="0" y="20502"/>
                  </a:cubicBezTo>
                  <a:lnTo>
                    <a:pt x="0" y="20527"/>
                  </a:lnTo>
                  <a:cubicBezTo>
                    <a:pt x="0" y="20652"/>
                    <a:pt x="101" y="20752"/>
                    <a:pt x="201" y="20752"/>
                  </a:cubicBezTo>
                  <a:cubicBezTo>
                    <a:pt x="1003" y="20803"/>
                    <a:pt x="1805" y="20878"/>
                    <a:pt x="2607" y="20953"/>
                  </a:cubicBezTo>
                  <a:lnTo>
                    <a:pt x="3810" y="21103"/>
                  </a:lnTo>
                  <a:lnTo>
                    <a:pt x="4411" y="21179"/>
                  </a:lnTo>
                  <a:lnTo>
                    <a:pt x="4712" y="21229"/>
                  </a:lnTo>
                  <a:cubicBezTo>
                    <a:pt x="4787" y="21241"/>
                    <a:pt x="4862" y="21247"/>
                    <a:pt x="4938" y="21247"/>
                  </a:cubicBezTo>
                  <a:cubicBezTo>
                    <a:pt x="5013" y="21247"/>
                    <a:pt x="5088" y="21241"/>
                    <a:pt x="5163" y="21229"/>
                  </a:cubicBezTo>
                  <a:cubicBezTo>
                    <a:pt x="5238" y="20778"/>
                    <a:pt x="5339" y="20301"/>
                    <a:pt x="5389" y="19850"/>
                  </a:cubicBezTo>
                  <a:lnTo>
                    <a:pt x="5564" y="18597"/>
                  </a:lnTo>
                  <a:lnTo>
                    <a:pt x="5865" y="16066"/>
                  </a:lnTo>
                  <a:lnTo>
                    <a:pt x="6492" y="11053"/>
                  </a:lnTo>
                  <a:cubicBezTo>
                    <a:pt x="6717" y="9374"/>
                    <a:pt x="6918" y="7720"/>
                    <a:pt x="7143" y="6041"/>
                  </a:cubicBezTo>
                  <a:cubicBezTo>
                    <a:pt x="7394" y="4386"/>
                    <a:pt x="7644" y="2707"/>
                    <a:pt x="7945" y="1053"/>
                  </a:cubicBezTo>
                  <a:cubicBezTo>
                    <a:pt x="7970" y="1028"/>
                    <a:pt x="7970" y="1028"/>
                    <a:pt x="7970" y="1003"/>
                  </a:cubicBezTo>
                  <a:cubicBezTo>
                    <a:pt x="7945" y="878"/>
                    <a:pt x="7845" y="777"/>
                    <a:pt x="7720" y="777"/>
                  </a:cubicBezTo>
                  <a:lnTo>
                    <a:pt x="7594" y="777"/>
                  </a:lnTo>
                  <a:lnTo>
                    <a:pt x="7394" y="752"/>
                  </a:lnTo>
                  <a:lnTo>
                    <a:pt x="7043" y="677"/>
                  </a:lnTo>
                  <a:lnTo>
                    <a:pt x="6316" y="502"/>
                  </a:lnTo>
                  <a:cubicBezTo>
                    <a:pt x="5840" y="401"/>
                    <a:pt x="5339" y="301"/>
                    <a:pt x="4837" y="226"/>
                  </a:cubicBezTo>
                  <a:cubicBezTo>
                    <a:pt x="4361" y="176"/>
                    <a:pt x="3860" y="126"/>
                    <a:pt x="3359" y="76"/>
                  </a:cubicBezTo>
                  <a:lnTo>
                    <a:pt x="1855" y="0"/>
                  </a:ln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3" name="Google Shape;673;p17"/>
          <p:cNvGrpSpPr/>
          <p:nvPr/>
        </p:nvGrpSpPr>
        <p:grpSpPr>
          <a:xfrm rot="2898633">
            <a:off x="999461" y="1056094"/>
            <a:ext cx="391000" cy="1284182"/>
            <a:chOff x="1276425" y="1928068"/>
            <a:chExt cx="378577" cy="1391130"/>
          </a:xfrm>
        </p:grpSpPr>
        <p:sp>
          <p:nvSpPr>
            <p:cNvPr id="674" name="Google Shape;674;p17"/>
            <p:cNvSpPr/>
            <p:nvPr/>
          </p:nvSpPr>
          <p:spPr>
            <a:xfrm>
              <a:off x="1282125" y="1942105"/>
              <a:ext cx="360053" cy="1366551"/>
            </a:xfrm>
            <a:custGeom>
              <a:avLst/>
              <a:gdLst/>
              <a:ahLst/>
              <a:cxnLst/>
              <a:rect l="l" t="t" r="r" b="b"/>
              <a:pathLst>
                <a:path w="6317" h="21906" extrusionOk="0">
                  <a:moveTo>
                    <a:pt x="6015" y="1"/>
                  </a:moveTo>
                  <a:cubicBezTo>
                    <a:pt x="4303" y="188"/>
                    <a:pt x="2548" y="354"/>
                    <a:pt x="830" y="354"/>
                  </a:cubicBezTo>
                  <a:cubicBezTo>
                    <a:pt x="712" y="354"/>
                    <a:pt x="594" y="353"/>
                    <a:pt x="477" y="352"/>
                  </a:cubicBezTo>
                  <a:lnTo>
                    <a:pt x="477" y="352"/>
                  </a:lnTo>
                  <a:cubicBezTo>
                    <a:pt x="602" y="7394"/>
                    <a:pt x="0" y="14437"/>
                    <a:pt x="151" y="21505"/>
                  </a:cubicBezTo>
                  <a:cubicBezTo>
                    <a:pt x="1078" y="21505"/>
                    <a:pt x="2005" y="21580"/>
                    <a:pt x="2908" y="21655"/>
                  </a:cubicBezTo>
                  <a:cubicBezTo>
                    <a:pt x="3810" y="21730"/>
                    <a:pt x="4762" y="21730"/>
                    <a:pt x="5639" y="21906"/>
                  </a:cubicBezTo>
                  <a:cubicBezTo>
                    <a:pt x="5840" y="18297"/>
                    <a:pt x="6015" y="14713"/>
                    <a:pt x="6066" y="11104"/>
                  </a:cubicBezTo>
                  <a:cubicBezTo>
                    <a:pt x="6091" y="9174"/>
                    <a:pt x="6091" y="7269"/>
                    <a:pt x="6091" y="5364"/>
                  </a:cubicBezTo>
                  <a:cubicBezTo>
                    <a:pt x="6091" y="4663"/>
                    <a:pt x="6066" y="3961"/>
                    <a:pt x="6066" y="3259"/>
                  </a:cubicBezTo>
                  <a:cubicBezTo>
                    <a:pt x="6066" y="2983"/>
                    <a:pt x="6316" y="452"/>
                    <a:pt x="6316" y="1"/>
                  </a:cubicBezTo>
                  <a:lnTo>
                    <a:pt x="6316" y="1"/>
                  </a:lnTo>
                  <a:cubicBezTo>
                    <a:pt x="6296" y="42"/>
                    <a:pt x="6259" y="83"/>
                    <a:pt x="6218" y="83"/>
                  </a:cubicBezTo>
                  <a:cubicBezTo>
                    <a:pt x="6209" y="83"/>
                    <a:pt x="6200" y="81"/>
                    <a:pt x="6191" y="76"/>
                  </a:cubicBezTo>
                  <a:cubicBezTo>
                    <a:pt x="6141" y="76"/>
                    <a:pt x="6116" y="76"/>
                    <a:pt x="6066" y="51"/>
                  </a:cubicBezTo>
                  <a:cubicBezTo>
                    <a:pt x="6040" y="51"/>
                    <a:pt x="6015" y="26"/>
                    <a:pt x="6015" y="1"/>
                  </a:cubicBezTo>
                  <a:close/>
                </a:path>
              </a:pathLst>
            </a:custGeom>
            <a:solidFill>
              <a:srgbClr val="E0E0E0">
                <a:alpha val="6235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17"/>
            <p:cNvSpPr/>
            <p:nvPr/>
          </p:nvSpPr>
          <p:spPr>
            <a:xfrm>
              <a:off x="1276425" y="1928068"/>
              <a:ext cx="378577" cy="1391130"/>
            </a:xfrm>
            <a:custGeom>
              <a:avLst/>
              <a:gdLst/>
              <a:ahLst/>
              <a:cxnLst/>
              <a:rect l="l" t="t" r="r" b="b"/>
              <a:pathLst>
                <a:path w="6642" h="22300" extrusionOk="0">
                  <a:moveTo>
                    <a:pt x="6248" y="58"/>
                  </a:moveTo>
                  <a:lnTo>
                    <a:pt x="6248" y="58"/>
                  </a:lnTo>
                  <a:cubicBezTo>
                    <a:pt x="6262" y="64"/>
                    <a:pt x="6270" y="73"/>
                    <a:pt x="6268" y="73"/>
                  </a:cubicBezTo>
                  <a:cubicBezTo>
                    <a:pt x="6266" y="73"/>
                    <a:pt x="6260" y="69"/>
                    <a:pt x="6248" y="58"/>
                  </a:cubicBezTo>
                  <a:close/>
                  <a:moveTo>
                    <a:pt x="6046" y="462"/>
                  </a:moveTo>
                  <a:cubicBezTo>
                    <a:pt x="6073" y="478"/>
                    <a:pt x="6105" y="493"/>
                    <a:pt x="6140" y="502"/>
                  </a:cubicBezTo>
                  <a:lnTo>
                    <a:pt x="6090" y="502"/>
                  </a:lnTo>
                  <a:lnTo>
                    <a:pt x="6173" y="518"/>
                  </a:lnTo>
                  <a:lnTo>
                    <a:pt x="6173" y="518"/>
                  </a:lnTo>
                  <a:cubicBezTo>
                    <a:pt x="6120" y="1295"/>
                    <a:pt x="6032" y="2124"/>
                    <a:pt x="5965" y="2933"/>
                  </a:cubicBezTo>
                  <a:lnTo>
                    <a:pt x="5940" y="3284"/>
                  </a:lnTo>
                  <a:lnTo>
                    <a:pt x="5940" y="3484"/>
                  </a:lnTo>
                  <a:lnTo>
                    <a:pt x="5940" y="3659"/>
                  </a:lnTo>
                  <a:lnTo>
                    <a:pt x="5940" y="4336"/>
                  </a:lnTo>
                  <a:lnTo>
                    <a:pt x="5940" y="5715"/>
                  </a:lnTo>
                  <a:cubicBezTo>
                    <a:pt x="5940" y="7519"/>
                    <a:pt x="5890" y="9349"/>
                    <a:pt x="5915" y="11178"/>
                  </a:cubicBezTo>
                  <a:lnTo>
                    <a:pt x="5739" y="16542"/>
                  </a:lnTo>
                  <a:lnTo>
                    <a:pt x="5614" y="21955"/>
                  </a:lnTo>
                  <a:cubicBezTo>
                    <a:pt x="5589" y="21930"/>
                    <a:pt x="5614" y="21905"/>
                    <a:pt x="5589" y="21905"/>
                  </a:cubicBezTo>
                  <a:lnTo>
                    <a:pt x="5439" y="21855"/>
                  </a:lnTo>
                  <a:lnTo>
                    <a:pt x="5088" y="21805"/>
                  </a:lnTo>
                  <a:cubicBezTo>
                    <a:pt x="4837" y="21780"/>
                    <a:pt x="4612" y="21755"/>
                    <a:pt x="4386" y="21755"/>
                  </a:cubicBezTo>
                  <a:lnTo>
                    <a:pt x="3008" y="21655"/>
                  </a:lnTo>
                  <a:lnTo>
                    <a:pt x="471" y="21516"/>
                  </a:lnTo>
                  <a:lnTo>
                    <a:pt x="471" y="21516"/>
                  </a:lnTo>
                  <a:cubicBezTo>
                    <a:pt x="428" y="19833"/>
                    <a:pt x="452" y="18149"/>
                    <a:pt x="476" y="16441"/>
                  </a:cubicBezTo>
                  <a:cubicBezTo>
                    <a:pt x="551" y="14687"/>
                    <a:pt x="426" y="12933"/>
                    <a:pt x="526" y="11153"/>
                  </a:cubicBezTo>
                  <a:lnTo>
                    <a:pt x="752" y="5865"/>
                  </a:lnTo>
                  <a:cubicBezTo>
                    <a:pt x="800" y="4185"/>
                    <a:pt x="825" y="2483"/>
                    <a:pt x="805" y="802"/>
                  </a:cubicBezTo>
                  <a:lnTo>
                    <a:pt x="805" y="802"/>
                  </a:lnTo>
                  <a:cubicBezTo>
                    <a:pt x="2552" y="790"/>
                    <a:pt x="4299" y="649"/>
                    <a:pt x="6046" y="462"/>
                  </a:cubicBezTo>
                  <a:close/>
                  <a:moveTo>
                    <a:pt x="6090" y="0"/>
                  </a:moveTo>
                  <a:cubicBezTo>
                    <a:pt x="4261" y="201"/>
                    <a:pt x="2406" y="376"/>
                    <a:pt x="577" y="376"/>
                  </a:cubicBezTo>
                  <a:cubicBezTo>
                    <a:pt x="451" y="376"/>
                    <a:pt x="376" y="451"/>
                    <a:pt x="376" y="577"/>
                  </a:cubicBezTo>
                  <a:cubicBezTo>
                    <a:pt x="401" y="2331"/>
                    <a:pt x="376" y="4111"/>
                    <a:pt x="351" y="5865"/>
                  </a:cubicBezTo>
                  <a:cubicBezTo>
                    <a:pt x="351" y="7619"/>
                    <a:pt x="301" y="9399"/>
                    <a:pt x="276" y="11153"/>
                  </a:cubicBezTo>
                  <a:cubicBezTo>
                    <a:pt x="251" y="12908"/>
                    <a:pt x="25" y="14662"/>
                    <a:pt x="50" y="16441"/>
                  </a:cubicBezTo>
                  <a:cubicBezTo>
                    <a:pt x="0" y="18196"/>
                    <a:pt x="0" y="19975"/>
                    <a:pt x="25" y="21730"/>
                  </a:cubicBezTo>
                  <a:cubicBezTo>
                    <a:pt x="25" y="21855"/>
                    <a:pt x="125" y="21955"/>
                    <a:pt x="251" y="21955"/>
                  </a:cubicBezTo>
                  <a:lnTo>
                    <a:pt x="2983" y="22106"/>
                  </a:lnTo>
                  <a:lnTo>
                    <a:pt x="4361" y="22181"/>
                  </a:lnTo>
                  <a:cubicBezTo>
                    <a:pt x="4587" y="22181"/>
                    <a:pt x="4812" y="22206"/>
                    <a:pt x="5038" y="22231"/>
                  </a:cubicBezTo>
                  <a:lnTo>
                    <a:pt x="5363" y="22256"/>
                  </a:lnTo>
                  <a:lnTo>
                    <a:pt x="5539" y="22281"/>
                  </a:lnTo>
                  <a:cubicBezTo>
                    <a:pt x="5589" y="22294"/>
                    <a:pt x="5645" y="22300"/>
                    <a:pt x="5702" y="22300"/>
                  </a:cubicBezTo>
                  <a:cubicBezTo>
                    <a:pt x="5758" y="22300"/>
                    <a:pt x="5815" y="22294"/>
                    <a:pt x="5865" y="22281"/>
                  </a:cubicBezTo>
                  <a:cubicBezTo>
                    <a:pt x="6065" y="18622"/>
                    <a:pt x="6266" y="14888"/>
                    <a:pt x="6416" y="11178"/>
                  </a:cubicBezTo>
                  <a:cubicBezTo>
                    <a:pt x="6441" y="9349"/>
                    <a:pt x="6416" y="7519"/>
                    <a:pt x="6441" y="5690"/>
                  </a:cubicBezTo>
                  <a:lnTo>
                    <a:pt x="6416" y="4336"/>
                  </a:lnTo>
                  <a:lnTo>
                    <a:pt x="6416" y="3634"/>
                  </a:lnTo>
                  <a:lnTo>
                    <a:pt x="6416" y="3484"/>
                  </a:lnTo>
                  <a:lnTo>
                    <a:pt x="6416" y="3334"/>
                  </a:lnTo>
                  <a:lnTo>
                    <a:pt x="6441" y="2983"/>
                  </a:lnTo>
                  <a:cubicBezTo>
                    <a:pt x="6514" y="2081"/>
                    <a:pt x="6611" y="1227"/>
                    <a:pt x="6639" y="306"/>
                  </a:cubicBezTo>
                  <a:lnTo>
                    <a:pt x="6639" y="306"/>
                  </a:lnTo>
                  <a:cubicBezTo>
                    <a:pt x="6640" y="304"/>
                    <a:pt x="6641" y="303"/>
                    <a:pt x="6642" y="301"/>
                  </a:cubicBezTo>
                  <a:lnTo>
                    <a:pt x="6640" y="301"/>
                  </a:lnTo>
                  <a:lnTo>
                    <a:pt x="6640" y="301"/>
                  </a:lnTo>
                  <a:cubicBezTo>
                    <a:pt x="6640" y="276"/>
                    <a:pt x="6641" y="251"/>
                    <a:pt x="6642" y="226"/>
                  </a:cubicBezTo>
                  <a:lnTo>
                    <a:pt x="6191" y="176"/>
                  </a:lnTo>
                  <a:cubicBezTo>
                    <a:pt x="6216" y="75"/>
                    <a:pt x="6266" y="75"/>
                    <a:pt x="6316" y="75"/>
                  </a:cubicBezTo>
                  <a:lnTo>
                    <a:pt x="6341" y="75"/>
                  </a:lnTo>
                  <a:lnTo>
                    <a:pt x="6241" y="50"/>
                  </a:lnTo>
                  <a:cubicBezTo>
                    <a:pt x="6216" y="25"/>
                    <a:pt x="6140" y="0"/>
                    <a:pt x="609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6" name="Google Shape;676;p17"/>
          <p:cNvSpPr/>
          <p:nvPr/>
        </p:nvSpPr>
        <p:spPr>
          <a:xfrm rot="-1160172">
            <a:off x="942972" y="1162471"/>
            <a:ext cx="251710" cy="574784"/>
          </a:xfrm>
          <a:custGeom>
            <a:avLst/>
            <a:gdLst/>
            <a:ahLst/>
            <a:cxnLst/>
            <a:rect l="l" t="t" r="r" b="b"/>
            <a:pathLst>
              <a:path w="8183" h="18686" extrusionOk="0">
                <a:moveTo>
                  <a:pt x="5016" y="818"/>
                </a:moveTo>
                <a:cubicBezTo>
                  <a:pt x="4812" y="826"/>
                  <a:pt x="4609" y="830"/>
                  <a:pt x="4405" y="830"/>
                </a:cubicBezTo>
                <a:cubicBezTo>
                  <a:pt x="4201" y="830"/>
                  <a:pt x="3997" y="826"/>
                  <a:pt x="3793" y="818"/>
                </a:cubicBezTo>
                <a:close/>
                <a:moveTo>
                  <a:pt x="1395" y="818"/>
                </a:moveTo>
                <a:cubicBezTo>
                  <a:pt x="1489" y="834"/>
                  <a:pt x="1583" y="834"/>
                  <a:pt x="1677" y="834"/>
                </a:cubicBezTo>
                <a:cubicBezTo>
                  <a:pt x="1646" y="881"/>
                  <a:pt x="1630" y="928"/>
                  <a:pt x="1630" y="991"/>
                </a:cubicBezTo>
                <a:cubicBezTo>
                  <a:pt x="1646" y="1085"/>
                  <a:pt x="1646" y="1179"/>
                  <a:pt x="1646" y="1273"/>
                </a:cubicBezTo>
                <a:cubicBezTo>
                  <a:pt x="1630" y="1288"/>
                  <a:pt x="1615" y="1304"/>
                  <a:pt x="1599" y="1335"/>
                </a:cubicBezTo>
                <a:cubicBezTo>
                  <a:pt x="1552" y="1116"/>
                  <a:pt x="1489" y="944"/>
                  <a:pt x="1395" y="818"/>
                </a:cubicBezTo>
                <a:close/>
                <a:moveTo>
                  <a:pt x="2289" y="1273"/>
                </a:moveTo>
                <a:lnTo>
                  <a:pt x="2289" y="1273"/>
                </a:lnTo>
                <a:cubicBezTo>
                  <a:pt x="2602" y="1304"/>
                  <a:pt x="2916" y="1320"/>
                  <a:pt x="3245" y="1335"/>
                </a:cubicBezTo>
                <a:cubicBezTo>
                  <a:pt x="3182" y="1367"/>
                  <a:pt x="3151" y="1429"/>
                  <a:pt x="3151" y="1523"/>
                </a:cubicBezTo>
                <a:cubicBezTo>
                  <a:pt x="3214" y="2386"/>
                  <a:pt x="3245" y="3248"/>
                  <a:pt x="3261" y="4110"/>
                </a:cubicBezTo>
                <a:cubicBezTo>
                  <a:pt x="3151" y="3279"/>
                  <a:pt x="3025" y="2448"/>
                  <a:pt x="2916" y="1633"/>
                </a:cubicBezTo>
                <a:cubicBezTo>
                  <a:pt x="2901" y="1508"/>
                  <a:pt x="2806" y="1448"/>
                  <a:pt x="2712" y="1448"/>
                </a:cubicBezTo>
                <a:cubicBezTo>
                  <a:pt x="2606" y="1448"/>
                  <a:pt x="2500" y="1523"/>
                  <a:pt x="2508" y="1665"/>
                </a:cubicBezTo>
                <a:cubicBezTo>
                  <a:pt x="2555" y="2307"/>
                  <a:pt x="2634" y="2950"/>
                  <a:pt x="2696" y="3624"/>
                </a:cubicBezTo>
                <a:cubicBezTo>
                  <a:pt x="2571" y="2840"/>
                  <a:pt x="2445" y="2056"/>
                  <a:pt x="2289" y="1273"/>
                </a:cubicBezTo>
                <a:close/>
                <a:moveTo>
                  <a:pt x="3793" y="1335"/>
                </a:moveTo>
                <a:cubicBezTo>
                  <a:pt x="3825" y="2260"/>
                  <a:pt x="3872" y="3185"/>
                  <a:pt x="3888" y="4110"/>
                </a:cubicBezTo>
                <a:cubicBezTo>
                  <a:pt x="3793" y="3232"/>
                  <a:pt x="3699" y="2354"/>
                  <a:pt x="3605" y="1476"/>
                </a:cubicBezTo>
                <a:cubicBezTo>
                  <a:pt x="3605" y="1414"/>
                  <a:pt x="3574" y="1367"/>
                  <a:pt x="3543" y="1335"/>
                </a:cubicBezTo>
                <a:close/>
                <a:moveTo>
                  <a:pt x="4938" y="1288"/>
                </a:moveTo>
                <a:cubicBezTo>
                  <a:pt x="4938" y="1304"/>
                  <a:pt x="4922" y="1320"/>
                  <a:pt x="4922" y="1351"/>
                </a:cubicBezTo>
                <a:cubicBezTo>
                  <a:pt x="4969" y="2260"/>
                  <a:pt x="5047" y="3201"/>
                  <a:pt x="5094" y="4157"/>
                </a:cubicBezTo>
                <a:cubicBezTo>
                  <a:pt x="5000" y="3201"/>
                  <a:pt x="4906" y="2244"/>
                  <a:pt x="4812" y="1288"/>
                </a:cubicBezTo>
                <a:close/>
                <a:moveTo>
                  <a:pt x="4436" y="1320"/>
                </a:moveTo>
                <a:cubicBezTo>
                  <a:pt x="4483" y="2542"/>
                  <a:pt x="4593" y="3812"/>
                  <a:pt x="4577" y="5066"/>
                </a:cubicBezTo>
                <a:cubicBezTo>
                  <a:pt x="4436" y="3828"/>
                  <a:pt x="4295" y="2589"/>
                  <a:pt x="4138" y="1351"/>
                </a:cubicBezTo>
                <a:cubicBezTo>
                  <a:pt x="4232" y="1335"/>
                  <a:pt x="4326" y="1335"/>
                  <a:pt x="4436" y="1320"/>
                </a:cubicBezTo>
                <a:close/>
                <a:moveTo>
                  <a:pt x="2367" y="3922"/>
                </a:moveTo>
                <a:lnTo>
                  <a:pt x="2367" y="3922"/>
                </a:lnTo>
                <a:cubicBezTo>
                  <a:pt x="2414" y="4376"/>
                  <a:pt x="2477" y="4815"/>
                  <a:pt x="2524" y="5270"/>
                </a:cubicBezTo>
                <a:cubicBezTo>
                  <a:pt x="2555" y="5677"/>
                  <a:pt x="2555" y="6085"/>
                  <a:pt x="2555" y="6508"/>
                </a:cubicBezTo>
                <a:cubicBezTo>
                  <a:pt x="2524" y="6383"/>
                  <a:pt x="2508" y="6241"/>
                  <a:pt x="2493" y="6116"/>
                </a:cubicBezTo>
                <a:cubicBezTo>
                  <a:pt x="2445" y="5379"/>
                  <a:pt x="2398" y="4658"/>
                  <a:pt x="2367" y="3922"/>
                </a:cubicBezTo>
                <a:close/>
                <a:moveTo>
                  <a:pt x="6787" y="755"/>
                </a:moveTo>
                <a:lnTo>
                  <a:pt x="6787" y="755"/>
                </a:lnTo>
                <a:cubicBezTo>
                  <a:pt x="6364" y="1257"/>
                  <a:pt x="6333" y="1727"/>
                  <a:pt x="6333" y="2652"/>
                </a:cubicBezTo>
                <a:cubicBezTo>
                  <a:pt x="6317" y="4266"/>
                  <a:pt x="6301" y="5865"/>
                  <a:pt x="6286" y="7480"/>
                </a:cubicBezTo>
                <a:cubicBezTo>
                  <a:pt x="6270" y="7495"/>
                  <a:pt x="6270" y="7511"/>
                  <a:pt x="6270" y="7542"/>
                </a:cubicBezTo>
                <a:cubicBezTo>
                  <a:pt x="6270" y="7605"/>
                  <a:pt x="6270" y="7668"/>
                  <a:pt x="6270" y="7715"/>
                </a:cubicBezTo>
                <a:cubicBezTo>
                  <a:pt x="6239" y="7715"/>
                  <a:pt x="6207" y="7715"/>
                  <a:pt x="6160" y="7730"/>
                </a:cubicBezTo>
                <a:cubicBezTo>
                  <a:pt x="6004" y="7793"/>
                  <a:pt x="5831" y="7825"/>
                  <a:pt x="5643" y="7840"/>
                </a:cubicBezTo>
                <a:cubicBezTo>
                  <a:pt x="5612" y="7840"/>
                  <a:pt x="5565" y="7840"/>
                  <a:pt x="5518" y="7856"/>
                </a:cubicBezTo>
                <a:cubicBezTo>
                  <a:pt x="5392" y="7864"/>
                  <a:pt x="5263" y="7868"/>
                  <a:pt x="5134" y="7868"/>
                </a:cubicBezTo>
                <a:cubicBezTo>
                  <a:pt x="5004" y="7868"/>
                  <a:pt x="4875" y="7864"/>
                  <a:pt x="4750" y="7856"/>
                </a:cubicBezTo>
                <a:cubicBezTo>
                  <a:pt x="4700" y="7826"/>
                  <a:pt x="4644" y="7815"/>
                  <a:pt x="4590" y="7815"/>
                </a:cubicBezTo>
                <a:cubicBezTo>
                  <a:pt x="4558" y="7815"/>
                  <a:pt x="4528" y="7819"/>
                  <a:pt x="4499" y="7825"/>
                </a:cubicBezTo>
                <a:lnTo>
                  <a:pt x="4295" y="7825"/>
                </a:lnTo>
                <a:cubicBezTo>
                  <a:pt x="4295" y="7636"/>
                  <a:pt x="4311" y="7464"/>
                  <a:pt x="4326" y="7292"/>
                </a:cubicBezTo>
                <a:cubicBezTo>
                  <a:pt x="4326" y="7354"/>
                  <a:pt x="4326" y="7417"/>
                  <a:pt x="4342" y="7480"/>
                </a:cubicBezTo>
                <a:cubicBezTo>
                  <a:pt x="4350" y="7630"/>
                  <a:pt x="4479" y="7714"/>
                  <a:pt x="4605" y="7714"/>
                </a:cubicBezTo>
                <a:cubicBezTo>
                  <a:pt x="4715" y="7714"/>
                  <a:pt x="4822" y="7650"/>
                  <a:pt x="4844" y="7511"/>
                </a:cubicBezTo>
                <a:cubicBezTo>
                  <a:pt x="4844" y="7527"/>
                  <a:pt x="4844" y="7558"/>
                  <a:pt x="4859" y="7574"/>
                </a:cubicBezTo>
                <a:cubicBezTo>
                  <a:pt x="4868" y="7738"/>
                  <a:pt x="5001" y="7825"/>
                  <a:pt x="5135" y="7825"/>
                </a:cubicBezTo>
                <a:cubicBezTo>
                  <a:pt x="5256" y="7825"/>
                  <a:pt x="5378" y="7754"/>
                  <a:pt x="5408" y="7605"/>
                </a:cubicBezTo>
                <a:cubicBezTo>
                  <a:pt x="5408" y="7589"/>
                  <a:pt x="5408" y="7558"/>
                  <a:pt x="5408" y="7542"/>
                </a:cubicBezTo>
                <a:cubicBezTo>
                  <a:pt x="5424" y="7542"/>
                  <a:pt x="5424" y="7542"/>
                  <a:pt x="5424" y="7558"/>
                </a:cubicBezTo>
                <a:cubicBezTo>
                  <a:pt x="5436" y="7716"/>
                  <a:pt x="5561" y="7799"/>
                  <a:pt x="5682" y="7799"/>
                </a:cubicBezTo>
                <a:cubicBezTo>
                  <a:pt x="5717" y="7799"/>
                  <a:pt x="5752" y="7792"/>
                  <a:pt x="5784" y="7778"/>
                </a:cubicBezTo>
                <a:cubicBezTo>
                  <a:pt x="5813" y="7785"/>
                  <a:pt x="5843" y="7789"/>
                  <a:pt x="5873" y="7789"/>
                </a:cubicBezTo>
                <a:cubicBezTo>
                  <a:pt x="6024" y="7789"/>
                  <a:pt x="6176" y="7691"/>
                  <a:pt x="6176" y="7495"/>
                </a:cubicBezTo>
                <a:cubicBezTo>
                  <a:pt x="6145" y="5332"/>
                  <a:pt x="6098" y="3169"/>
                  <a:pt x="6113" y="1006"/>
                </a:cubicBezTo>
                <a:cubicBezTo>
                  <a:pt x="6113" y="912"/>
                  <a:pt x="6035" y="834"/>
                  <a:pt x="5957" y="802"/>
                </a:cubicBezTo>
                <a:cubicBezTo>
                  <a:pt x="6223" y="802"/>
                  <a:pt x="6505" y="787"/>
                  <a:pt x="6787" y="755"/>
                </a:cubicBezTo>
                <a:close/>
                <a:moveTo>
                  <a:pt x="3731" y="7558"/>
                </a:moveTo>
                <a:cubicBezTo>
                  <a:pt x="3746" y="7636"/>
                  <a:pt x="3746" y="7715"/>
                  <a:pt x="3762" y="7793"/>
                </a:cubicBezTo>
                <a:lnTo>
                  <a:pt x="3637" y="7793"/>
                </a:lnTo>
                <a:cubicBezTo>
                  <a:pt x="3608" y="7771"/>
                  <a:pt x="3568" y="7760"/>
                  <a:pt x="3528" y="7760"/>
                </a:cubicBezTo>
                <a:cubicBezTo>
                  <a:pt x="3482" y="7760"/>
                  <a:pt x="3435" y="7775"/>
                  <a:pt x="3402" y="7809"/>
                </a:cubicBezTo>
                <a:cubicBezTo>
                  <a:pt x="3292" y="7809"/>
                  <a:pt x="3167" y="7840"/>
                  <a:pt x="3041" y="7872"/>
                </a:cubicBezTo>
                <a:cubicBezTo>
                  <a:pt x="3029" y="7867"/>
                  <a:pt x="3015" y="7865"/>
                  <a:pt x="3001" y="7865"/>
                </a:cubicBezTo>
                <a:cubicBezTo>
                  <a:pt x="2962" y="7865"/>
                  <a:pt x="2919" y="7880"/>
                  <a:pt x="2884" y="7903"/>
                </a:cubicBezTo>
                <a:cubicBezTo>
                  <a:pt x="2869" y="7903"/>
                  <a:pt x="2853" y="7903"/>
                  <a:pt x="2822" y="7919"/>
                </a:cubicBezTo>
                <a:cubicBezTo>
                  <a:pt x="2837" y="7840"/>
                  <a:pt x="2837" y="7778"/>
                  <a:pt x="2853" y="7715"/>
                </a:cubicBezTo>
                <a:cubicBezTo>
                  <a:pt x="2897" y="7748"/>
                  <a:pt x="2953" y="7765"/>
                  <a:pt x="3008" y="7765"/>
                </a:cubicBezTo>
                <a:cubicBezTo>
                  <a:pt x="3110" y="7765"/>
                  <a:pt x="3209" y="7706"/>
                  <a:pt x="3229" y="7574"/>
                </a:cubicBezTo>
                <a:cubicBezTo>
                  <a:pt x="3274" y="7685"/>
                  <a:pt x="3371" y="7737"/>
                  <a:pt x="3470" y="7737"/>
                </a:cubicBezTo>
                <a:cubicBezTo>
                  <a:pt x="3579" y="7737"/>
                  <a:pt x="3690" y="7673"/>
                  <a:pt x="3731" y="7558"/>
                </a:cubicBezTo>
                <a:close/>
                <a:moveTo>
                  <a:pt x="5408" y="8420"/>
                </a:moveTo>
                <a:cubicBezTo>
                  <a:pt x="5424" y="8561"/>
                  <a:pt x="5455" y="8687"/>
                  <a:pt x="5486" y="8812"/>
                </a:cubicBezTo>
                <a:cubicBezTo>
                  <a:pt x="5377" y="8687"/>
                  <a:pt x="5283" y="8546"/>
                  <a:pt x="5173" y="8420"/>
                </a:cubicBezTo>
                <a:close/>
                <a:moveTo>
                  <a:pt x="4405" y="8357"/>
                </a:moveTo>
                <a:cubicBezTo>
                  <a:pt x="4436" y="8640"/>
                  <a:pt x="4452" y="8906"/>
                  <a:pt x="4452" y="9188"/>
                </a:cubicBezTo>
                <a:cubicBezTo>
                  <a:pt x="4389" y="8922"/>
                  <a:pt x="4373" y="8640"/>
                  <a:pt x="4358" y="8357"/>
                </a:cubicBezTo>
                <a:close/>
                <a:moveTo>
                  <a:pt x="3950" y="8342"/>
                </a:moveTo>
                <a:cubicBezTo>
                  <a:pt x="3935" y="8420"/>
                  <a:pt x="3935" y="8483"/>
                  <a:pt x="3935" y="8561"/>
                </a:cubicBezTo>
                <a:cubicBezTo>
                  <a:pt x="3919" y="8828"/>
                  <a:pt x="3872" y="9094"/>
                  <a:pt x="3825" y="9361"/>
                </a:cubicBezTo>
                <a:lnTo>
                  <a:pt x="3809" y="9361"/>
                </a:lnTo>
                <a:cubicBezTo>
                  <a:pt x="3762" y="9031"/>
                  <a:pt x="3731" y="8702"/>
                  <a:pt x="3715" y="8357"/>
                </a:cubicBezTo>
                <a:cubicBezTo>
                  <a:pt x="3793" y="8357"/>
                  <a:pt x="3872" y="8342"/>
                  <a:pt x="3950" y="8342"/>
                </a:cubicBezTo>
                <a:close/>
                <a:moveTo>
                  <a:pt x="4938" y="8969"/>
                </a:moveTo>
                <a:cubicBezTo>
                  <a:pt x="5063" y="9157"/>
                  <a:pt x="5204" y="9345"/>
                  <a:pt x="5345" y="9517"/>
                </a:cubicBezTo>
                <a:cubicBezTo>
                  <a:pt x="5204" y="9517"/>
                  <a:pt x="5079" y="9533"/>
                  <a:pt x="4938" y="9533"/>
                </a:cubicBezTo>
                <a:cubicBezTo>
                  <a:pt x="4938" y="9345"/>
                  <a:pt x="4938" y="9157"/>
                  <a:pt x="4938" y="8969"/>
                </a:cubicBezTo>
                <a:close/>
                <a:moveTo>
                  <a:pt x="6176" y="9267"/>
                </a:moveTo>
                <a:cubicBezTo>
                  <a:pt x="6270" y="9361"/>
                  <a:pt x="6364" y="9470"/>
                  <a:pt x="6458" y="9580"/>
                </a:cubicBezTo>
                <a:cubicBezTo>
                  <a:pt x="6395" y="9564"/>
                  <a:pt x="6333" y="9564"/>
                  <a:pt x="6270" y="9549"/>
                </a:cubicBezTo>
                <a:cubicBezTo>
                  <a:pt x="6239" y="9455"/>
                  <a:pt x="6207" y="9361"/>
                  <a:pt x="6176" y="9267"/>
                </a:cubicBezTo>
                <a:close/>
                <a:moveTo>
                  <a:pt x="2696" y="9643"/>
                </a:moveTo>
                <a:cubicBezTo>
                  <a:pt x="2696" y="9784"/>
                  <a:pt x="2712" y="9909"/>
                  <a:pt x="2712" y="10050"/>
                </a:cubicBezTo>
                <a:cubicBezTo>
                  <a:pt x="2681" y="10066"/>
                  <a:pt x="2665" y="10066"/>
                  <a:pt x="2634" y="10082"/>
                </a:cubicBezTo>
                <a:lnTo>
                  <a:pt x="2524" y="10082"/>
                </a:lnTo>
                <a:cubicBezTo>
                  <a:pt x="2587" y="9941"/>
                  <a:pt x="2649" y="9784"/>
                  <a:pt x="2696" y="9643"/>
                </a:cubicBezTo>
                <a:close/>
                <a:moveTo>
                  <a:pt x="6512" y="0"/>
                </a:moveTo>
                <a:cubicBezTo>
                  <a:pt x="5667" y="0"/>
                  <a:pt x="4808" y="74"/>
                  <a:pt x="3966" y="97"/>
                </a:cubicBezTo>
                <a:cubicBezTo>
                  <a:pt x="2712" y="128"/>
                  <a:pt x="1395" y="66"/>
                  <a:pt x="173" y="317"/>
                </a:cubicBezTo>
                <a:cubicBezTo>
                  <a:pt x="141" y="317"/>
                  <a:pt x="110" y="332"/>
                  <a:pt x="94" y="348"/>
                </a:cubicBezTo>
                <a:cubicBezTo>
                  <a:pt x="47" y="379"/>
                  <a:pt x="16" y="411"/>
                  <a:pt x="16" y="458"/>
                </a:cubicBezTo>
                <a:cubicBezTo>
                  <a:pt x="0" y="552"/>
                  <a:pt x="32" y="646"/>
                  <a:pt x="157" y="661"/>
                </a:cubicBezTo>
                <a:cubicBezTo>
                  <a:pt x="267" y="693"/>
                  <a:pt x="376" y="708"/>
                  <a:pt x="486" y="724"/>
                </a:cubicBezTo>
                <a:cubicBezTo>
                  <a:pt x="753" y="865"/>
                  <a:pt x="1050" y="1038"/>
                  <a:pt x="1160" y="1241"/>
                </a:cubicBezTo>
                <a:cubicBezTo>
                  <a:pt x="1254" y="1461"/>
                  <a:pt x="1207" y="1931"/>
                  <a:pt x="1223" y="2166"/>
                </a:cubicBezTo>
                <a:cubicBezTo>
                  <a:pt x="1270" y="2871"/>
                  <a:pt x="1333" y="3561"/>
                  <a:pt x="1380" y="4251"/>
                </a:cubicBezTo>
                <a:cubicBezTo>
                  <a:pt x="1442" y="5097"/>
                  <a:pt x="1301" y="6226"/>
                  <a:pt x="1568" y="7072"/>
                </a:cubicBezTo>
                <a:cubicBezTo>
                  <a:pt x="1536" y="7307"/>
                  <a:pt x="1536" y="7558"/>
                  <a:pt x="1583" y="7778"/>
                </a:cubicBezTo>
                <a:cubicBezTo>
                  <a:pt x="1568" y="7950"/>
                  <a:pt x="1552" y="8122"/>
                  <a:pt x="1521" y="8279"/>
                </a:cubicBezTo>
                <a:cubicBezTo>
                  <a:pt x="1333" y="8655"/>
                  <a:pt x="1145" y="9031"/>
                  <a:pt x="956" y="9392"/>
                </a:cubicBezTo>
                <a:cubicBezTo>
                  <a:pt x="815" y="9611"/>
                  <a:pt x="674" y="9831"/>
                  <a:pt x="549" y="10082"/>
                </a:cubicBezTo>
                <a:cubicBezTo>
                  <a:pt x="533" y="10129"/>
                  <a:pt x="533" y="10160"/>
                  <a:pt x="549" y="10207"/>
                </a:cubicBezTo>
                <a:cubicBezTo>
                  <a:pt x="486" y="10285"/>
                  <a:pt x="439" y="10379"/>
                  <a:pt x="392" y="10458"/>
                </a:cubicBezTo>
                <a:cubicBezTo>
                  <a:pt x="302" y="10593"/>
                  <a:pt x="443" y="10772"/>
                  <a:pt x="579" y="10772"/>
                </a:cubicBezTo>
                <a:cubicBezTo>
                  <a:pt x="585" y="10772"/>
                  <a:pt x="590" y="10772"/>
                  <a:pt x="596" y="10771"/>
                </a:cubicBezTo>
                <a:lnTo>
                  <a:pt x="627" y="10771"/>
                </a:lnTo>
                <a:cubicBezTo>
                  <a:pt x="690" y="10818"/>
                  <a:pt x="768" y="10865"/>
                  <a:pt x="878" y="10881"/>
                </a:cubicBezTo>
                <a:cubicBezTo>
                  <a:pt x="894" y="10889"/>
                  <a:pt x="913" y="10893"/>
                  <a:pt x="935" y="10893"/>
                </a:cubicBezTo>
                <a:cubicBezTo>
                  <a:pt x="956" y="10893"/>
                  <a:pt x="980" y="10889"/>
                  <a:pt x="1003" y="10881"/>
                </a:cubicBezTo>
                <a:cubicBezTo>
                  <a:pt x="1218" y="10939"/>
                  <a:pt x="1449" y="10961"/>
                  <a:pt x="1686" y="10961"/>
                </a:cubicBezTo>
                <a:cubicBezTo>
                  <a:pt x="2348" y="10961"/>
                  <a:pt x="3064" y="10790"/>
                  <a:pt x="3652" y="10756"/>
                </a:cubicBezTo>
                <a:cubicBezTo>
                  <a:pt x="3778" y="10740"/>
                  <a:pt x="3903" y="10740"/>
                  <a:pt x="4013" y="10724"/>
                </a:cubicBezTo>
                <a:cubicBezTo>
                  <a:pt x="4232" y="12981"/>
                  <a:pt x="4264" y="15380"/>
                  <a:pt x="4765" y="17605"/>
                </a:cubicBezTo>
                <a:cubicBezTo>
                  <a:pt x="4781" y="17887"/>
                  <a:pt x="4797" y="18185"/>
                  <a:pt x="4812" y="18467"/>
                </a:cubicBezTo>
                <a:cubicBezTo>
                  <a:pt x="4821" y="18614"/>
                  <a:pt x="4937" y="18685"/>
                  <a:pt x="5051" y="18685"/>
                </a:cubicBezTo>
                <a:cubicBezTo>
                  <a:pt x="5132" y="18685"/>
                  <a:pt x="5212" y="18649"/>
                  <a:pt x="5251" y="18577"/>
                </a:cubicBezTo>
                <a:cubicBezTo>
                  <a:pt x="5330" y="18546"/>
                  <a:pt x="5392" y="18467"/>
                  <a:pt x="5392" y="18373"/>
                </a:cubicBezTo>
                <a:cubicBezTo>
                  <a:pt x="5314" y="17668"/>
                  <a:pt x="5236" y="16978"/>
                  <a:pt x="5157" y="16289"/>
                </a:cubicBezTo>
                <a:cubicBezTo>
                  <a:pt x="5126" y="15583"/>
                  <a:pt x="5094" y="14862"/>
                  <a:pt x="5079" y="14157"/>
                </a:cubicBezTo>
                <a:cubicBezTo>
                  <a:pt x="5063" y="13091"/>
                  <a:pt x="5283" y="11727"/>
                  <a:pt x="5000" y="10662"/>
                </a:cubicBezTo>
                <a:cubicBezTo>
                  <a:pt x="5508" y="10627"/>
                  <a:pt x="6015" y="10602"/>
                  <a:pt x="6517" y="10602"/>
                </a:cubicBezTo>
                <a:cubicBezTo>
                  <a:pt x="6930" y="10602"/>
                  <a:pt x="7340" y="10619"/>
                  <a:pt x="7743" y="10662"/>
                </a:cubicBezTo>
                <a:cubicBezTo>
                  <a:pt x="7750" y="10662"/>
                  <a:pt x="7757" y="10662"/>
                  <a:pt x="7764" y="10662"/>
                </a:cubicBezTo>
                <a:cubicBezTo>
                  <a:pt x="7962" y="10662"/>
                  <a:pt x="8163" y="10451"/>
                  <a:pt x="8073" y="10270"/>
                </a:cubicBezTo>
                <a:cubicBezTo>
                  <a:pt x="8135" y="10223"/>
                  <a:pt x="8182" y="10144"/>
                  <a:pt x="8182" y="10035"/>
                </a:cubicBezTo>
                <a:cubicBezTo>
                  <a:pt x="8135" y="9533"/>
                  <a:pt x="7790" y="9078"/>
                  <a:pt x="7493" y="8718"/>
                </a:cubicBezTo>
                <a:cubicBezTo>
                  <a:pt x="7258" y="8420"/>
                  <a:pt x="7007" y="8122"/>
                  <a:pt x="6756" y="7840"/>
                </a:cubicBezTo>
                <a:lnTo>
                  <a:pt x="6787" y="4188"/>
                </a:lnTo>
                <a:cubicBezTo>
                  <a:pt x="6803" y="2950"/>
                  <a:pt x="6505" y="1461"/>
                  <a:pt x="7571" y="614"/>
                </a:cubicBezTo>
                <a:cubicBezTo>
                  <a:pt x="7618" y="567"/>
                  <a:pt x="7649" y="505"/>
                  <a:pt x="7649" y="442"/>
                </a:cubicBezTo>
                <a:cubicBezTo>
                  <a:pt x="7712" y="270"/>
                  <a:pt x="7665" y="66"/>
                  <a:pt x="7414" y="34"/>
                </a:cubicBezTo>
                <a:cubicBezTo>
                  <a:pt x="7116" y="10"/>
                  <a:pt x="6815" y="0"/>
                  <a:pt x="651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7" name="Google Shape;677;p17"/>
          <p:cNvGrpSpPr/>
          <p:nvPr/>
        </p:nvGrpSpPr>
        <p:grpSpPr>
          <a:xfrm rot="514806">
            <a:off x="635931" y="3596943"/>
            <a:ext cx="1118061" cy="876421"/>
            <a:chOff x="378575" y="1776375"/>
            <a:chExt cx="737425" cy="578050"/>
          </a:xfrm>
        </p:grpSpPr>
        <p:sp>
          <p:nvSpPr>
            <p:cNvPr id="678" name="Google Shape;678;p17"/>
            <p:cNvSpPr/>
            <p:nvPr/>
          </p:nvSpPr>
          <p:spPr>
            <a:xfrm>
              <a:off x="378575" y="1776375"/>
              <a:ext cx="737425" cy="60825"/>
            </a:xfrm>
            <a:custGeom>
              <a:avLst/>
              <a:gdLst/>
              <a:ahLst/>
              <a:cxnLst/>
              <a:rect l="l" t="t" r="r" b="b"/>
              <a:pathLst>
                <a:path w="29497" h="2433" extrusionOk="0">
                  <a:moveTo>
                    <a:pt x="19316" y="1"/>
                  </a:moveTo>
                  <a:cubicBezTo>
                    <a:pt x="13215" y="1"/>
                    <a:pt x="7118" y="143"/>
                    <a:pt x="1024" y="432"/>
                  </a:cubicBezTo>
                  <a:cubicBezTo>
                    <a:pt x="0" y="478"/>
                    <a:pt x="75" y="1520"/>
                    <a:pt x="649" y="2101"/>
                  </a:cubicBezTo>
                  <a:cubicBezTo>
                    <a:pt x="635" y="1847"/>
                    <a:pt x="621" y="1595"/>
                    <a:pt x="610" y="1342"/>
                  </a:cubicBezTo>
                  <a:cubicBezTo>
                    <a:pt x="596" y="1103"/>
                    <a:pt x="760" y="1006"/>
                    <a:pt x="999" y="1006"/>
                  </a:cubicBezTo>
                  <a:cubicBezTo>
                    <a:pt x="1587" y="1006"/>
                    <a:pt x="2646" y="1609"/>
                    <a:pt x="2674" y="2172"/>
                  </a:cubicBezTo>
                  <a:cubicBezTo>
                    <a:pt x="2678" y="2261"/>
                    <a:pt x="2681" y="2347"/>
                    <a:pt x="2689" y="2433"/>
                  </a:cubicBezTo>
                  <a:cubicBezTo>
                    <a:pt x="8398" y="2179"/>
                    <a:pt x="14114" y="2051"/>
                    <a:pt x="19826" y="2051"/>
                  </a:cubicBezTo>
                  <a:cubicBezTo>
                    <a:pt x="21669" y="2051"/>
                    <a:pt x="23509" y="2066"/>
                    <a:pt x="25349" y="2090"/>
                  </a:cubicBezTo>
                  <a:cubicBezTo>
                    <a:pt x="25321" y="1798"/>
                    <a:pt x="25285" y="1502"/>
                    <a:pt x="25246" y="1205"/>
                  </a:cubicBezTo>
                  <a:cubicBezTo>
                    <a:pt x="25150" y="547"/>
                    <a:pt x="25809" y="172"/>
                    <a:pt x="26444" y="172"/>
                  </a:cubicBezTo>
                  <a:cubicBezTo>
                    <a:pt x="26950" y="172"/>
                    <a:pt x="27439" y="410"/>
                    <a:pt x="27514" y="938"/>
                  </a:cubicBezTo>
                  <a:cubicBezTo>
                    <a:pt x="27571" y="1338"/>
                    <a:pt x="27617" y="1733"/>
                    <a:pt x="27649" y="2133"/>
                  </a:cubicBezTo>
                  <a:cubicBezTo>
                    <a:pt x="27774" y="2133"/>
                    <a:pt x="27899" y="2137"/>
                    <a:pt x="28024" y="2140"/>
                  </a:cubicBezTo>
                  <a:lnTo>
                    <a:pt x="28060" y="2140"/>
                  </a:lnTo>
                  <a:cubicBezTo>
                    <a:pt x="29496" y="2140"/>
                    <a:pt x="29343" y="125"/>
                    <a:pt x="28030" y="97"/>
                  </a:cubicBezTo>
                  <a:cubicBezTo>
                    <a:pt x="25124" y="33"/>
                    <a:pt x="22219" y="1"/>
                    <a:pt x="193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17"/>
            <p:cNvSpPr/>
            <p:nvPr/>
          </p:nvSpPr>
          <p:spPr>
            <a:xfrm>
              <a:off x="1004275" y="1828625"/>
              <a:ext cx="74725" cy="327700"/>
            </a:xfrm>
            <a:custGeom>
              <a:avLst/>
              <a:gdLst/>
              <a:ahLst/>
              <a:cxnLst/>
              <a:rect l="l" t="t" r="r" b="b"/>
              <a:pathLst>
                <a:path w="2989" h="13108" extrusionOk="0">
                  <a:moveTo>
                    <a:pt x="321" y="0"/>
                  </a:moveTo>
                  <a:lnTo>
                    <a:pt x="321" y="0"/>
                  </a:lnTo>
                  <a:cubicBezTo>
                    <a:pt x="724" y="4054"/>
                    <a:pt x="0" y="8130"/>
                    <a:pt x="353" y="12184"/>
                  </a:cubicBezTo>
                  <a:cubicBezTo>
                    <a:pt x="585" y="12152"/>
                    <a:pt x="817" y="12131"/>
                    <a:pt x="1038" y="12131"/>
                  </a:cubicBezTo>
                  <a:cubicBezTo>
                    <a:pt x="1516" y="12131"/>
                    <a:pt x="1954" y="12230"/>
                    <a:pt x="2293" y="12508"/>
                  </a:cubicBezTo>
                  <a:cubicBezTo>
                    <a:pt x="2471" y="12658"/>
                    <a:pt x="2660" y="12869"/>
                    <a:pt x="2753" y="13108"/>
                  </a:cubicBezTo>
                  <a:cubicBezTo>
                    <a:pt x="2753" y="13065"/>
                    <a:pt x="2749" y="13026"/>
                    <a:pt x="2746" y="12983"/>
                  </a:cubicBezTo>
                  <a:cubicBezTo>
                    <a:pt x="2150" y="8679"/>
                    <a:pt x="2989" y="4350"/>
                    <a:pt x="2621" y="43"/>
                  </a:cubicBezTo>
                  <a:cubicBezTo>
                    <a:pt x="1855" y="25"/>
                    <a:pt x="1088" y="11"/>
                    <a:pt x="3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7"/>
            <p:cNvSpPr/>
            <p:nvPr/>
          </p:nvSpPr>
          <p:spPr>
            <a:xfrm>
              <a:off x="1007300" y="1780650"/>
              <a:ext cx="62500" cy="49075"/>
            </a:xfrm>
            <a:custGeom>
              <a:avLst/>
              <a:gdLst/>
              <a:ahLst/>
              <a:cxnLst/>
              <a:rect l="l" t="t" r="r" b="b"/>
              <a:pathLst>
                <a:path w="2500" h="1963" extrusionOk="0">
                  <a:moveTo>
                    <a:pt x="1295" y="1"/>
                  </a:moveTo>
                  <a:cubicBezTo>
                    <a:pt x="660" y="1"/>
                    <a:pt x="1" y="376"/>
                    <a:pt x="97" y="1034"/>
                  </a:cubicBezTo>
                  <a:cubicBezTo>
                    <a:pt x="136" y="1331"/>
                    <a:pt x="172" y="1627"/>
                    <a:pt x="200" y="1919"/>
                  </a:cubicBezTo>
                  <a:cubicBezTo>
                    <a:pt x="967" y="1930"/>
                    <a:pt x="1734" y="1944"/>
                    <a:pt x="2500" y="1962"/>
                  </a:cubicBezTo>
                  <a:cubicBezTo>
                    <a:pt x="2468" y="1562"/>
                    <a:pt x="2422" y="1167"/>
                    <a:pt x="2365" y="767"/>
                  </a:cubicBezTo>
                  <a:cubicBezTo>
                    <a:pt x="2290" y="239"/>
                    <a:pt x="1801" y="1"/>
                    <a:pt x="12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7"/>
            <p:cNvSpPr/>
            <p:nvPr/>
          </p:nvSpPr>
          <p:spPr>
            <a:xfrm>
              <a:off x="785225" y="2133225"/>
              <a:ext cx="290025" cy="69200"/>
            </a:xfrm>
            <a:custGeom>
              <a:avLst/>
              <a:gdLst/>
              <a:ahLst/>
              <a:cxnLst/>
              <a:rect l="l" t="t" r="r" b="b"/>
              <a:pathLst>
                <a:path w="11601" h="2768" extrusionOk="0">
                  <a:moveTo>
                    <a:pt x="9115" y="0"/>
                  </a:moveTo>
                  <a:cubicBezTo>
                    <a:pt x="8323" y="115"/>
                    <a:pt x="7503" y="378"/>
                    <a:pt x="6904" y="453"/>
                  </a:cubicBezTo>
                  <a:cubicBezTo>
                    <a:pt x="4990" y="692"/>
                    <a:pt x="3065" y="799"/>
                    <a:pt x="1135" y="799"/>
                  </a:cubicBezTo>
                  <a:cubicBezTo>
                    <a:pt x="1" y="803"/>
                    <a:pt x="126" y="1962"/>
                    <a:pt x="822" y="2507"/>
                  </a:cubicBezTo>
                  <a:cubicBezTo>
                    <a:pt x="832" y="2454"/>
                    <a:pt x="843" y="2396"/>
                    <a:pt x="857" y="2343"/>
                  </a:cubicBezTo>
                  <a:cubicBezTo>
                    <a:pt x="925" y="1993"/>
                    <a:pt x="1641" y="1861"/>
                    <a:pt x="2252" y="1861"/>
                  </a:cubicBezTo>
                  <a:cubicBezTo>
                    <a:pt x="2732" y="1861"/>
                    <a:pt x="3150" y="1947"/>
                    <a:pt x="3124" y="2069"/>
                  </a:cubicBezTo>
                  <a:cubicBezTo>
                    <a:pt x="3078" y="2304"/>
                    <a:pt x="3035" y="2536"/>
                    <a:pt x="2996" y="2768"/>
                  </a:cubicBezTo>
                  <a:cubicBezTo>
                    <a:pt x="4006" y="2742"/>
                    <a:pt x="5011" y="2686"/>
                    <a:pt x="6013" y="2589"/>
                  </a:cubicBezTo>
                  <a:cubicBezTo>
                    <a:pt x="6744" y="2521"/>
                    <a:pt x="7475" y="2432"/>
                    <a:pt x="8203" y="2329"/>
                  </a:cubicBezTo>
                  <a:cubicBezTo>
                    <a:pt x="8338" y="2307"/>
                    <a:pt x="9586" y="2154"/>
                    <a:pt x="9811" y="1972"/>
                  </a:cubicBezTo>
                  <a:cubicBezTo>
                    <a:pt x="10021" y="2079"/>
                    <a:pt x="10263" y="2143"/>
                    <a:pt x="10502" y="2143"/>
                  </a:cubicBezTo>
                  <a:cubicBezTo>
                    <a:pt x="10891" y="2143"/>
                    <a:pt x="11265" y="1980"/>
                    <a:pt x="11458" y="1591"/>
                  </a:cubicBezTo>
                  <a:cubicBezTo>
                    <a:pt x="11473" y="1562"/>
                    <a:pt x="11486" y="1534"/>
                    <a:pt x="11504" y="1505"/>
                  </a:cubicBezTo>
                  <a:cubicBezTo>
                    <a:pt x="11601" y="1309"/>
                    <a:pt x="11586" y="1109"/>
                    <a:pt x="11515" y="924"/>
                  </a:cubicBezTo>
                  <a:lnTo>
                    <a:pt x="11515" y="924"/>
                  </a:lnTo>
                  <a:cubicBezTo>
                    <a:pt x="11511" y="1505"/>
                    <a:pt x="10898" y="1833"/>
                    <a:pt x="10306" y="1833"/>
                  </a:cubicBezTo>
                  <a:cubicBezTo>
                    <a:pt x="9796" y="1833"/>
                    <a:pt x="9307" y="1594"/>
                    <a:pt x="9236" y="1066"/>
                  </a:cubicBezTo>
                  <a:cubicBezTo>
                    <a:pt x="9187" y="710"/>
                    <a:pt x="9147" y="357"/>
                    <a:pt x="91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17"/>
            <p:cNvSpPr/>
            <p:nvPr/>
          </p:nvSpPr>
          <p:spPr>
            <a:xfrm>
              <a:off x="1013075" y="2131900"/>
              <a:ext cx="60050" cy="47175"/>
            </a:xfrm>
            <a:custGeom>
              <a:avLst/>
              <a:gdLst/>
              <a:ahLst/>
              <a:cxnLst/>
              <a:rect l="l" t="t" r="r" b="b"/>
              <a:pathLst>
                <a:path w="2402" h="1887" extrusionOk="0">
                  <a:moveTo>
                    <a:pt x="686" y="0"/>
                  </a:moveTo>
                  <a:cubicBezTo>
                    <a:pt x="465" y="0"/>
                    <a:pt x="233" y="21"/>
                    <a:pt x="1" y="53"/>
                  </a:cubicBezTo>
                  <a:cubicBezTo>
                    <a:pt x="33" y="410"/>
                    <a:pt x="73" y="763"/>
                    <a:pt x="122" y="1119"/>
                  </a:cubicBezTo>
                  <a:cubicBezTo>
                    <a:pt x="193" y="1647"/>
                    <a:pt x="682" y="1886"/>
                    <a:pt x="1192" y="1886"/>
                  </a:cubicBezTo>
                  <a:cubicBezTo>
                    <a:pt x="1784" y="1886"/>
                    <a:pt x="2397" y="1558"/>
                    <a:pt x="2401" y="977"/>
                  </a:cubicBezTo>
                  <a:cubicBezTo>
                    <a:pt x="2308" y="738"/>
                    <a:pt x="2119" y="527"/>
                    <a:pt x="1941" y="377"/>
                  </a:cubicBezTo>
                  <a:cubicBezTo>
                    <a:pt x="1602" y="99"/>
                    <a:pt x="1164" y="0"/>
                    <a:pt x="6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17"/>
            <p:cNvSpPr/>
            <p:nvPr/>
          </p:nvSpPr>
          <p:spPr>
            <a:xfrm>
              <a:off x="798250" y="2195875"/>
              <a:ext cx="62525" cy="151150"/>
            </a:xfrm>
            <a:custGeom>
              <a:avLst/>
              <a:gdLst/>
              <a:ahLst/>
              <a:cxnLst/>
              <a:rect l="l" t="t" r="r" b="b"/>
              <a:pathLst>
                <a:path w="2501" h="6046" extrusionOk="0">
                  <a:moveTo>
                    <a:pt x="301" y="1"/>
                  </a:moveTo>
                  <a:cubicBezTo>
                    <a:pt x="129" y="886"/>
                    <a:pt x="29" y="1766"/>
                    <a:pt x="1" y="2647"/>
                  </a:cubicBezTo>
                  <a:cubicBezTo>
                    <a:pt x="464" y="3367"/>
                    <a:pt x="928" y="4084"/>
                    <a:pt x="1388" y="4801"/>
                  </a:cubicBezTo>
                  <a:cubicBezTo>
                    <a:pt x="1652" y="5207"/>
                    <a:pt x="1709" y="5724"/>
                    <a:pt x="1612" y="6045"/>
                  </a:cubicBezTo>
                  <a:cubicBezTo>
                    <a:pt x="2094" y="5956"/>
                    <a:pt x="2501" y="5785"/>
                    <a:pt x="2468" y="5581"/>
                  </a:cubicBezTo>
                  <a:cubicBezTo>
                    <a:pt x="2190" y="3799"/>
                    <a:pt x="2190" y="2033"/>
                    <a:pt x="2475" y="262"/>
                  </a:cubicBezTo>
                  <a:lnTo>
                    <a:pt x="2475" y="262"/>
                  </a:lnTo>
                  <a:cubicBezTo>
                    <a:pt x="2016" y="275"/>
                    <a:pt x="1552" y="279"/>
                    <a:pt x="1089" y="279"/>
                  </a:cubicBezTo>
                  <a:cubicBezTo>
                    <a:pt x="785" y="279"/>
                    <a:pt x="518" y="172"/>
                    <a:pt x="3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17"/>
            <p:cNvSpPr/>
            <p:nvPr/>
          </p:nvSpPr>
          <p:spPr>
            <a:xfrm>
              <a:off x="805750" y="2179750"/>
              <a:ext cx="58250" cy="23100"/>
            </a:xfrm>
            <a:custGeom>
              <a:avLst/>
              <a:gdLst/>
              <a:ahLst/>
              <a:cxnLst/>
              <a:rect l="l" t="t" r="r" b="b"/>
              <a:pathLst>
                <a:path w="2330" h="924" extrusionOk="0">
                  <a:moveTo>
                    <a:pt x="1431" y="0"/>
                  </a:moveTo>
                  <a:cubicBezTo>
                    <a:pt x="820" y="0"/>
                    <a:pt x="104" y="132"/>
                    <a:pt x="36" y="482"/>
                  </a:cubicBezTo>
                  <a:cubicBezTo>
                    <a:pt x="22" y="535"/>
                    <a:pt x="11" y="593"/>
                    <a:pt x="1" y="646"/>
                  </a:cubicBezTo>
                  <a:cubicBezTo>
                    <a:pt x="218" y="817"/>
                    <a:pt x="485" y="924"/>
                    <a:pt x="789" y="924"/>
                  </a:cubicBezTo>
                  <a:cubicBezTo>
                    <a:pt x="1252" y="924"/>
                    <a:pt x="1716" y="920"/>
                    <a:pt x="2175" y="907"/>
                  </a:cubicBezTo>
                  <a:cubicBezTo>
                    <a:pt x="2214" y="675"/>
                    <a:pt x="2257" y="443"/>
                    <a:pt x="2303" y="208"/>
                  </a:cubicBezTo>
                  <a:cubicBezTo>
                    <a:pt x="2329" y="86"/>
                    <a:pt x="1911" y="0"/>
                    <a:pt x="1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17"/>
            <p:cNvSpPr/>
            <p:nvPr/>
          </p:nvSpPr>
          <p:spPr>
            <a:xfrm>
              <a:off x="799950" y="2316150"/>
              <a:ext cx="21675" cy="32475"/>
            </a:xfrm>
            <a:custGeom>
              <a:avLst/>
              <a:gdLst/>
              <a:ahLst/>
              <a:cxnLst/>
              <a:rect l="l" t="t" r="r" b="b"/>
              <a:pathLst>
                <a:path w="867" h="1299" extrusionOk="0">
                  <a:moveTo>
                    <a:pt x="1" y="0"/>
                  </a:moveTo>
                  <a:lnTo>
                    <a:pt x="1" y="0"/>
                  </a:lnTo>
                  <a:cubicBezTo>
                    <a:pt x="32" y="350"/>
                    <a:pt x="79" y="696"/>
                    <a:pt x="132" y="1045"/>
                  </a:cubicBezTo>
                  <a:cubicBezTo>
                    <a:pt x="161" y="1223"/>
                    <a:pt x="475" y="1298"/>
                    <a:pt x="863" y="1298"/>
                  </a:cubicBezTo>
                  <a:lnTo>
                    <a:pt x="867" y="1298"/>
                  </a:lnTo>
                  <a:cubicBezTo>
                    <a:pt x="799" y="1223"/>
                    <a:pt x="728" y="1127"/>
                    <a:pt x="653" y="1013"/>
                  </a:cubicBezTo>
                  <a:cubicBezTo>
                    <a:pt x="435" y="674"/>
                    <a:pt x="218" y="339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17"/>
            <p:cNvSpPr/>
            <p:nvPr/>
          </p:nvSpPr>
          <p:spPr>
            <a:xfrm>
              <a:off x="475450" y="2160675"/>
              <a:ext cx="363125" cy="193750"/>
            </a:xfrm>
            <a:custGeom>
              <a:avLst/>
              <a:gdLst/>
              <a:ahLst/>
              <a:cxnLst/>
              <a:rect l="l" t="t" r="r" b="b"/>
              <a:pathLst>
                <a:path w="14525" h="7750" extrusionOk="0">
                  <a:moveTo>
                    <a:pt x="2935" y="1"/>
                  </a:moveTo>
                  <a:cubicBezTo>
                    <a:pt x="2012" y="1"/>
                    <a:pt x="1095" y="82"/>
                    <a:pt x="197" y="403"/>
                  </a:cubicBezTo>
                  <a:cubicBezTo>
                    <a:pt x="101" y="436"/>
                    <a:pt x="37" y="507"/>
                    <a:pt x="1" y="603"/>
                  </a:cubicBezTo>
                  <a:cubicBezTo>
                    <a:pt x="26" y="710"/>
                    <a:pt x="55" y="814"/>
                    <a:pt x="83" y="921"/>
                  </a:cubicBezTo>
                  <a:cubicBezTo>
                    <a:pt x="843" y="1199"/>
                    <a:pt x="1702" y="2108"/>
                    <a:pt x="911" y="2368"/>
                  </a:cubicBezTo>
                  <a:cubicBezTo>
                    <a:pt x="882" y="2379"/>
                    <a:pt x="853" y="2386"/>
                    <a:pt x="825" y="2393"/>
                  </a:cubicBezTo>
                  <a:cubicBezTo>
                    <a:pt x="914" y="2440"/>
                    <a:pt x="1000" y="2468"/>
                    <a:pt x="1089" y="2468"/>
                  </a:cubicBezTo>
                  <a:cubicBezTo>
                    <a:pt x="1135" y="2468"/>
                    <a:pt x="1181" y="2461"/>
                    <a:pt x="1228" y="2443"/>
                  </a:cubicBezTo>
                  <a:cubicBezTo>
                    <a:pt x="2048" y="2151"/>
                    <a:pt x="2914" y="2069"/>
                    <a:pt x="3791" y="2069"/>
                  </a:cubicBezTo>
                  <a:cubicBezTo>
                    <a:pt x="4775" y="2069"/>
                    <a:pt x="5771" y="2172"/>
                    <a:pt x="6722" y="2215"/>
                  </a:cubicBezTo>
                  <a:cubicBezTo>
                    <a:pt x="7571" y="2251"/>
                    <a:pt x="8417" y="2290"/>
                    <a:pt x="9265" y="2325"/>
                  </a:cubicBezTo>
                  <a:cubicBezTo>
                    <a:pt x="9525" y="2336"/>
                    <a:pt x="9989" y="2432"/>
                    <a:pt x="10399" y="2432"/>
                  </a:cubicBezTo>
                  <a:cubicBezTo>
                    <a:pt x="10445" y="2432"/>
                    <a:pt x="10492" y="2432"/>
                    <a:pt x="10535" y="2429"/>
                  </a:cubicBezTo>
                  <a:cubicBezTo>
                    <a:pt x="11351" y="3691"/>
                    <a:pt x="12164" y="4957"/>
                    <a:pt x="12981" y="6219"/>
                  </a:cubicBezTo>
                  <a:cubicBezTo>
                    <a:pt x="12910" y="5495"/>
                    <a:pt x="12888" y="4775"/>
                    <a:pt x="12913" y="4055"/>
                  </a:cubicBezTo>
                  <a:cubicBezTo>
                    <a:pt x="12342" y="3171"/>
                    <a:pt x="11768" y="2282"/>
                    <a:pt x="11198" y="1398"/>
                  </a:cubicBezTo>
                  <a:cubicBezTo>
                    <a:pt x="11126" y="1138"/>
                    <a:pt x="10991" y="892"/>
                    <a:pt x="10873" y="735"/>
                  </a:cubicBezTo>
                  <a:cubicBezTo>
                    <a:pt x="10851" y="710"/>
                    <a:pt x="10830" y="681"/>
                    <a:pt x="10809" y="653"/>
                  </a:cubicBezTo>
                  <a:cubicBezTo>
                    <a:pt x="10698" y="510"/>
                    <a:pt x="10377" y="100"/>
                    <a:pt x="10103" y="100"/>
                  </a:cubicBezTo>
                  <a:cubicBezTo>
                    <a:pt x="10053" y="100"/>
                    <a:pt x="10003" y="115"/>
                    <a:pt x="9957" y="146"/>
                  </a:cubicBezTo>
                  <a:cubicBezTo>
                    <a:pt x="9936" y="161"/>
                    <a:pt x="9918" y="176"/>
                    <a:pt x="9896" y="189"/>
                  </a:cubicBezTo>
                  <a:cubicBezTo>
                    <a:pt x="9839" y="229"/>
                    <a:pt x="9796" y="275"/>
                    <a:pt x="9765" y="329"/>
                  </a:cubicBezTo>
                  <a:cubicBezTo>
                    <a:pt x="9658" y="350"/>
                    <a:pt x="9533" y="357"/>
                    <a:pt x="9397" y="357"/>
                  </a:cubicBezTo>
                  <a:cubicBezTo>
                    <a:pt x="8798" y="357"/>
                    <a:pt x="7989" y="204"/>
                    <a:pt x="7682" y="189"/>
                  </a:cubicBezTo>
                  <a:cubicBezTo>
                    <a:pt x="6740" y="151"/>
                    <a:pt x="5799" y="108"/>
                    <a:pt x="4858" y="69"/>
                  </a:cubicBezTo>
                  <a:cubicBezTo>
                    <a:pt x="4212" y="39"/>
                    <a:pt x="3570" y="1"/>
                    <a:pt x="2935" y="1"/>
                  </a:cubicBezTo>
                  <a:close/>
                  <a:moveTo>
                    <a:pt x="14524" y="7453"/>
                  </a:moveTo>
                  <a:lnTo>
                    <a:pt x="14524" y="7453"/>
                  </a:lnTo>
                  <a:cubicBezTo>
                    <a:pt x="14304" y="7493"/>
                    <a:pt x="14065" y="7517"/>
                    <a:pt x="13847" y="7517"/>
                  </a:cubicBezTo>
                  <a:cubicBezTo>
                    <a:pt x="13996" y="7682"/>
                    <a:pt x="14125" y="7749"/>
                    <a:pt x="14232" y="7749"/>
                  </a:cubicBezTo>
                  <a:cubicBezTo>
                    <a:pt x="14371" y="7749"/>
                    <a:pt x="14475" y="7631"/>
                    <a:pt x="14524" y="7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17"/>
            <p:cNvSpPr/>
            <p:nvPr/>
          </p:nvSpPr>
          <p:spPr>
            <a:xfrm>
              <a:off x="797650" y="2262025"/>
              <a:ext cx="43350" cy="86600"/>
            </a:xfrm>
            <a:custGeom>
              <a:avLst/>
              <a:gdLst/>
              <a:ahLst/>
              <a:cxnLst/>
              <a:rect l="l" t="t" r="r" b="b"/>
              <a:pathLst>
                <a:path w="1734" h="3464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721"/>
                    <a:pt x="22" y="1441"/>
                    <a:pt x="93" y="2165"/>
                  </a:cubicBezTo>
                  <a:cubicBezTo>
                    <a:pt x="310" y="2504"/>
                    <a:pt x="527" y="2839"/>
                    <a:pt x="745" y="3178"/>
                  </a:cubicBezTo>
                  <a:cubicBezTo>
                    <a:pt x="820" y="3292"/>
                    <a:pt x="891" y="3388"/>
                    <a:pt x="959" y="3463"/>
                  </a:cubicBezTo>
                  <a:cubicBezTo>
                    <a:pt x="1177" y="3463"/>
                    <a:pt x="1416" y="3439"/>
                    <a:pt x="1636" y="3399"/>
                  </a:cubicBezTo>
                  <a:cubicBezTo>
                    <a:pt x="1733" y="3078"/>
                    <a:pt x="1676" y="2561"/>
                    <a:pt x="1412" y="2155"/>
                  </a:cubicBezTo>
                  <a:cubicBezTo>
                    <a:pt x="952" y="1438"/>
                    <a:pt x="488" y="721"/>
                    <a:pt x="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17"/>
            <p:cNvSpPr/>
            <p:nvPr/>
          </p:nvSpPr>
          <p:spPr>
            <a:xfrm>
              <a:off x="394775" y="1828875"/>
              <a:ext cx="101325" cy="394500"/>
            </a:xfrm>
            <a:custGeom>
              <a:avLst/>
              <a:gdLst/>
              <a:ahLst/>
              <a:cxnLst/>
              <a:rect l="l" t="t" r="r" b="b"/>
              <a:pathLst>
                <a:path w="4053" h="15780" extrusionOk="0">
                  <a:moveTo>
                    <a:pt x="1" y="1"/>
                  </a:moveTo>
                  <a:cubicBezTo>
                    <a:pt x="190" y="3417"/>
                    <a:pt x="465" y="6825"/>
                    <a:pt x="839" y="10224"/>
                  </a:cubicBezTo>
                  <a:cubicBezTo>
                    <a:pt x="1017" y="11864"/>
                    <a:pt x="1078" y="15780"/>
                    <a:pt x="3338" y="15780"/>
                  </a:cubicBezTo>
                  <a:cubicBezTo>
                    <a:pt x="3557" y="15780"/>
                    <a:pt x="3792" y="15744"/>
                    <a:pt x="4052" y="15665"/>
                  </a:cubicBezTo>
                  <a:cubicBezTo>
                    <a:pt x="3524" y="15383"/>
                    <a:pt x="3057" y="14338"/>
                    <a:pt x="3228" y="13875"/>
                  </a:cubicBezTo>
                  <a:cubicBezTo>
                    <a:pt x="3017" y="12955"/>
                    <a:pt x="3000" y="11947"/>
                    <a:pt x="2904" y="11055"/>
                  </a:cubicBezTo>
                  <a:cubicBezTo>
                    <a:pt x="2775" y="9871"/>
                    <a:pt x="2654" y="8683"/>
                    <a:pt x="2547" y="7492"/>
                  </a:cubicBezTo>
                  <a:cubicBezTo>
                    <a:pt x="2333" y="5110"/>
                    <a:pt x="2166" y="2721"/>
                    <a:pt x="2041" y="333"/>
                  </a:cubicBezTo>
                  <a:cubicBezTo>
                    <a:pt x="1666" y="351"/>
                    <a:pt x="1296" y="368"/>
                    <a:pt x="925" y="386"/>
                  </a:cubicBezTo>
                  <a:lnTo>
                    <a:pt x="871" y="386"/>
                  </a:lnTo>
                  <a:cubicBezTo>
                    <a:pt x="529" y="386"/>
                    <a:pt x="226" y="229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17"/>
            <p:cNvSpPr/>
            <p:nvPr/>
          </p:nvSpPr>
          <p:spPr>
            <a:xfrm>
              <a:off x="471175" y="2175750"/>
              <a:ext cx="46850" cy="44750"/>
            </a:xfrm>
            <a:custGeom>
              <a:avLst/>
              <a:gdLst/>
              <a:ahLst/>
              <a:cxnLst/>
              <a:rect l="l" t="t" r="r" b="b"/>
              <a:pathLst>
                <a:path w="1874" h="1790" extrusionOk="0">
                  <a:moveTo>
                    <a:pt x="172" y="0"/>
                  </a:moveTo>
                  <a:lnTo>
                    <a:pt x="172" y="0"/>
                  </a:lnTo>
                  <a:cubicBezTo>
                    <a:pt x="1" y="463"/>
                    <a:pt x="468" y="1508"/>
                    <a:pt x="996" y="1790"/>
                  </a:cubicBezTo>
                  <a:cubicBezTo>
                    <a:pt x="1024" y="1783"/>
                    <a:pt x="1053" y="1776"/>
                    <a:pt x="1082" y="1765"/>
                  </a:cubicBezTo>
                  <a:cubicBezTo>
                    <a:pt x="1873" y="1505"/>
                    <a:pt x="1014" y="596"/>
                    <a:pt x="254" y="318"/>
                  </a:cubicBezTo>
                  <a:cubicBezTo>
                    <a:pt x="226" y="211"/>
                    <a:pt x="197" y="107"/>
                    <a:pt x="1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0" name="Google Shape;690;p17"/>
          <p:cNvSpPr/>
          <p:nvPr/>
        </p:nvSpPr>
        <p:spPr>
          <a:xfrm>
            <a:off x="470701" y="154522"/>
            <a:ext cx="1236035" cy="508000"/>
          </a:xfrm>
          <a:prstGeom prst="rect">
            <a:avLst/>
          </a:prstGeom>
          <a:solidFill>
            <a:srgbClr val="FFFFFF">
              <a:alpha val="5333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1" name="Google Shape;69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698" y="236598"/>
            <a:ext cx="902040" cy="343847"/>
          </a:xfrm>
          <a:prstGeom prst="rect">
            <a:avLst/>
          </a:prstGeom>
          <a:noFill/>
          <a:ln>
            <a:noFill/>
          </a:ln>
        </p:spPr>
      </p:pic>
      <p:sp>
        <p:nvSpPr>
          <p:cNvPr id="692" name="Google Shape;692;p17"/>
          <p:cNvSpPr txBox="1"/>
          <p:nvPr/>
        </p:nvSpPr>
        <p:spPr>
          <a:xfrm>
            <a:off x="470700" y="4457650"/>
            <a:ext cx="2960400" cy="625800"/>
          </a:xfrm>
          <a:prstGeom prst="rect">
            <a:avLst/>
          </a:prstGeom>
          <a:solidFill>
            <a:srgbClr val="00FF00">
              <a:alpha val="2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w-IL" sz="1400" b="1" i="0" u="none" strike="noStrike" cap="none">
                <a:solidFill>
                  <a:srgbClr val="20124D"/>
                </a:solidFill>
                <a:latin typeface="Arial"/>
                <a:ea typeface="Arial"/>
                <a:cs typeface="Arial"/>
                <a:sym typeface="Arial"/>
              </a:rPr>
              <a:t>המורה - שירי אברמוביץ', מחנכת כיתה ו', בי"ס יסודי קשת מזכרת בתיה</a:t>
            </a:r>
            <a:endParaRPr sz="1400" b="1" i="0" u="none" strike="noStrike" cap="none">
              <a:solidFill>
                <a:srgbClr val="2012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3" name="Google Shape;693;p17" title="WhatsApp Video 2020-10-27 at 19.55.44.mp4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39348" y="1375463"/>
            <a:ext cx="5100963" cy="2805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18"/>
          <p:cNvSpPr txBox="1">
            <a:spLocks noGrp="1"/>
          </p:cNvSpPr>
          <p:nvPr>
            <p:ph type="title"/>
          </p:nvPr>
        </p:nvSpPr>
        <p:spPr>
          <a:xfrm>
            <a:off x="745930" y="381871"/>
            <a:ext cx="7887787" cy="9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iw-IL"/>
              <a:t>תפקיד עוזר הוראה: דרך עיניים של עוזר הוראה</a:t>
            </a:r>
            <a:endParaRPr/>
          </a:p>
        </p:txBody>
      </p:sp>
      <p:grpSp>
        <p:nvGrpSpPr>
          <p:cNvPr id="699" name="Google Shape;699;p18"/>
          <p:cNvGrpSpPr/>
          <p:nvPr/>
        </p:nvGrpSpPr>
        <p:grpSpPr>
          <a:xfrm rot="2933674">
            <a:off x="5129348" y="4025499"/>
            <a:ext cx="422852" cy="1156826"/>
            <a:chOff x="3443472" y="1907731"/>
            <a:chExt cx="454327" cy="1325503"/>
          </a:xfrm>
        </p:grpSpPr>
        <p:sp>
          <p:nvSpPr>
            <p:cNvPr id="700" name="Google Shape;700;p18"/>
            <p:cNvSpPr/>
            <p:nvPr/>
          </p:nvSpPr>
          <p:spPr>
            <a:xfrm>
              <a:off x="3456297" y="1920208"/>
              <a:ext cx="427196" cy="1302484"/>
            </a:xfrm>
            <a:custGeom>
              <a:avLst/>
              <a:gdLst/>
              <a:ahLst/>
              <a:cxnLst/>
              <a:rect l="l" t="t" r="r" b="b"/>
              <a:pathLst>
                <a:path w="7495" h="20879" extrusionOk="0">
                  <a:moveTo>
                    <a:pt x="1630" y="1"/>
                  </a:moveTo>
                  <a:cubicBezTo>
                    <a:pt x="1605" y="6768"/>
                    <a:pt x="828" y="13610"/>
                    <a:pt x="1" y="20352"/>
                  </a:cubicBezTo>
                  <a:cubicBezTo>
                    <a:pt x="1605" y="20427"/>
                    <a:pt x="3234" y="20628"/>
                    <a:pt x="4813" y="20878"/>
                  </a:cubicBezTo>
                  <a:cubicBezTo>
                    <a:pt x="5665" y="14187"/>
                    <a:pt x="6267" y="7470"/>
                    <a:pt x="7495" y="803"/>
                  </a:cubicBezTo>
                  <a:lnTo>
                    <a:pt x="7495" y="803"/>
                  </a:lnTo>
                  <a:cubicBezTo>
                    <a:pt x="7478" y="803"/>
                    <a:pt x="7461" y="814"/>
                    <a:pt x="7445" y="814"/>
                  </a:cubicBezTo>
                  <a:cubicBezTo>
                    <a:pt x="7436" y="814"/>
                    <a:pt x="7428" y="811"/>
                    <a:pt x="7419" y="803"/>
                  </a:cubicBezTo>
                  <a:cubicBezTo>
                    <a:pt x="6517" y="678"/>
                    <a:pt x="5665" y="402"/>
                    <a:pt x="4763" y="277"/>
                  </a:cubicBezTo>
                  <a:cubicBezTo>
                    <a:pt x="3735" y="126"/>
                    <a:pt x="2708" y="76"/>
                    <a:pt x="1680" y="1"/>
                  </a:cubicBezTo>
                  <a:close/>
                </a:path>
              </a:pathLst>
            </a:custGeom>
            <a:solidFill>
              <a:srgbClr val="E0E0E0">
                <a:alpha val="6235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18"/>
            <p:cNvSpPr/>
            <p:nvPr/>
          </p:nvSpPr>
          <p:spPr>
            <a:xfrm>
              <a:off x="3443472" y="1907731"/>
              <a:ext cx="454327" cy="1325503"/>
            </a:xfrm>
            <a:custGeom>
              <a:avLst/>
              <a:gdLst/>
              <a:ahLst/>
              <a:cxnLst/>
              <a:rect l="l" t="t" r="r" b="b"/>
              <a:pathLst>
                <a:path w="7971" h="21248" extrusionOk="0">
                  <a:moveTo>
                    <a:pt x="2077" y="442"/>
                  </a:moveTo>
                  <a:lnTo>
                    <a:pt x="3334" y="527"/>
                  </a:lnTo>
                  <a:cubicBezTo>
                    <a:pt x="3810" y="552"/>
                    <a:pt x="4311" y="602"/>
                    <a:pt x="4787" y="677"/>
                  </a:cubicBezTo>
                  <a:cubicBezTo>
                    <a:pt x="5264" y="727"/>
                    <a:pt x="5740" y="828"/>
                    <a:pt x="6216" y="953"/>
                  </a:cubicBezTo>
                  <a:lnTo>
                    <a:pt x="6943" y="1103"/>
                  </a:lnTo>
                  <a:lnTo>
                    <a:pt x="7319" y="1178"/>
                  </a:lnTo>
                  <a:lnTo>
                    <a:pt x="7452" y="1212"/>
                  </a:lnTo>
                  <a:lnTo>
                    <a:pt x="7452" y="1212"/>
                  </a:lnTo>
                  <a:cubicBezTo>
                    <a:pt x="7167" y="2790"/>
                    <a:pt x="6906" y="4389"/>
                    <a:pt x="6667" y="5965"/>
                  </a:cubicBezTo>
                  <a:cubicBezTo>
                    <a:pt x="6416" y="7645"/>
                    <a:pt x="6191" y="9324"/>
                    <a:pt x="5990" y="11003"/>
                  </a:cubicBezTo>
                  <a:lnTo>
                    <a:pt x="5414" y="16016"/>
                  </a:lnTo>
                  <a:lnTo>
                    <a:pt x="5138" y="18547"/>
                  </a:lnTo>
                  <a:lnTo>
                    <a:pt x="4988" y="19800"/>
                  </a:lnTo>
                  <a:cubicBezTo>
                    <a:pt x="4938" y="20151"/>
                    <a:pt x="4938" y="20527"/>
                    <a:pt x="4913" y="20903"/>
                  </a:cubicBezTo>
                  <a:cubicBezTo>
                    <a:pt x="4862" y="20878"/>
                    <a:pt x="4812" y="20828"/>
                    <a:pt x="4762" y="20828"/>
                  </a:cubicBezTo>
                  <a:lnTo>
                    <a:pt x="4461" y="20778"/>
                  </a:lnTo>
                  <a:lnTo>
                    <a:pt x="3860" y="20702"/>
                  </a:lnTo>
                  <a:lnTo>
                    <a:pt x="2657" y="20527"/>
                  </a:lnTo>
                  <a:cubicBezTo>
                    <a:pt x="1930" y="20436"/>
                    <a:pt x="1203" y="20386"/>
                    <a:pt x="458" y="20341"/>
                  </a:cubicBezTo>
                  <a:lnTo>
                    <a:pt x="458" y="20341"/>
                  </a:lnTo>
                  <a:cubicBezTo>
                    <a:pt x="670" y="18717"/>
                    <a:pt x="861" y="17115"/>
                    <a:pt x="1028" y="15489"/>
                  </a:cubicBezTo>
                  <a:cubicBezTo>
                    <a:pt x="1128" y="14662"/>
                    <a:pt x="1228" y="13810"/>
                    <a:pt x="1279" y="12958"/>
                  </a:cubicBezTo>
                  <a:cubicBezTo>
                    <a:pt x="1304" y="12106"/>
                    <a:pt x="1379" y="11254"/>
                    <a:pt x="1479" y="10402"/>
                  </a:cubicBezTo>
                  <a:cubicBezTo>
                    <a:pt x="1629" y="8722"/>
                    <a:pt x="1780" y="7018"/>
                    <a:pt x="1905" y="5314"/>
                  </a:cubicBezTo>
                  <a:cubicBezTo>
                    <a:pt x="2001" y="3690"/>
                    <a:pt x="2051" y="2066"/>
                    <a:pt x="2077" y="442"/>
                  </a:cubicBezTo>
                  <a:close/>
                  <a:moveTo>
                    <a:pt x="1855" y="0"/>
                  </a:moveTo>
                  <a:cubicBezTo>
                    <a:pt x="1755" y="0"/>
                    <a:pt x="1654" y="76"/>
                    <a:pt x="1654" y="201"/>
                  </a:cubicBezTo>
                  <a:cubicBezTo>
                    <a:pt x="1654" y="1905"/>
                    <a:pt x="1579" y="3610"/>
                    <a:pt x="1504" y="5289"/>
                  </a:cubicBezTo>
                  <a:cubicBezTo>
                    <a:pt x="1429" y="6993"/>
                    <a:pt x="1354" y="8697"/>
                    <a:pt x="1203" y="10376"/>
                  </a:cubicBezTo>
                  <a:cubicBezTo>
                    <a:pt x="1128" y="11229"/>
                    <a:pt x="1053" y="12081"/>
                    <a:pt x="903" y="12908"/>
                  </a:cubicBezTo>
                  <a:cubicBezTo>
                    <a:pt x="777" y="13760"/>
                    <a:pt x="702" y="14612"/>
                    <a:pt x="602" y="15439"/>
                  </a:cubicBezTo>
                  <a:cubicBezTo>
                    <a:pt x="426" y="17143"/>
                    <a:pt x="226" y="18823"/>
                    <a:pt x="0" y="20502"/>
                  </a:cubicBezTo>
                  <a:lnTo>
                    <a:pt x="0" y="20527"/>
                  </a:lnTo>
                  <a:cubicBezTo>
                    <a:pt x="0" y="20652"/>
                    <a:pt x="101" y="20752"/>
                    <a:pt x="201" y="20752"/>
                  </a:cubicBezTo>
                  <a:cubicBezTo>
                    <a:pt x="1003" y="20803"/>
                    <a:pt x="1805" y="20878"/>
                    <a:pt x="2607" y="20953"/>
                  </a:cubicBezTo>
                  <a:lnTo>
                    <a:pt x="3810" y="21103"/>
                  </a:lnTo>
                  <a:lnTo>
                    <a:pt x="4411" y="21179"/>
                  </a:lnTo>
                  <a:lnTo>
                    <a:pt x="4712" y="21229"/>
                  </a:lnTo>
                  <a:cubicBezTo>
                    <a:pt x="4787" y="21241"/>
                    <a:pt x="4862" y="21247"/>
                    <a:pt x="4938" y="21247"/>
                  </a:cubicBezTo>
                  <a:cubicBezTo>
                    <a:pt x="5013" y="21247"/>
                    <a:pt x="5088" y="21241"/>
                    <a:pt x="5163" y="21229"/>
                  </a:cubicBezTo>
                  <a:cubicBezTo>
                    <a:pt x="5238" y="20778"/>
                    <a:pt x="5339" y="20301"/>
                    <a:pt x="5389" y="19850"/>
                  </a:cubicBezTo>
                  <a:lnTo>
                    <a:pt x="5564" y="18597"/>
                  </a:lnTo>
                  <a:lnTo>
                    <a:pt x="5865" y="16066"/>
                  </a:lnTo>
                  <a:lnTo>
                    <a:pt x="6492" y="11053"/>
                  </a:lnTo>
                  <a:cubicBezTo>
                    <a:pt x="6717" y="9374"/>
                    <a:pt x="6918" y="7720"/>
                    <a:pt x="7143" y="6041"/>
                  </a:cubicBezTo>
                  <a:cubicBezTo>
                    <a:pt x="7394" y="4386"/>
                    <a:pt x="7644" y="2707"/>
                    <a:pt x="7945" y="1053"/>
                  </a:cubicBezTo>
                  <a:cubicBezTo>
                    <a:pt x="7970" y="1028"/>
                    <a:pt x="7970" y="1028"/>
                    <a:pt x="7970" y="1003"/>
                  </a:cubicBezTo>
                  <a:cubicBezTo>
                    <a:pt x="7945" y="878"/>
                    <a:pt x="7845" y="777"/>
                    <a:pt x="7720" y="777"/>
                  </a:cubicBezTo>
                  <a:lnTo>
                    <a:pt x="7594" y="777"/>
                  </a:lnTo>
                  <a:lnTo>
                    <a:pt x="7394" y="752"/>
                  </a:lnTo>
                  <a:lnTo>
                    <a:pt x="7043" y="677"/>
                  </a:lnTo>
                  <a:lnTo>
                    <a:pt x="6316" y="502"/>
                  </a:lnTo>
                  <a:cubicBezTo>
                    <a:pt x="5840" y="401"/>
                    <a:pt x="5339" y="301"/>
                    <a:pt x="4837" y="226"/>
                  </a:cubicBezTo>
                  <a:cubicBezTo>
                    <a:pt x="4361" y="176"/>
                    <a:pt x="3860" y="126"/>
                    <a:pt x="3359" y="76"/>
                  </a:cubicBezTo>
                  <a:lnTo>
                    <a:pt x="1855" y="0"/>
                  </a:ln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2" name="Google Shape;702;p18"/>
          <p:cNvGrpSpPr/>
          <p:nvPr/>
        </p:nvGrpSpPr>
        <p:grpSpPr>
          <a:xfrm rot="2898754">
            <a:off x="2291453" y="980927"/>
            <a:ext cx="391005" cy="1284269"/>
            <a:chOff x="1276425" y="1928068"/>
            <a:chExt cx="378577" cy="1391130"/>
          </a:xfrm>
        </p:grpSpPr>
        <p:sp>
          <p:nvSpPr>
            <p:cNvPr id="703" name="Google Shape;703;p18"/>
            <p:cNvSpPr/>
            <p:nvPr/>
          </p:nvSpPr>
          <p:spPr>
            <a:xfrm>
              <a:off x="1282125" y="1942105"/>
              <a:ext cx="360053" cy="1366551"/>
            </a:xfrm>
            <a:custGeom>
              <a:avLst/>
              <a:gdLst/>
              <a:ahLst/>
              <a:cxnLst/>
              <a:rect l="l" t="t" r="r" b="b"/>
              <a:pathLst>
                <a:path w="6317" h="21906" extrusionOk="0">
                  <a:moveTo>
                    <a:pt x="6015" y="1"/>
                  </a:moveTo>
                  <a:cubicBezTo>
                    <a:pt x="4303" y="188"/>
                    <a:pt x="2548" y="354"/>
                    <a:pt x="830" y="354"/>
                  </a:cubicBezTo>
                  <a:cubicBezTo>
                    <a:pt x="712" y="354"/>
                    <a:pt x="594" y="353"/>
                    <a:pt x="477" y="352"/>
                  </a:cubicBezTo>
                  <a:lnTo>
                    <a:pt x="477" y="352"/>
                  </a:lnTo>
                  <a:cubicBezTo>
                    <a:pt x="602" y="7394"/>
                    <a:pt x="0" y="14437"/>
                    <a:pt x="151" y="21505"/>
                  </a:cubicBezTo>
                  <a:cubicBezTo>
                    <a:pt x="1078" y="21505"/>
                    <a:pt x="2005" y="21580"/>
                    <a:pt x="2908" y="21655"/>
                  </a:cubicBezTo>
                  <a:cubicBezTo>
                    <a:pt x="3810" y="21730"/>
                    <a:pt x="4762" y="21730"/>
                    <a:pt x="5639" y="21906"/>
                  </a:cubicBezTo>
                  <a:cubicBezTo>
                    <a:pt x="5840" y="18297"/>
                    <a:pt x="6015" y="14713"/>
                    <a:pt x="6066" y="11104"/>
                  </a:cubicBezTo>
                  <a:cubicBezTo>
                    <a:pt x="6091" y="9174"/>
                    <a:pt x="6091" y="7269"/>
                    <a:pt x="6091" y="5364"/>
                  </a:cubicBezTo>
                  <a:cubicBezTo>
                    <a:pt x="6091" y="4663"/>
                    <a:pt x="6066" y="3961"/>
                    <a:pt x="6066" y="3259"/>
                  </a:cubicBezTo>
                  <a:cubicBezTo>
                    <a:pt x="6066" y="2983"/>
                    <a:pt x="6316" y="452"/>
                    <a:pt x="6316" y="1"/>
                  </a:cubicBezTo>
                  <a:lnTo>
                    <a:pt x="6316" y="1"/>
                  </a:lnTo>
                  <a:cubicBezTo>
                    <a:pt x="6296" y="42"/>
                    <a:pt x="6259" y="83"/>
                    <a:pt x="6218" y="83"/>
                  </a:cubicBezTo>
                  <a:cubicBezTo>
                    <a:pt x="6209" y="83"/>
                    <a:pt x="6200" y="81"/>
                    <a:pt x="6191" y="76"/>
                  </a:cubicBezTo>
                  <a:cubicBezTo>
                    <a:pt x="6141" y="76"/>
                    <a:pt x="6116" y="76"/>
                    <a:pt x="6066" y="51"/>
                  </a:cubicBezTo>
                  <a:cubicBezTo>
                    <a:pt x="6040" y="51"/>
                    <a:pt x="6015" y="26"/>
                    <a:pt x="6015" y="1"/>
                  </a:cubicBezTo>
                  <a:close/>
                </a:path>
              </a:pathLst>
            </a:custGeom>
            <a:solidFill>
              <a:srgbClr val="E0E0E0">
                <a:alpha val="6235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18"/>
            <p:cNvSpPr/>
            <p:nvPr/>
          </p:nvSpPr>
          <p:spPr>
            <a:xfrm>
              <a:off x="1276425" y="1928068"/>
              <a:ext cx="378577" cy="1391130"/>
            </a:xfrm>
            <a:custGeom>
              <a:avLst/>
              <a:gdLst/>
              <a:ahLst/>
              <a:cxnLst/>
              <a:rect l="l" t="t" r="r" b="b"/>
              <a:pathLst>
                <a:path w="6642" h="22300" extrusionOk="0">
                  <a:moveTo>
                    <a:pt x="6248" y="58"/>
                  </a:moveTo>
                  <a:lnTo>
                    <a:pt x="6248" y="58"/>
                  </a:lnTo>
                  <a:cubicBezTo>
                    <a:pt x="6262" y="64"/>
                    <a:pt x="6270" y="73"/>
                    <a:pt x="6268" y="73"/>
                  </a:cubicBezTo>
                  <a:cubicBezTo>
                    <a:pt x="6266" y="73"/>
                    <a:pt x="6260" y="69"/>
                    <a:pt x="6248" y="58"/>
                  </a:cubicBezTo>
                  <a:close/>
                  <a:moveTo>
                    <a:pt x="6046" y="462"/>
                  </a:moveTo>
                  <a:cubicBezTo>
                    <a:pt x="6073" y="478"/>
                    <a:pt x="6105" y="493"/>
                    <a:pt x="6140" y="502"/>
                  </a:cubicBezTo>
                  <a:lnTo>
                    <a:pt x="6090" y="502"/>
                  </a:lnTo>
                  <a:lnTo>
                    <a:pt x="6173" y="518"/>
                  </a:lnTo>
                  <a:lnTo>
                    <a:pt x="6173" y="518"/>
                  </a:lnTo>
                  <a:cubicBezTo>
                    <a:pt x="6120" y="1295"/>
                    <a:pt x="6032" y="2124"/>
                    <a:pt x="5965" y="2933"/>
                  </a:cubicBezTo>
                  <a:lnTo>
                    <a:pt x="5940" y="3284"/>
                  </a:lnTo>
                  <a:lnTo>
                    <a:pt x="5940" y="3484"/>
                  </a:lnTo>
                  <a:lnTo>
                    <a:pt x="5940" y="3659"/>
                  </a:lnTo>
                  <a:lnTo>
                    <a:pt x="5940" y="4336"/>
                  </a:lnTo>
                  <a:lnTo>
                    <a:pt x="5940" y="5715"/>
                  </a:lnTo>
                  <a:cubicBezTo>
                    <a:pt x="5940" y="7519"/>
                    <a:pt x="5890" y="9349"/>
                    <a:pt x="5915" y="11178"/>
                  </a:cubicBezTo>
                  <a:lnTo>
                    <a:pt x="5739" y="16542"/>
                  </a:lnTo>
                  <a:lnTo>
                    <a:pt x="5614" y="21955"/>
                  </a:lnTo>
                  <a:cubicBezTo>
                    <a:pt x="5589" y="21930"/>
                    <a:pt x="5614" y="21905"/>
                    <a:pt x="5589" y="21905"/>
                  </a:cubicBezTo>
                  <a:lnTo>
                    <a:pt x="5439" y="21855"/>
                  </a:lnTo>
                  <a:lnTo>
                    <a:pt x="5088" y="21805"/>
                  </a:lnTo>
                  <a:cubicBezTo>
                    <a:pt x="4837" y="21780"/>
                    <a:pt x="4612" y="21755"/>
                    <a:pt x="4386" y="21755"/>
                  </a:cubicBezTo>
                  <a:lnTo>
                    <a:pt x="3008" y="21655"/>
                  </a:lnTo>
                  <a:lnTo>
                    <a:pt x="471" y="21516"/>
                  </a:lnTo>
                  <a:lnTo>
                    <a:pt x="471" y="21516"/>
                  </a:lnTo>
                  <a:cubicBezTo>
                    <a:pt x="428" y="19833"/>
                    <a:pt x="452" y="18149"/>
                    <a:pt x="476" y="16441"/>
                  </a:cubicBezTo>
                  <a:cubicBezTo>
                    <a:pt x="551" y="14687"/>
                    <a:pt x="426" y="12933"/>
                    <a:pt x="526" y="11153"/>
                  </a:cubicBezTo>
                  <a:lnTo>
                    <a:pt x="752" y="5865"/>
                  </a:lnTo>
                  <a:cubicBezTo>
                    <a:pt x="800" y="4185"/>
                    <a:pt x="825" y="2483"/>
                    <a:pt x="805" y="802"/>
                  </a:cubicBezTo>
                  <a:lnTo>
                    <a:pt x="805" y="802"/>
                  </a:lnTo>
                  <a:cubicBezTo>
                    <a:pt x="2552" y="790"/>
                    <a:pt x="4299" y="649"/>
                    <a:pt x="6046" y="462"/>
                  </a:cubicBezTo>
                  <a:close/>
                  <a:moveTo>
                    <a:pt x="6090" y="0"/>
                  </a:moveTo>
                  <a:cubicBezTo>
                    <a:pt x="4261" y="201"/>
                    <a:pt x="2406" y="376"/>
                    <a:pt x="577" y="376"/>
                  </a:cubicBezTo>
                  <a:cubicBezTo>
                    <a:pt x="451" y="376"/>
                    <a:pt x="376" y="451"/>
                    <a:pt x="376" y="577"/>
                  </a:cubicBezTo>
                  <a:cubicBezTo>
                    <a:pt x="401" y="2331"/>
                    <a:pt x="376" y="4111"/>
                    <a:pt x="351" y="5865"/>
                  </a:cubicBezTo>
                  <a:cubicBezTo>
                    <a:pt x="351" y="7619"/>
                    <a:pt x="301" y="9399"/>
                    <a:pt x="276" y="11153"/>
                  </a:cubicBezTo>
                  <a:cubicBezTo>
                    <a:pt x="251" y="12908"/>
                    <a:pt x="25" y="14662"/>
                    <a:pt x="50" y="16441"/>
                  </a:cubicBezTo>
                  <a:cubicBezTo>
                    <a:pt x="0" y="18196"/>
                    <a:pt x="0" y="19975"/>
                    <a:pt x="25" y="21730"/>
                  </a:cubicBezTo>
                  <a:cubicBezTo>
                    <a:pt x="25" y="21855"/>
                    <a:pt x="125" y="21955"/>
                    <a:pt x="251" y="21955"/>
                  </a:cubicBezTo>
                  <a:lnTo>
                    <a:pt x="2983" y="22106"/>
                  </a:lnTo>
                  <a:lnTo>
                    <a:pt x="4361" y="22181"/>
                  </a:lnTo>
                  <a:cubicBezTo>
                    <a:pt x="4587" y="22181"/>
                    <a:pt x="4812" y="22206"/>
                    <a:pt x="5038" y="22231"/>
                  </a:cubicBezTo>
                  <a:lnTo>
                    <a:pt x="5363" y="22256"/>
                  </a:lnTo>
                  <a:lnTo>
                    <a:pt x="5539" y="22281"/>
                  </a:lnTo>
                  <a:cubicBezTo>
                    <a:pt x="5589" y="22294"/>
                    <a:pt x="5645" y="22300"/>
                    <a:pt x="5702" y="22300"/>
                  </a:cubicBezTo>
                  <a:cubicBezTo>
                    <a:pt x="5758" y="22300"/>
                    <a:pt x="5815" y="22294"/>
                    <a:pt x="5865" y="22281"/>
                  </a:cubicBezTo>
                  <a:cubicBezTo>
                    <a:pt x="6065" y="18622"/>
                    <a:pt x="6266" y="14888"/>
                    <a:pt x="6416" y="11178"/>
                  </a:cubicBezTo>
                  <a:cubicBezTo>
                    <a:pt x="6441" y="9349"/>
                    <a:pt x="6416" y="7519"/>
                    <a:pt x="6441" y="5690"/>
                  </a:cubicBezTo>
                  <a:lnTo>
                    <a:pt x="6416" y="4336"/>
                  </a:lnTo>
                  <a:lnTo>
                    <a:pt x="6416" y="3634"/>
                  </a:lnTo>
                  <a:lnTo>
                    <a:pt x="6416" y="3484"/>
                  </a:lnTo>
                  <a:lnTo>
                    <a:pt x="6416" y="3334"/>
                  </a:lnTo>
                  <a:lnTo>
                    <a:pt x="6441" y="2983"/>
                  </a:lnTo>
                  <a:cubicBezTo>
                    <a:pt x="6514" y="2081"/>
                    <a:pt x="6611" y="1227"/>
                    <a:pt x="6639" y="306"/>
                  </a:cubicBezTo>
                  <a:lnTo>
                    <a:pt x="6639" y="306"/>
                  </a:lnTo>
                  <a:cubicBezTo>
                    <a:pt x="6640" y="304"/>
                    <a:pt x="6641" y="303"/>
                    <a:pt x="6642" y="301"/>
                  </a:cubicBezTo>
                  <a:lnTo>
                    <a:pt x="6640" y="301"/>
                  </a:lnTo>
                  <a:lnTo>
                    <a:pt x="6640" y="301"/>
                  </a:lnTo>
                  <a:cubicBezTo>
                    <a:pt x="6640" y="276"/>
                    <a:pt x="6641" y="251"/>
                    <a:pt x="6642" y="226"/>
                  </a:cubicBezTo>
                  <a:lnTo>
                    <a:pt x="6191" y="176"/>
                  </a:lnTo>
                  <a:cubicBezTo>
                    <a:pt x="6216" y="75"/>
                    <a:pt x="6266" y="75"/>
                    <a:pt x="6316" y="75"/>
                  </a:cubicBezTo>
                  <a:lnTo>
                    <a:pt x="6341" y="75"/>
                  </a:lnTo>
                  <a:lnTo>
                    <a:pt x="6241" y="50"/>
                  </a:lnTo>
                  <a:cubicBezTo>
                    <a:pt x="6216" y="25"/>
                    <a:pt x="6140" y="0"/>
                    <a:pt x="609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5" name="Google Shape;705;p18"/>
          <p:cNvSpPr/>
          <p:nvPr/>
        </p:nvSpPr>
        <p:spPr>
          <a:xfrm rot="-1160172">
            <a:off x="2159847" y="1075446"/>
            <a:ext cx="251710" cy="574784"/>
          </a:xfrm>
          <a:custGeom>
            <a:avLst/>
            <a:gdLst/>
            <a:ahLst/>
            <a:cxnLst/>
            <a:rect l="l" t="t" r="r" b="b"/>
            <a:pathLst>
              <a:path w="8183" h="18686" extrusionOk="0">
                <a:moveTo>
                  <a:pt x="5016" y="818"/>
                </a:moveTo>
                <a:cubicBezTo>
                  <a:pt x="4812" y="826"/>
                  <a:pt x="4609" y="830"/>
                  <a:pt x="4405" y="830"/>
                </a:cubicBezTo>
                <a:cubicBezTo>
                  <a:pt x="4201" y="830"/>
                  <a:pt x="3997" y="826"/>
                  <a:pt x="3793" y="818"/>
                </a:cubicBezTo>
                <a:close/>
                <a:moveTo>
                  <a:pt x="1395" y="818"/>
                </a:moveTo>
                <a:cubicBezTo>
                  <a:pt x="1489" y="834"/>
                  <a:pt x="1583" y="834"/>
                  <a:pt x="1677" y="834"/>
                </a:cubicBezTo>
                <a:cubicBezTo>
                  <a:pt x="1646" y="881"/>
                  <a:pt x="1630" y="928"/>
                  <a:pt x="1630" y="991"/>
                </a:cubicBezTo>
                <a:cubicBezTo>
                  <a:pt x="1646" y="1085"/>
                  <a:pt x="1646" y="1179"/>
                  <a:pt x="1646" y="1273"/>
                </a:cubicBezTo>
                <a:cubicBezTo>
                  <a:pt x="1630" y="1288"/>
                  <a:pt x="1615" y="1304"/>
                  <a:pt x="1599" y="1335"/>
                </a:cubicBezTo>
                <a:cubicBezTo>
                  <a:pt x="1552" y="1116"/>
                  <a:pt x="1489" y="944"/>
                  <a:pt x="1395" y="818"/>
                </a:cubicBezTo>
                <a:close/>
                <a:moveTo>
                  <a:pt x="2289" y="1273"/>
                </a:moveTo>
                <a:lnTo>
                  <a:pt x="2289" y="1273"/>
                </a:lnTo>
                <a:cubicBezTo>
                  <a:pt x="2602" y="1304"/>
                  <a:pt x="2916" y="1320"/>
                  <a:pt x="3245" y="1335"/>
                </a:cubicBezTo>
                <a:cubicBezTo>
                  <a:pt x="3182" y="1367"/>
                  <a:pt x="3151" y="1429"/>
                  <a:pt x="3151" y="1523"/>
                </a:cubicBezTo>
                <a:cubicBezTo>
                  <a:pt x="3214" y="2386"/>
                  <a:pt x="3245" y="3248"/>
                  <a:pt x="3261" y="4110"/>
                </a:cubicBezTo>
                <a:cubicBezTo>
                  <a:pt x="3151" y="3279"/>
                  <a:pt x="3025" y="2448"/>
                  <a:pt x="2916" y="1633"/>
                </a:cubicBezTo>
                <a:cubicBezTo>
                  <a:pt x="2901" y="1508"/>
                  <a:pt x="2806" y="1448"/>
                  <a:pt x="2712" y="1448"/>
                </a:cubicBezTo>
                <a:cubicBezTo>
                  <a:pt x="2606" y="1448"/>
                  <a:pt x="2500" y="1523"/>
                  <a:pt x="2508" y="1665"/>
                </a:cubicBezTo>
                <a:cubicBezTo>
                  <a:pt x="2555" y="2307"/>
                  <a:pt x="2634" y="2950"/>
                  <a:pt x="2696" y="3624"/>
                </a:cubicBezTo>
                <a:cubicBezTo>
                  <a:pt x="2571" y="2840"/>
                  <a:pt x="2445" y="2056"/>
                  <a:pt x="2289" y="1273"/>
                </a:cubicBezTo>
                <a:close/>
                <a:moveTo>
                  <a:pt x="3793" y="1335"/>
                </a:moveTo>
                <a:cubicBezTo>
                  <a:pt x="3825" y="2260"/>
                  <a:pt x="3872" y="3185"/>
                  <a:pt x="3888" y="4110"/>
                </a:cubicBezTo>
                <a:cubicBezTo>
                  <a:pt x="3793" y="3232"/>
                  <a:pt x="3699" y="2354"/>
                  <a:pt x="3605" y="1476"/>
                </a:cubicBezTo>
                <a:cubicBezTo>
                  <a:pt x="3605" y="1414"/>
                  <a:pt x="3574" y="1367"/>
                  <a:pt x="3543" y="1335"/>
                </a:cubicBezTo>
                <a:close/>
                <a:moveTo>
                  <a:pt x="4938" y="1288"/>
                </a:moveTo>
                <a:cubicBezTo>
                  <a:pt x="4938" y="1304"/>
                  <a:pt x="4922" y="1320"/>
                  <a:pt x="4922" y="1351"/>
                </a:cubicBezTo>
                <a:cubicBezTo>
                  <a:pt x="4969" y="2260"/>
                  <a:pt x="5047" y="3201"/>
                  <a:pt x="5094" y="4157"/>
                </a:cubicBezTo>
                <a:cubicBezTo>
                  <a:pt x="5000" y="3201"/>
                  <a:pt x="4906" y="2244"/>
                  <a:pt x="4812" y="1288"/>
                </a:cubicBezTo>
                <a:close/>
                <a:moveTo>
                  <a:pt x="4436" y="1320"/>
                </a:moveTo>
                <a:cubicBezTo>
                  <a:pt x="4483" y="2542"/>
                  <a:pt x="4593" y="3812"/>
                  <a:pt x="4577" y="5066"/>
                </a:cubicBezTo>
                <a:cubicBezTo>
                  <a:pt x="4436" y="3828"/>
                  <a:pt x="4295" y="2589"/>
                  <a:pt x="4138" y="1351"/>
                </a:cubicBezTo>
                <a:cubicBezTo>
                  <a:pt x="4232" y="1335"/>
                  <a:pt x="4326" y="1335"/>
                  <a:pt x="4436" y="1320"/>
                </a:cubicBezTo>
                <a:close/>
                <a:moveTo>
                  <a:pt x="2367" y="3922"/>
                </a:moveTo>
                <a:lnTo>
                  <a:pt x="2367" y="3922"/>
                </a:lnTo>
                <a:cubicBezTo>
                  <a:pt x="2414" y="4376"/>
                  <a:pt x="2477" y="4815"/>
                  <a:pt x="2524" y="5270"/>
                </a:cubicBezTo>
                <a:cubicBezTo>
                  <a:pt x="2555" y="5677"/>
                  <a:pt x="2555" y="6085"/>
                  <a:pt x="2555" y="6508"/>
                </a:cubicBezTo>
                <a:cubicBezTo>
                  <a:pt x="2524" y="6383"/>
                  <a:pt x="2508" y="6241"/>
                  <a:pt x="2493" y="6116"/>
                </a:cubicBezTo>
                <a:cubicBezTo>
                  <a:pt x="2445" y="5379"/>
                  <a:pt x="2398" y="4658"/>
                  <a:pt x="2367" y="3922"/>
                </a:cubicBezTo>
                <a:close/>
                <a:moveTo>
                  <a:pt x="6787" y="755"/>
                </a:moveTo>
                <a:lnTo>
                  <a:pt x="6787" y="755"/>
                </a:lnTo>
                <a:cubicBezTo>
                  <a:pt x="6364" y="1257"/>
                  <a:pt x="6333" y="1727"/>
                  <a:pt x="6333" y="2652"/>
                </a:cubicBezTo>
                <a:cubicBezTo>
                  <a:pt x="6317" y="4266"/>
                  <a:pt x="6301" y="5865"/>
                  <a:pt x="6286" y="7480"/>
                </a:cubicBezTo>
                <a:cubicBezTo>
                  <a:pt x="6270" y="7495"/>
                  <a:pt x="6270" y="7511"/>
                  <a:pt x="6270" y="7542"/>
                </a:cubicBezTo>
                <a:cubicBezTo>
                  <a:pt x="6270" y="7605"/>
                  <a:pt x="6270" y="7668"/>
                  <a:pt x="6270" y="7715"/>
                </a:cubicBezTo>
                <a:cubicBezTo>
                  <a:pt x="6239" y="7715"/>
                  <a:pt x="6207" y="7715"/>
                  <a:pt x="6160" y="7730"/>
                </a:cubicBezTo>
                <a:cubicBezTo>
                  <a:pt x="6004" y="7793"/>
                  <a:pt x="5831" y="7825"/>
                  <a:pt x="5643" y="7840"/>
                </a:cubicBezTo>
                <a:cubicBezTo>
                  <a:pt x="5612" y="7840"/>
                  <a:pt x="5565" y="7840"/>
                  <a:pt x="5518" y="7856"/>
                </a:cubicBezTo>
                <a:cubicBezTo>
                  <a:pt x="5392" y="7864"/>
                  <a:pt x="5263" y="7868"/>
                  <a:pt x="5134" y="7868"/>
                </a:cubicBezTo>
                <a:cubicBezTo>
                  <a:pt x="5004" y="7868"/>
                  <a:pt x="4875" y="7864"/>
                  <a:pt x="4750" y="7856"/>
                </a:cubicBezTo>
                <a:cubicBezTo>
                  <a:pt x="4700" y="7826"/>
                  <a:pt x="4644" y="7815"/>
                  <a:pt x="4590" y="7815"/>
                </a:cubicBezTo>
                <a:cubicBezTo>
                  <a:pt x="4558" y="7815"/>
                  <a:pt x="4528" y="7819"/>
                  <a:pt x="4499" y="7825"/>
                </a:cubicBezTo>
                <a:lnTo>
                  <a:pt x="4295" y="7825"/>
                </a:lnTo>
                <a:cubicBezTo>
                  <a:pt x="4295" y="7636"/>
                  <a:pt x="4311" y="7464"/>
                  <a:pt x="4326" y="7292"/>
                </a:cubicBezTo>
                <a:cubicBezTo>
                  <a:pt x="4326" y="7354"/>
                  <a:pt x="4326" y="7417"/>
                  <a:pt x="4342" y="7480"/>
                </a:cubicBezTo>
                <a:cubicBezTo>
                  <a:pt x="4350" y="7630"/>
                  <a:pt x="4479" y="7714"/>
                  <a:pt x="4605" y="7714"/>
                </a:cubicBezTo>
                <a:cubicBezTo>
                  <a:pt x="4715" y="7714"/>
                  <a:pt x="4822" y="7650"/>
                  <a:pt x="4844" y="7511"/>
                </a:cubicBezTo>
                <a:cubicBezTo>
                  <a:pt x="4844" y="7527"/>
                  <a:pt x="4844" y="7558"/>
                  <a:pt x="4859" y="7574"/>
                </a:cubicBezTo>
                <a:cubicBezTo>
                  <a:pt x="4868" y="7738"/>
                  <a:pt x="5001" y="7825"/>
                  <a:pt x="5135" y="7825"/>
                </a:cubicBezTo>
                <a:cubicBezTo>
                  <a:pt x="5256" y="7825"/>
                  <a:pt x="5378" y="7754"/>
                  <a:pt x="5408" y="7605"/>
                </a:cubicBezTo>
                <a:cubicBezTo>
                  <a:pt x="5408" y="7589"/>
                  <a:pt x="5408" y="7558"/>
                  <a:pt x="5408" y="7542"/>
                </a:cubicBezTo>
                <a:cubicBezTo>
                  <a:pt x="5424" y="7542"/>
                  <a:pt x="5424" y="7542"/>
                  <a:pt x="5424" y="7558"/>
                </a:cubicBezTo>
                <a:cubicBezTo>
                  <a:pt x="5436" y="7716"/>
                  <a:pt x="5561" y="7799"/>
                  <a:pt x="5682" y="7799"/>
                </a:cubicBezTo>
                <a:cubicBezTo>
                  <a:pt x="5717" y="7799"/>
                  <a:pt x="5752" y="7792"/>
                  <a:pt x="5784" y="7778"/>
                </a:cubicBezTo>
                <a:cubicBezTo>
                  <a:pt x="5813" y="7785"/>
                  <a:pt x="5843" y="7789"/>
                  <a:pt x="5873" y="7789"/>
                </a:cubicBezTo>
                <a:cubicBezTo>
                  <a:pt x="6024" y="7789"/>
                  <a:pt x="6176" y="7691"/>
                  <a:pt x="6176" y="7495"/>
                </a:cubicBezTo>
                <a:cubicBezTo>
                  <a:pt x="6145" y="5332"/>
                  <a:pt x="6098" y="3169"/>
                  <a:pt x="6113" y="1006"/>
                </a:cubicBezTo>
                <a:cubicBezTo>
                  <a:pt x="6113" y="912"/>
                  <a:pt x="6035" y="834"/>
                  <a:pt x="5957" y="802"/>
                </a:cubicBezTo>
                <a:cubicBezTo>
                  <a:pt x="6223" y="802"/>
                  <a:pt x="6505" y="787"/>
                  <a:pt x="6787" y="755"/>
                </a:cubicBezTo>
                <a:close/>
                <a:moveTo>
                  <a:pt x="3731" y="7558"/>
                </a:moveTo>
                <a:cubicBezTo>
                  <a:pt x="3746" y="7636"/>
                  <a:pt x="3746" y="7715"/>
                  <a:pt x="3762" y="7793"/>
                </a:cubicBezTo>
                <a:lnTo>
                  <a:pt x="3637" y="7793"/>
                </a:lnTo>
                <a:cubicBezTo>
                  <a:pt x="3608" y="7771"/>
                  <a:pt x="3568" y="7760"/>
                  <a:pt x="3528" y="7760"/>
                </a:cubicBezTo>
                <a:cubicBezTo>
                  <a:pt x="3482" y="7760"/>
                  <a:pt x="3435" y="7775"/>
                  <a:pt x="3402" y="7809"/>
                </a:cubicBezTo>
                <a:cubicBezTo>
                  <a:pt x="3292" y="7809"/>
                  <a:pt x="3167" y="7840"/>
                  <a:pt x="3041" y="7872"/>
                </a:cubicBezTo>
                <a:cubicBezTo>
                  <a:pt x="3029" y="7867"/>
                  <a:pt x="3015" y="7865"/>
                  <a:pt x="3001" y="7865"/>
                </a:cubicBezTo>
                <a:cubicBezTo>
                  <a:pt x="2962" y="7865"/>
                  <a:pt x="2919" y="7880"/>
                  <a:pt x="2884" y="7903"/>
                </a:cubicBezTo>
                <a:cubicBezTo>
                  <a:pt x="2869" y="7903"/>
                  <a:pt x="2853" y="7903"/>
                  <a:pt x="2822" y="7919"/>
                </a:cubicBezTo>
                <a:cubicBezTo>
                  <a:pt x="2837" y="7840"/>
                  <a:pt x="2837" y="7778"/>
                  <a:pt x="2853" y="7715"/>
                </a:cubicBezTo>
                <a:cubicBezTo>
                  <a:pt x="2897" y="7748"/>
                  <a:pt x="2953" y="7765"/>
                  <a:pt x="3008" y="7765"/>
                </a:cubicBezTo>
                <a:cubicBezTo>
                  <a:pt x="3110" y="7765"/>
                  <a:pt x="3209" y="7706"/>
                  <a:pt x="3229" y="7574"/>
                </a:cubicBezTo>
                <a:cubicBezTo>
                  <a:pt x="3274" y="7685"/>
                  <a:pt x="3371" y="7737"/>
                  <a:pt x="3470" y="7737"/>
                </a:cubicBezTo>
                <a:cubicBezTo>
                  <a:pt x="3579" y="7737"/>
                  <a:pt x="3690" y="7673"/>
                  <a:pt x="3731" y="7558"/>
                </a:cubicBezTo>
                <a:close/>
                <a:moveTo>
                  <a:pt x="5408" y="8420"/>
                </a:moveTo>
                <a:cubicBezTo>
                  <a:pt x="5424" y="8561"/>
                  <a:pt x="5455" y="8687"/>
                  <a:pt x="5486" y="8812"/>
                </a:cubicBezTo>
                <a:cubicBezTo>
                  <a:pt x="5377" y="8687"/>
                  <a:pt x="5283" y="8546"/>
                  <a:pt x="5173" y="8420"/>
                </a:cubicBezTo>
                <a:close/>
                <a:moveTo>
                  <a:pt x="4405" y="8357"/>
                </a:moveTo>
                <a:cubicBezTo>
                  <a:pt x="4436" y="8640"/>
                  <a:pt x="4452" y="8906"/>
                  <a:pt x="4452" y="9188"/>
                </a:cubicBezTo>
                <a:cubicBezTo>
                  <a:pt x="4389" y="8922"/>
                  <a:pt x="4373" y="8640"/>
                  <a:pt x="4358" y="8357"/>
                </a:cubicBezTo>
                <a:close/>
                <a:moveTo>
                  <a:pt x="3950" y="8342"/>
                </a:moveTo>
                <a:cubicBezTo>
                  <a:pt x="3935" y="8420"/>
                  <a:pt x="3935" y="8483"/>
                  <a:pt x="3935" y="8561"/>
                </a:cubicBezTo>
                <a:cubicBezTo>
                  <a:pt x="3919" y="8828"/>
                  <a:pt x="3872" y="9094"/>
                  <a:pt x="3825" y="9361"/>
                </a:cubicBezTo>
                <a:lnTo>
                  <a:pt x="3809" y="9361"/>
                </a:lnTo>
                <a:cubicBezTo>
                  <a:pt x="3762" y="9031"/>
                  <a:pt x="3731" y="8702"/>
                  <a:pt x="3715" y="8357"/>
                </a:cubicBezTo>
                <a:cubicBezTo>
                  <a:pt x="3793" y="8357"/>
                  <a:pt x="3872" y="8342"/>
                  <a:pt x="3950" y="8342"/>
                </a:cubicBezTo>
                <a:close/>
                <a:moveTo>
                  <a:pt x="4938" y="8969"/>
                </a:moveTo>
                <a:cubicBezTo>
                  <a:pt x="5063" y="9157"/>
                  <a:pt x="5204" y="9345"/>
                  <a:pt x="5345" y="9517"/>
                </a:cubicBezTo>
                <a:cubicBezTo>
                  <a:pt x="5204" y="9517"/>
                  <a:pt x="5079" y="9533"/>
                  <a:pt x="4938" y="9533"/>
                </a:cubicBezTo>
                <a:cubicBezTo>
                  <a:pt x="4938" y="9345"/>
                  <a:pt x="4938" y="9157"/>
                  <a:pt x="4938" y="8969"/>
                </a:cubicBezTo>
                <a:close/>
                <a:moveTo>
                  <a:pt x="6176" y="9267"/>
                </a:moveTo>
                <a:cubicBezTo>
                  <a:pt x="6270" y="9361"/>
                  <a:pt x="6364" y="9470"/>
                  <a:pt x="6458" y="9580"/>
                </a:cubicBezTo>
                <a:cubicBezTo>
                  <a:pt x="6395" y="9564"/>
                  <a:pt x="6333" y="9564"/>
                  <a:pt x="6270" y="9549"/>
                </a:cubicBezTo>
                <a:cubicBezTo>
                  <a:pt x="6239" y="9455"/>
                  <a:pt x="6207" y="9361"/>
                  <a:pt x="6176" y="9267"/>
                </a:cubicBezTo>
                <a:close/>
                <a:moveTo>
                  <a:pt x="2696" y="9643"/>
                </a:moveTo>
                <a:cubicBezTo>
                  <a:pt x="2696" y="9784"/>
                  <a:pt x="2712" y="9909"/>
                  <a:pt x="2712" y="10050"/>
                </a:cubicBezTo>
                <a:cubicBezTo>
                  <a:pt x="2681" y="10066"/>
                  <a:pt x="2665" y="10066"/>
                  <a:pt x="2634" y="10082"/>
                </a:cubicBezTo>
                <a:lnTo>
                  <a:pt x="2524" y="10082"/>
                </a:lnTo>
                <a:cubicBezTo>
                  <a:pt x="2587" y="9941"/>
                  <a:pt x="2649" y="9784"/>
                  <a:pt x="2696" y="9643"/>
                </a:cubicBezTo>
                <a:close/>
                <a:moveTo>
                  <a:pt x="6512" y="0"/>
                </a:moveTo>
                <a:cubicBezTo>
                  <a:pt x="5667" y="0"/>
                  <a:pt x="4808" y="74"/>
                  <a:pt x="3966" y="97"/>
                </a:cubicBezTo>
                <a:cubicBezTo>
                  <a:pt x="2712" y="128"/>
                  <a:pt x="1395" y="66"/>
                  <a:pt x="173" y="317"/>
                </a:cubicBezTo>
                <a:cubicBezTo>
                  <a:pt x="141" y="317"/>
                  <a:pt x="110" y="332"/>
                  <a:pt x="94" y="348"/>
                </a:cubicBezTo>
                <a:cubicBezTo>
                  <a:pt x="47" y="379"/>
                  <a:pt x="16" y="411"/>
                  <a:pt x="16" y="458"/>
                </a:cubicBezTo>
                <a:cubicBezTo>
                  <a:pt x="0" y="552"/>
                  <a:pt x="32" y="646"/>
                  <a:pt x="157" y="661"/>
                </a:cubicBezTo>
                <a:cubicBezTo>
                  <a:pt x="267" y="693"/>
                  <a:pt x="376" y="708"/>
                  <a:pt x="486" y="724"/>
                </a:cubicBezTo>
                <a:cubicBezTo>
                  <a:pt x="753" y="865"/>
                  <a:pt x="1050" y="1038"/>
                  <a:pt x="1160" y="1241"/>
                </a:cubicBezTo>
                <a:cubicBezTo>
                  <a:pt x="1254" y="1461"/>
                  <a:pt x="1207" y="1931"/>
                  <a:pt x="1223" y="2166"/>
                </a:cubicBezTo>
                <a:cubicBezTo>
                  <a:pt x="1270" y="2871"/>
                  <a:pt x="1333" y="3561"/>
                  <a:pt x="1380" y="4251"/>
                </a:cubicBezTo>
                <a:cubicBezTo>
                  <a:pt x="1442" y="5097"/>
                  <a:pt x="1301" y="6226"/>
                  <a:pt x="1568" y="7072"/>
                </a:cubicBezTo>
                <a:cubicBezTo>
                  <a:pt x="1536" y="7307"/>
                  <a:pt x="1536" y="7558"/>
                  <a:pt x="1583" y="7778"/>
                </a:cubicBezTo>
                <a:cubicBezTo>
                  <a:pt x="1568" y="7950"/>
                  <a:pt x="1552" y="8122"/>
                  <a:pt x="1521" y="8279"/>
                </a:cubicBezTo>
                <a:cubicBezTo>
                  <a:pt x="1333" y="8655"/>
                  <a:pt x="1145" y="9031"/>
                  <a:pt x="956" y="9392"/>
                </a:cubicBezTo>
                <a:cubicBezTo>
                  <a:pt x="815" y="9611"/>
                  <a:pt x="674" y="9831"/>
                  <a:pt x="549" y="10082"/>
                </a:cubicBezTo>
                <a:cubicBezTo>
                  <a:pt x="533" y="10129"/>
                  <a:pt x="533" y="10160"/>
                  <a:pt x="549" y="10207"/>
                </a:cubicBezTo>
                <a:cubicBezTo>
                  <a:pt x="486" y="10285"/>
                  <a:pt x="439" y="10379"/>
                  <a:pt x="392" y="10458"/>
                </a:cubicBezTo>
                <a:cubicBezTo>
                  <a:pt x="302" y="10593"/>
                  <a:pt x="443" y="10772"/>
                  <a:pt x="579" y="10772"/>
                </a:cubicBezTo>
                <a:cubicBezTo>
                  <a:pt x="585" y="10772"/>
                  <a:pt x="590" y="10772"/>
                  <a:pt x="596" y="10771"/>
                </a:cubicBezTo>
                <a:lnTo>
                  <a:pt x="627" y="10771"/>
                </a:lnTo>
                <a:cubicBezTo>
                  <a:pt x="690" y="10818"/>
                  <a:pt x="768" y="10865"/>
                  <a:pt x="878" y="10881"/>
                </a:cubicBezTo>
                <a:cubicBezTo>
                  <a:pt x="894" y="10889"/>
                  <a:pt x="913" y="10893"/>
                  <a:pt x="935" y="10893"/>
                </a:cubicBezTo>
                <a:cubicBezTo>
                  <a:pt x="956" y="10893"/>
                  <a:pt x="980" y="10889"/>
                  <a:pt x="1003" y="10881"/>
                </a:cubicBezTo>
                <a:cubicBezTo>
                  <a:pt x="1218" y="10939"/>
                  <a:pt x="1449" y="10961"/>
                  <a:pt x="1686" y="10961"/>
                </a:cubicBezTo>
                <a:cubicBezTo>
                  <a:pt x="2348" y="10961"/>
                  <a:pt x="3064" y="10790"/>
                  <a:pt x="3652" y="10756"/>
                </a:cubicBezTo>
                <a:cubicBezTo>
                  <a:pt x="3778" y="10740"/>
                  <a:pt x="3903" y="10740"/>
                  <a:pt x="4013" y="10724"/>
                </a:cubicBezTo>
                <a:cubicBezTo>
                  <a:pt x="4232" y="12981"/>
                  <a:pt x="4264" y="15380"/>
                  <a:pt x="4765" y="17605"/>
                </a:cubicBezTo>
                <a:cubicBezTo>
                  <a:pt x="4781" y="17887"/>
                  <a:pt x="4797" y="18185"/>
                  <a:pt x="4812" y="18467"/>
                </a:cubicBezTo>
                <a:cubicBezTo>
                  <a:pt x="4821" y="18614"/>
                  <a:pt x="4937" y="18685"/>
                  <a:pt x="5051" y="18685"/>
                </a:cubicBezTo>
                <a:cubicBezTo>
                  <a:pt x="5132" y="18685"/>
                  <a:pt x="5212" y="18649"/>
                  <a:pt x="5251" y="18577"/>
                </a:cubicBezTo>
                <a:cubicBezTo>
                  <a:pt x="5330" y="18546"/>
                  <a:pt x="5392" y="18467"/>
                  <a:pt x="5392" y="18373"/>
                </a:cubicBezTo>
                <a:cubicBezTo>
                  <a:pt x="5314" y="17668"/>
                  <a:pt x="5236" y="16978"/>
                  <a:pt x="5157" y="16289"/>
                </a:cubicBezTo>
                <a:cubicBezTo>
                  <a:pt x="5126" y="15583"/>
                  <a:pt x="5094" y="14862"/>
                  <a:pt x="5079" y="14157"/>
                </a:cubicBezTo>
                <a:cubicBezTo>
                  <a:pt x="5063" y="13091"/>
                  <a:pt x="5283" y="11727"/>
                  <a:pt x="5000" y="10662"/>
                </a:cubicBezTo>
                <a:cubicBezTo>
                  <a:pt x="5508" y="10627"/>
                  <a:pt x="6015" y="10602"/>
                  <a:pt x="6517" y="10602"/>
                </a:cubicBezTo>
                <a:cubicBezTo>
                  <a:pt x="6930" y="10602"/>
                  <a:pt x="7340" y="10619"/>
                  <a:pt x="7743" y="10662"/>
                </a:cubicBezTo>
                <a:cubicBezTo>
                  <a:pt x="7750" y="10662"/>
                  <a:pt x="7757" y="10662"/>
                  <a:pt x="7764" y="10662"/>
                </a:cubicBezTo>
                <a:cubicBezTo>
                  <a:pt x="7962" y="10662"/>
                  <a:pt x="8163" y="10451"/>
                  <a:pt x="8073" y="10270"/>
                </a:cubicBezTo>
                <a:cubicBezTo>
                  <a:pt x="8135" y="10223"/>
                  <a:pt x="8182" y="10144"/>
                  <a:pt x="8182" y="10035"/>
                </a:cubicBezTo>
                <a:cubicBezTo>
                  <a:pt x="8135" y="9533"/>
                  <a:pt x="7790" y="9078"/>
                  <a:pt x="7493" y="8718"/>
                </a:cubicBezTo>
                <a:cubicBezTo>
                  <a:pt x="7258" y="8420"/>
                  <a:pt x="7007" y="8122"/>
                  <a:pt x="6756" y="7840"/>
                </a:cubicBezTo>
                <a:lnTo>
                  <a:pt x="6787" y="4188"/>
                </a:lnTo>
                <a:cubicBezTo>
                  <a:pt x="6803" y="2950"/>
                  <a:pt x="6505" y="1461"/>
                  <a:pt x="7571" y="614"/>
                </a:cubicBezTo>
                <a:cubicBezTo>
                  <a:pt x="7618" y="567"/>
                  <a:pt x="7649" y="505"/>
                  <a:pt x="7649" y="442"/>
                </a:cubicBezTo>
                <a:cubicBezTo>
                  <a:pt x="7712" y="270"/>
                  <a:pt x="7665" y="66"/>
                  <a:pt x="7414" y="34"/>
                </a:cubicBezTo>
                <a:cubicBezTo>
                  <a:pt x="7116" y="10"/>
                  <a:pt x="6815" y="0"/>
                  <a:pt x="651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6" name="Google Shape;706;p18"/>
          <p:cNvGrpSpPr/>
          <p:nvPr/>
        </p:nvGrpSpPr>
        <p:grpSpPr>
          <a:xfrm rot="514806">
            <a:off x="635931" y="3596943"/>
            <a:ext cx="1118061" cy="876421"/>
            <a:chOff x="378575" y="1776375"/>
            <a:chExt cx="737425" cy="578050"/>
          </a:xfrm>
        </p:grpSpPr>
        <p:sp>
          <p:nvSpPr>
            <p:cNvPr id="707" name="Google Shape;707;p18"/>
            <p:cNvSpPr/>
            <p:nvPr/>
          </p:nvSpPr>
          <p:spPr>
            <a:xfrm>
              <a:off x="378575" y="1776375"/>
              <a:ext cx="737425" cy="60825"/>
            </a:xfrm>
            <a:custGeom>
              <a:avLst/>
              <a:gdLst/>
              <a:ahLst/>
              <a:cxnLst/>
              <a:rect l="l" t="t" r="r" b="b"/>
              <a:pathLst>
                <a:path w="29497" h="2433" extrusionOk="0">
                  <a:moveTo>
                    <a:pt x="19316" y="1"/>
                  </a:moveTo>
                  <a:cubicBezTo>
                    <a:pt x="13215" y="1"/>
                    <a:pt x="7118" y="143"/>
                    <a:pt x="1024" y="432"/>
                  </a:cubicBezTo>
                  <a:cubicBezTo>
                    <a:pt x="0" y="478"/>
                    <a:pt x="75" y="1520"/>
                    <a:pt x="649" y="2101"/>
                  </a:cubicBezTo>
                  <a:cubicBezTo>
                    <a:pt x="635" y="1847"/>
                    <a:pt x="621" y="1595"/>
                    <a:pt x="610" y="1342"/>
                  </a:cubicBezTo>
                  <a:cubicBezTo>
                    <a:pt x="596" y="1103"/>
                    <a:pt x="760" y="1006"/>
                    <a:pt x="999" y="1006"/>
                  </a:cubicBezTo>
                  <a:cubicBezTo>
                    <a:pt x="1587" y="1006"/>
                    <a:pt x="2646" y="1609"/>
                    <a:pt x="2674" y="2172"/>
                  </a:cubicBezTo>
                  <a:cubicBezTo>
                    <a:pt x="2678" y="2261"/>
                    <a:pt x="2681" y="2347"/>
                    <a:pt x="2689" y="2433"/>
                  </a:cubicBezTo>
                  <a:cubicBezTo>
                    <a:pt x="8398" y="2179"/>
                    <a:pt x="14114" y="2051"/>
                    <a:pt x="19826" y="2051"/>
                  </a:cubicBezTo>
                  <a:cubicBezTo>
                    <a:pt x="21669" y="2051"/>
                    <a:pt x="23509" y="2066"/>
                    <a:pt x="25349" y="2090"/>
                  </a:cubicBezTo>
                  <a:cubicBezTo>
                    <a:pt x="25321" y="1798"/>
                    <a:pt x="25285" y="1502"/>
                    <a:pt x="25246" y="1205"/>
                  </a:cubicBezTo>
                  <a:cubicBezTo>
                    <a:pt x="25150" y="547"/>
                    <a:pt x="25809" y="172"/>
                    <a:pt x="26444" y="172"/>
                  </a:cubicBezTo>
                  <a:cubicBezTo>
                    <a:pt x="26950" y="172"/>
                    <a:pt x="27439" y="410"/>
                    <a:pt x="27514" y="938"/>
                  </a:cubicBezTo>
                  <a:cubicBezTo>
                    <a:pt x="27571" y="1338"/>
                    <a:pt x="27617" y="1733"/>
                    <a:pt x="27649" y="2133"/>
                  </a:cubicBezTo>
                  <a:cubicBezTo>
                    <a:pt x="27774" y="2133"/>
                    <a:pt x="27899" y="2137"/>
                    <a:pt x="28024" y="2140"/>
                  </a:cubicBezTo>
                  <a:lnTo>
                    <a:pt x="28060" y="2140"/>
                  </a:lnTo>
                  <a:cubicBezTo>
                    <a:pt x="29496" y="2140"/>
                    <a:pt x="29343" y="125"/>
                    <a:pt x="28030" y="97"/>
                  </a:cubicBezTo>
                  <a:cubicBezTo>
                    <a:pt x="25124" y="33"/>
                    <a:pt x="22219" y="1"/>
                    <a:pt x="193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18"/>
            <p:cNvSpPr/>
            <p:nvPr/>
          </p:nvSpPr>
          <p:spPr>
            <a:xfrm>
              <a:off x="1004275" y="1828625"/>
              <a:ext cx="74725" cy="327700"/>
            </a:xfrm>
            <a:custGeom>
              <a:avLst/>
              <a:gdLst/>
              <a:ahLst/>
              <a:cxnLst/>
              <a:rect l="l" t="t" r="r" b="b"/>
              <a:pathLst>
                <a:path w="2989" h="13108" extrusionOk="0">
                  <a:moveTo>
                    <a:pt x="321" y="0"/>
                  </a:moveTo>
                  <a:lnTo>
                    <a:pt x="321" y="0"/>
                  </a:lnTo>
                  <a:cubicBezTo>
                    <a:pt x="724" y="4054"/>
                    <a:pt x="0" y="8130"/>
                    <a:pt x="353" y="12184"/>
                  </a:cubicBezTo>
                  <a:cubicBezTo>
                    <a:pt x="585" y="12152"/>
                    <a:pt x="817" y="12131"/>
                    <a:pt x="1038" y="12131"/>
                  </a:cubicBezTo>
                  <a:cubicBezTo>
                    <a:pt x="1516" y="12131"/>
                    <a:pt x="1954" y="12230"/>
                    <a:pt x="2293" y="12508"/>
                  </a:cubicBezTo>
                  <a:cubicBezTo>
                    <a:pt x="2471" y="12658"/>
                    <a:pt x="2660" y="12869"/>
                    <a:pt x="2753" y="13108"/>
                  </a:cubicBezTo>
                  <a:cubicBezTo>
                    <a:pt x="2753" y="13065"/>
                    <a:pt x="2749" y="13026"/>
                    <a:pt x="2746" y="12983"/>
                  </a:cubicBezTo>
                  <a:cubicBezTo>
                    <a:pt x="2150" y="8679"/>
                    <a:pt x="2989" y="4350"/>
                    <a:pt x="2621" y="43"/>
                  </a:cubicBezTo>
                  <a:cubicBezTo>
                    <a:pt x="1855" y="25"/>
                    <a:pt x="1088" y="11"/>
                    <a:pt x="3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18"/>
            <p:cNvSpPr/>
            <p:nvPr/>
          </p:nvSpPr>
          <p:spPr>
            <a:xfrm>
              <a:off x="1007300" y="1780650"/>
              <a:ext cx="62500" cy="49075"/>
            </a:xfrm>
            <a:custGeom>
              <a:avLst/>
              <a:gdLst/>
              <a:ahLst/>
              <a:cxnLst/>
              <a:rect l="l" t="t" r="r" b="b"/>
              <a:pathLst>
                <a:path w="2500" h="1963" extrusionOk="0">
                  <a:moveTo>
                    <a:pt x="1295" y="1"/>
                  </a:moveTo>
                  <a:cubicBezTo>
                    <a:pt x="660" y="1"/>
                    <a:pt x="1" y="376"/>
                    <a:pt x="97" y="1034"/>
                  </a:cubicBezTo>
                  <a:cubicBezTo>
                    <a:pt x="136" y="1331"/>
                    <a:pt x="172" y="1627"/>
                    <a:pt x="200" y="1919"/>
                  </a:cubicBezTo>
                  <a:cubicBezTo>
                    <a:pt x="967" y="1930"/>
                    <a:pt x="1734" y="1944"/>
                    <a:pt x="2500" y="1962"/>
                  </a:cubicBezTo>
                  <a:cubicBezTo>
                    <a:pt x="2468" y="1562"/>
                    <a:pt x="2422" y="1167"/>
                    <a:pt x="2365" y="767"/>
                  </a:cubicBezTo>
                  <a:cubicBezTo>
                    <a:pt x="2290" y="239"/>
                    <a:pt x="1801" y="1"/>
                    <a:pt x="12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18"/>
            <p:cNvSpPr/>
            <p:nvPr/>
          </p:nvSpPr>
          <p:spPr>
            <a:xfrm>
              <a:off x="785225" y="2133225"/>
              <a:ext cx="290025" cy="69200"/>
            </a:xfrm>
            <a:custGeom>
              <a:avLst/>
              <a:gdLst/>
              <a:ahLst/>
              <a:cxnLst/>
              <a:rect l="l" t="t" r="r" b="b"/>
              <a:pathLst>
                <a:path w="11601" h="2768" extrusionOk="0">
                  <a:moveTo>
                    <a:pt x="9115" y="0"/>
                  </a:moveTo>
                  <a:cubicBezTo>
                    <a:pt x="8323" y="115"/>
                    <a:pt x="7503" y="378"/>
                    <a:pt x="6904" y="453"/>
                  </a:cubicBezTo>
                  <a:cubicBezTo>
                    <a:pt x="4990" y="692"/>
                    <a:pt x="3065" y="799"/>
                    <a:pt x="1135" y="799"/>
                  </a:cubicBezTo>
                  <a:cubicBezTo>
                    <a:pt x="1" y="803"/>
                    <a:pt x="126" y="1962"/>
                    <a:pt x="822" y="2507"/>
                  </a:cubicBezTo>
                  <a:cubicBezTo>
                    <a:pt x="832" y="2454"/>
                    <a:pt x="843" y="2396"/>
                    <a:pt x="857" y="2343"/>
                  </a:cubicBezTo>
                  <a:cubicBezTo>
                    <a:pt x="925" y="1993"/>
                    <a:pt x="1641" y="1861"/>
                    <a:pt x="2252" y="1861"/>
                  </a:cubicBezTo>
                  <a:cubicBezTo>
                    <a:pt x="2732" y="1861"/>
                    <a:pt x="3150" y="1947"/>
                    <a:pt x="3124" y="2069"/>
                  </a:cubicBezTo>
                  <a:cubicBezTo>
                    <a:pt x="3078" y="2304"/>
                    <a:pt x="3035" y="2536"/>
                    <a:pt x="2996" y="2768"/>
                  </a:cubicBezTo>
                  <a:cubicBezTo>
                    <a:pt x="4006" y="2742"/>
                    <a:pt x="5011" y="2686"/>
                    <a:pt x="6013" y="2589"/>
                  </a:cubicBezTo>
                  <a:cubicBezTo>
                    <a:pt x="6744" y="2521"/>
                    <a:pt x="7475" y="2432"/>
                    <a:pt x="8203" y="2329"/>
                  </a:cubicBezTo>
                  <a:cubicBezTo>
                    <a:pt x="8338" y="2307"/>
                    <a:pt x="9586" y="2154"/>
                    <a:pt x="9811" y="1972"/>
                  </a:cubicBezTo>
                  <a:cubicBezTo>
                    <a:pt x="10021" y="2079"/>
                    <a:pt x="10263" y="2143"/>
                    <a:pt x="10502" y="2143"/>
                  </a:cubicBezTo>
                  <a:cubicBezTo>
                    <a:pt x="10891" y="2143"/>
                    <a:pt x="11265" y="1980"/>
                    <a:pt x="11458" y="1591"/>
                  </a:cubicBezTo>
                  <a:cubicBezTo>
                    <a:pt x="11473" y="1562"/>
                    <a:pt x="11486" y="1534"/>
                    <a:pt x="11504" y="1505"/>
                  </a:cubicBezTo>
                  <a:cubicBezTo>
                    <a:pt x="11601" y="1309"/>
                    <a:pt x="11586" y="1109"/>
                    <a:pt x="11515" y="924"/>
                  </a:cubicBezTo>
                  <a:lnTo>
                    <a:pt x="11515" y="924"/>
                  </a:lnTo>
                  <a:cubicBezTo>
                    <a:pt x="11511" y="1505"/>
                    <a:pt x="10898" y="1833"/>
                    <a:pt x="10306" y="1833"/>
                  </a:cubicBezTo>
                  <a:cubicBezTo>
                    <a:pt x="9796" y="1833"/>
                    <a:pt x="9307" y="1594"/>
                    <a:pt x="9236" y="1066"/>
                  </a:cubicBezTo>
                  <a:cubicBezTo>
                    <a:pt x="9187" y="710"/>
                    <a:pt x="9147" y="357"/>
                    <a:pt x="91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18"/>
            <p:cNvSpPr/>
            <p:nvPr/>
          </p:nvSpPr>
          <p:spPr>
            <a:xfrm>
              <a:off x="1013075" y="2131900"/>
              <a:ext cx="60050" cy="47175"/>
            </a:xfrm>
            <a:custGeom>
              <a:avLst/>
              <a:gdLst/>
              <a:ahLst/>
              <a:cxnLst/>
              <a:rect l="l" t="t" r="r" b="b"/>
              <a:pathLst>
                <a:path w="2402" h="1887" extrusionOk="0">
                  <a:moveTo>
                    <a:pt x="686" y="0"/>
                  </a:moveTo>
                  <a:cubicBezTo>
                    <a:pt x="465" y="0"/>
                    <a:pt x="233" y="21"/>
                    <a:pt x="1" y="53"/>
                  </a:cubicBezTo>
                  <a:cubicBezTo>
                    <a:pt x="33" y="410"/>
                    <a:pt x="73" y="763"/>
                    <a:pt x="122" y="1119"/>
                  </a:cubicBezTo>
                  <a:cubicBezTo>
                    <a:pt x="193" y="1647"/>
                    <a:pt x="682" y="1886"/>
                    <a:pt x="1192" y="1886"/>
                  </a:cubicBezTo>
                  <a:cubicBezTo>
                    <a:pt x="1784" y="1886"/>
                    <a:pt x="2397" y="1558"/>
                    <a:pt x="2401" y="977"/>
                  </a:cubicBezTo>
                  <a:cubicBezTo>
                    <a:pt x="2308" y="738"/>
                    <a:pt x="2119" y="527"/>
                    <a:pt x="1941" y="377"/>
                  </a:cubicBezTo>
                  <a:cubicBezTo>
                    <a:pt x="1602" y="99"/>
                    <a:pt x="1164" y="0"/>
                    <a:pt x="6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18"/>
            <p:cNvSpPr/>
            <p:nvPr/>
          </p:nvSpPr>
          <p:spPr>
            <a:xfrm>
              <a:off x="798250" y="2195875"/>
              <a:ext cx="62525" cy="151150"/>
            </a:xfrm>
            <a:custGeom>
              <a:avLst/>
              <a:gdLst/>
              <a:ahLst/>
              <a:cxnLst/>
              <a:rect l="l" t="t" r="r" b="b"/>
              <a:pathLst>
                <a:path w="2501" h="6046" extrusionOk="0">
                  <a:moveTo>
                    <a:pt x="301" y="1"/>
                  </a:moveTo>
                  <a:cubicBezTo>
                    <a:pt x="129" y="886"/>
                    <a:pt x="29" y="1766"/>
                    <a:pt x="1" y="2647"/>
                  </a:cubicBezTo>
                  <a:cubicBezTo>
                    <a:pt x="464" y="3367"/>
                    <a:pt x="928" y="4084"/>
                    <a:pt x="1388" y="4801"/>
                  </a:cubicBezTo>
                  <a:cubicBezTo>
                    <a:pt x="1652" y="5207"/>
                    <a:pt x="1709" y="5724"/>
                    <a:pt x="1612" y="6045"/>
                  </a:cubicBezTo>
                  <a:cubicBezTo>
                    <a:pt x="2094" y="5956"/>
                    <a:pt x="2501" y="5785"/>
                    <a:pt x="2468" y="5581"/>
                  </a:cubicBezTo>
                  <a:cubicBezTo>
                    <a:pt x="2190" y="3799"/>
                    <a:pt x="2190" y="2033"/>
                    <a:pt x="2475" y="262"/>
                  </a:cubicBezTo>
                  <a:lnTo>
                    <a:pt x="2475" y="262"/>
                  </a:lnTo>
                  <a:cubicBezTo>
                    <a:pt x="2016" y="275"/>
                    <a:pt x="1552" y="279"/>
                    <a:pt x="1089" y="279"/>
                  </a:cubicBezTo>
                  <a:cubicBezTo>
                    <a:pt x="785" y="279"/>
                    <a:pt x="518" y="172"/>
                    <a:pt x="3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18"/>
            <p:cNvSpPr/>
            <p:nvPr/>
          </p:nvSpPr>
          <p:spPr>
            <a:xfrm>
              <a:off x="805750" y="2179750"/>
              <a:ext cx="58250" cy="23100"/>
            </a:xfrm>
            <a:custGeom>
              <a:avLst/>
              <a:gdLst/>
              <a:ahLst/>
              <a:cxnLst/>
              <a:rect l="l" t="t" r="r" b="b"/>
              <a:pathLst>
                <a:path w="2330" h="924" extrusionOk="0">
                  <a:moveTo>
                    <a:pt x="1431" y="0"/>
                  </a:moveTo>
                  <a:cubicBezTo>
                    <a:pt x="820" y="0"/>
                    <a:pt x="104" y="132"/>
                    <a:pt x="36" y="482"/>
                  </a:cubicBezTo>
                  <a:cubicBezTo>
                    <a:pt x="22" y="535"/>
                    <a:pt x="11" y="593"/>
                    <a:pt x="1" y="646"/>
                  </a:cubicBezTo>
                  <a:cubicBezTo>
                    <a:pt x="218" y="817"/>
                    <a:pt x="485" y="924"/>
                    <a:pt x="789" y="924"/>
                  </a:cubicBezTo>
                  <a:cubicBezTo>
                    <a:pt x="1252" y="924"/>
                    <a:pt x="1716" y="920"/>
                    <a:pt x="2175" y="907"/>
                  </a:cubicBezTo>
                  <a:cubicBezTo>
                    <a:pt x="2214" y="675"/>
                    <a:pt x="2257" y="443"/>
                    <a:pt x="2303" y="208"/>
                  </a:cubicBezTo>
                  <a:cubicBezTo>
                    <a:pt x="2329" y="86"/>
                    <a:pt x="1911" y="0"/>
                    <a:pt x="1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18"/>
            <p:cNvSpPr/>
            <p:nvPr/>
          </p:nvSpPr>
          <p:spPr>
            <a:xfrm>
              <a:off x="799950" y="2316150"/>
              <a:ext cx="21675" cy="32475"/>
            </a:xfrm>
            <a:custGeom>
              <a:avLst/>
              <a:gdLst/>
              <a:ahLst/>
              <a:cxnLst/>
              <a:rect l="l" t="t" r="r" b="b"/>
              <a:pathLst>
                <a:path w="867" h="1299" extrusionOk="0">
                  <a:moveTo>
                    <a:pt x="1" y="0"/>
                  </a:moveTo>
                  <a:lnTo>
                    <a:pt x="1" y="0"/>
                  </a:lnTo>
                  <a:cubicBezTo>
                    <a:pt x="32" y="350"/>
                    <a:pt x="79" y="696"/>
                    <a:pt x="132" y="1045"/>
                  </a:cubicBezTo>
                  <a:cubicBezTo>
                    <a:pt x="161" y="1223"/>
                    <a:pt x="475" y="1298"/>
                    <a:pt x="863" y="1298"/>
                  </a:cubicBezTo>
                  <a:lnTo>
                    <a:pt x="867" y="1298"/>
                  </a:lnTo>
                  <a:cubicBezTo>
                    <a:pt x="799" y="1223"/>
                    <a:pt x="728" y="1127"/>
                    <a:pt x="653" y="1013"/>
                  </a:cubicBezTo>
                  <a:cubicBezTo>
                    <a:pt x="435" y="674"/>
                    <a:pt x="218" y="339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18"/>
            <p:cNvSpPr/>
            <p:nvPr/>
          </p:nvSpPr>
          <p:spPr>
            <a:xfrm>
              <a:off x="475450" y="2160675"/>
              <a:ext cx="363125" cy="193750"/>
            </a:xfrm>
            <a:custGeom>
              <a:avLst/>
              <a:gdLst/>
              <a:ahLst/>
              <a:cxnLst/>
              <a:rect l="l" t="t" r="r" b="b"/>
              <a:pathLst>
                <a:path w="14525" h="7750" extrusionOk="0">
                  <a:moveTo>
                    <a:pt x="2935" y="1"/>
                  </a:moveTo>
                  <a:cubicBezTo>
                    <a:pt x="2012" y="1"/>
                    <a:pt x="1095" y="82"/>
                    <a:pt x="197" y="403"/>
                  </a:cubicBezTo>
                  <a:cubicBezTo>
                    <a:pt x="101" y="436"/>
                    <a:pt x="37" y="507"/>
                    <a:pt x="1" y="603"/>
                  </a:cubicBezTo>
                  <a:cubicBezTo>
                    <a:pt x="26" y="710"/>
                    <a:pt x="55" y="814"/>
                    <a:pt x="83" y="921"/>
                  </a:cubicBezTo>
                  <a:cubicBezTo>
                    <a:pt x="843" y="1199"/>
                    <a:pt x="1702" y="2108"/>
                    <a:pt x="911" y="2368"/>
                  </a:cubicBezTo>
                  <a:cubicBezTo>
                    <a:pt x="882" y="2379"/>
                    <a:pt x="853" y="2386"/>
                    <a:pt x="825" y="2393"/>
                  </a:cubicBezTo>
                  <a:cubicBezTo>
                    <a:pt x="914" y="2440"/>
                    <a:pt x="1000" y="2468"/>
                    <a:pt x="1089" y="2468"/>
                  </a:cubicBezTo>
                  <a:cubicBezTo>
                    <a:pt x="1135" y="2468"/>
                    <a:pt x="1181" y="2461"/>
                    <a:pt x="1228" y="2443"/>
                  </a:cubicBezTo>
                  <a:cubicBezTo>
                    <a:pt x="2048" y="2151"/>
                    <a:pt x="2914" y="2069"/>
                    <a:pt x="3791" y="2069"/>
                  </a:cubicBezTo>
                  <a:cubicBezTo>
                    <a:pt x="4775" y="2069"/>
                    <a:pt x="5771" y="2172"/>
                    <a:pt x="6722" y="2215"/>
                  </a:cubicBezTo>
                  <a:cubicBezTo>
                    <a:pt x="7571" y="2251"/>
                    <a:pt x="8417" y="2290"/>
                    <a:pt x="9265" y="2325"/>
                  </a:cubicBezTo>
                  <a:cubicBezTo>
                    <a:pt x="9525" y="2336"/>
                    <a:pt x="9989" y="2432"/>
                    <a:pt x="10399" y="2432"/>
                  </a:cubicBezTo>
                  <a:cubicBezTo>
                    <a:pt x="10445" y="2432"/>
                    <a:pt x="10492" y="2432"/>
                    <a:pt x="10535" y="2429"/>
                  </a:cubicBezTo>
                  <a:cubicBezTo>
                    <a:pt x="11351" y="3691"/>
                    <a:pt x="12164" y="4957"/>
                    <a:pt x="12981" y="6219"/>
                  </a:cubicBezTo>
                  <a:cubicBezTo>
                    <a:pt x="12910" y="5495"/>
                    <a:pt x="12888" y="4775"/>
                    <a:pt x="12913" y="4055"/>
                  </a:cubicBezTo>
                  <a:cubicBezTo>
                    <a:pt x="12342" y="3171"/>
                    <a:pt x="11768" y="2282"/>
                    <a:pt x="11198" y="1398"/>
                  </a:cubicBezTo>
                  <a:cubicBezTo>
                    <a:pt x="11126" y="1138"/>
                    <a:pt x="10991" y="892"/>
                    <a:pt x="10873" y="735"/>
                  </a:cubicBezTo>
                  <a:cubicBezTo>
                    <a:pt x="10851" y="710"/>
                    <a:pt x="10830" y="681"/>
                    <a:pt x="10809" y="653"/>
                  </a:cubicBezTo>
                  <a:cubicBezTo>
                    <a:pt x="10698" y="510"/>
                    <a:pt x="10377" y="100"/>
                    <a:pt x="10103" y="100"/>
                  </a:cubicBezTo>
                  <a:cubicBezTo>
                    <a:pt x="10053" y="100"/>
                    <a:pt x="10003" y="115"/>
                    <a:pt x="9957" y="146"/>
                  </a:cubicBezTo>
                  <a:cubicBezTo>
                    <a:pt x="9936" y="161"/>
                    <a:pt x="9918" y="176"/>
                    <a:pt x="9896" y="189"/>
                  </a:cubicBezTo>
                  <a:cubicBezTo>
                    <a:pt x="9839" y="229"/>
                    <a:pt x="9796" y="275"/>
                    <a:pt x="9765" y="329"/>
                  </a:cubicBezTo>
                  <a:cubicBezTo>
                    <a:pt x="9658" y="350"/>
                    <a:pt x="9533" y="357"/>
                    <a:pt x="9397" y="357"/>
                  </a:cubicBezTo>
                  <a:cubicBezTo>
                    <a:pt x="8798" y="357"/>
                    <a:pt x="7989" y="204"/>
                    <a:pt x="7682" y="189"/>
                  </a:cubicBezTo>
                  <a:cubicBezTo>
                    <a:pt x="6740" y="151"/>
                    <a:pt x="5799" y="108"/>
                    <a:pt x="4858" y="69"/>
                  </a:cubicBezTo>
                  <a:cubicBezTo>
                    <a:pt x="4212" y="39"/>
                    <a:pt x="3570" y="1"/>
                    <a:pt x="2935" y="1"/>
                  </a:cubicBezTo>
                  <a:close/>
                  <a:moveTo>
                    <a:pt x="14524" y="7453"/>
                  </a:moveTo>
                  <a:lnTo>
                    <a:pt x="14524" y="7453"/>
                  </a:lnTo>
                  <a:cubicBezTo>
                    <a:pt x="14304" y="7493"/>
                    <a:pt x="14065" y="7517"/>
                    <a:pt x="13847" y="7517"/>
                  </a:cubicBezTo>
                  <a:cubicBezTo>
                    <a:pt x="13996" y="7682"/>
                    <a:pt x="14125" y="7749"/>
                    <a:pt x="14232" y="7749"/>
                  </a:cubicBezTo>
                  <a:cubicBezTo>
                    <a:pt x="14371" y="7749"/>
                    <a:pt x="14475" y="7631"/>
                    <a:pt x="14524" y="7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18"/>
            <p:cNvSpPr/>
            <p:nvPr/>
          </p:nvSpPr>
          <p:spPr>
            <a:xfrm>
              <a:off x="797650" y="2262025"/>
              <a:ext cx="43350" cy="86600"/>
            </a:xfrm>
            <a:custGeom>
              <a:avLst/>
              <a:gdLst/>
              <a:ahLst/>
              <a:cxnLst/>
              <a:rect l="l" t="t" r="r" b="b"/>
              <a:pathLst>
                <a:path w="1734" h="3464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721"/>
                    <a:pt x="22" y="1441"/>
                    <a:pt x="93" y="2165"/>
                  </a:cubicBezTo>
                  <a:cubicBezTo>
                    <a:pt x="310" y="2504"/>
                    <a:pt x="527" y="2839"/>
                    <a:pt x="745" y="3178"/>
                  </a:cubicBezTo>
                  <a:cubicBezTo>
                    <a:pt x="820" y="3292"/>
                    <a:pt x="891" y="3388"/>
                    <a:pt x="959" y="3463"/>
                  </a:cubicBezTo>
                  <a:cubicBezTo>
                    <a:pt x="1177" y="3463"/>
                    <a:pt x="1416" y="3439"/>
                    <a:pt x="1636" y="3399"/>
                  </a:cubicBezTo>
                  <a:cubicBezTo>
                    <a:pt x="1733" y="3078"/>
                    <a:pt x="1676" y="2561"/>
                    <a:pt x="1412" y="2155"/>
                  </a:cubicBezTo>
                  <a:cubicBezTo>
                    <a:pt x="952" y="1438"/>
                    <a:pt x="488" y="721"/>
                    <a:pt x="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394775" y="1828875"/>
              <a:ext cx="101325" cy="394500"/>
            </a:xfrm>
            <a:custGeom>
              <a:avLst/>
              <a:gdLst/>
              <a:ahLst/>
              <a:cxnLst/>
              <a:rect l="l" t="t" r="r" b="b"/>
              <a:pathLst>
                <a:path w="4053" h="15780" extrusionOk="0">
                  <a:moveTo>
                    <a:pt x="1" y="1"/>
                  </a:moveTo>
                  <a:cubicBezTo>
                    <a:pt x="190" y="3417"/>
                    <a:pt x="465" y="6825"/>
                    <a:pt x="839" y="10224"/>
                  </a:cubicBezTo>
                  <a:cubicBezTo>
                    <a:pt x="1017" y="11864"/>
                    <a:pt x="1078" y="15780"/>
                    <a:pt x="3338" y="15780"/>
                  </a:cubicBezTo>
                  <a:cubicBezTo>
                    <a:pt x="3557" y="15780"/>
                    <a:pt x="3792" y="15744"/>
                    <a:pt x="4052" y="15665"/>
                  </a:cubicBezTo>
                  <a:cubicBezTo>
                    <a:pt x="3524" y="15383"/>
                    <a:pt x="3057" y="14338"/>
                    <a:pt x="3228" y="13875"/>
                  </a:cubicBezTo>
                  <a:cubicBezTo>
                    <a:pt x="3017" y="12955"/>
                    <a:pt x="3000" y="11947"/>
                    <a:pt x="2904" y="11055"/>
                  </a:cubicBezTo>
                  <a:cubicBezTo>
                    <a:pt x="2775" y="9871"/>
                    <a:pt x="2654" y="8683"/>
                    <a:pt x="2547" y="7492"/>
                  </a:cubicBezTo>
                  <a:cubicBezTo>
                    <a:pt x="2333" y="5110"/>
                    <a:pt x="2166" y="2721"/>
                    <a:pt x="2041" y="333"/>
                  </a:cubicBezTo>
                  <a:cubicBezTo>
                    <a:pt x="1666" y="351"/>
                    <a:pt x="1296" y="368"/>
                    <a:pt x="925" y="386"/>
                  </a:cubicBezTo>
                  <a:lnTo>
                    <a:pt x="871" y="386"/>
                  </a:lnTo>
                  <a:cubicBezTo>
                    <a:pt x="529" y="386"/>
                    <a:pt x="226" y="229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18"/>
            <p:cNvSpPr/>
            <p:nvPr/>
          </p:nvSpPr>
          <p:spPr>
            <a:xfrm>
              <a:off x="471175" y="2175750"/>
              <a:ext cx="46850" cy="44750"/>
            </a:xfrm>
            <a:custGeom>
              <a:avLst/>
              <a:gdLst/>
              <a:ahLst/>
              <a:cxnLst/>
              <a:rect l="l" t="t" r="r" b="b"/>
              <a:pathLst>
                <a:path w="1874" h="1790" extrusionOk="0">
                  <a:moveTo>
                    <a:pt x="172" y="0"/>
                  </a:moveTo>
                  <a:lnTo>
                    <a:pt x="172" y="0"/>
                  </a:lnTo>
                  <a:cubicBezTo>
                    <a:pt x="1" y="463"/>
                    <a:pt x="468" y="1508"/>
                    <a:pt x="996" y="1790"/>
                  </a:cubicBezTo>
                  <a:cubicBezTo>
                    <a:pt x="1024" y="1783"/>
                    <a:pt x="1053" y="1776"/>
                    <a:pt x="1082" y="1765"/>
                  </a:cubicBezTo>
                  <a:cubicBezTo>
                    <a:pt x="1873" y="1505"/>
                    <a:pt x="1014" y="596"/>
                    <a:pt x="254" y="318"/>
                  </a:cubicBezTo>
                  <a:cubicBezTo>
                    <a:pt x="226" y="211"/>
                    <a:pt x="197" y="107"/>
                    <a:pt x="1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9" name="Google Shape;719;p18"/>
          <p:cNvSpPr/>
          <p:nvPr/>
        </p:nvSpPr>
        <p:spPr>
          <a:xfrm>
            <a:off x="470701" y="154522"/>
            <a:ext cx="1236035" cy="508000"/>
          </a:xfrm>
          <a:prstGeom prst="rect">
            <a:avLst/>
          </a:prstGeom>
          <a:solidFill>
            <a:srgbClr val="FFFFFF">
              <a:alpha val="5333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0" name="Google Shape;72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698" y="236598"/>
            <a:ext cx="902040" cy="343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21" name="Google Shape;721;p18" title="יאיר סיאני.mp4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46300" y="1375475"/>
            <a:ext cx="2910475" cy="3475775"/>
          </a:xfrm>
          <a:prstGeom prst="rect">
            <a:avLst/>
          </a:prstGeom>
          <a:noFill/>
          <a:ln>
            <a:noFill/>
          </a:ln>
        </p:spPr>
      </p:pic>
      <p:sp>
        <p:nvSpPr>
          <p:cNvPr id="722" name="Google Shape;722;p18"/>
          <p:cNvSpPr txBox="1"/>
          <p:nvPr/>
        </p:nvSpPr>
        <p:spPr>
          <a:xfrm>
            <a:off x="6498375" y="4215150"/>
            <a:ext cx="2019900" cy="6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w-I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יאיר סיאני, עוזר הוראה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a549cadb29_0_3"/>
          <p:cNvSpPr txBox="1">
            <a:spLocks noGrp="1"/>
          </p:cNvSpPr>
          <p:nvPr>
            <p:ph type="title"/>
          </p:nvPr>
        </p:nvSpPr>
        <p:spPr>
          <a:xfrm>
            <a:off x="2313225" y="565100"/>
            <a:ext cx="4824600" cy="9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lang="iw-IL" sz="2900"/>
              <a:t>תפקידו העיקרי של עוזר ההוראה</a:t>
            </a:r>
            <a:endParaRPr sz="3900"/>
          </a:p>
        </p:txBody>
      </p:sp>
      <p:sp>
        <p:nvSpPr>
          <p:cNvPr id="728" name="Google Shape;728;ga549cadb29_0_3"/>
          <p:cNvSpPr txBox="1"/>
          <p:nvPr/>
        </p:nvSpPr>
        <p:spPr>
          <a:xfrm>
            <a:off x="1994675" y="1191775"/>
            <a:ext cx="57207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w-IL" sz="2000" b="1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קישור להצגה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3" name="Google Shape;733;p19"/>
          <p:cNvGrpSpPr/>
          <p:nvPr/>
        </p:nvGrpSpPr>
        <p:grpSpPr>
          <a:xfrm rot="137243">
            <a:off x="2424078" y="734825"/>
            <a:ext cx="4593618" cy="260373"/>
            <a:chOff x="4345425" y="2175475"/>
            <a:chExt cx="800750" cy="176025"/>
          </a:xfrm>
        </p:grpSpPr>
        <p:sp>
          <p:nvSpPr>
            <p:cNvPr id="734" name="Google Shape;734;p19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19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6" name="Google Shape;736;p19"/>
          <p:cNvSpPr txBox="1">
            <a:spLocks noGrp="1"/>
          </p:cNvSpPr>
          <p:nvPr>
            <p:ph type="title"/>
          </p:nvPr>
        </p:nvSpPr>
        <p:spPr>
          <a:xfrm>
            <a:off x="1794844" y="282902"/>
            <a:ext cx="5342870" cy="53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iw-IL" sz="2800"/>
              <a:t>איך מסתדרים עם כל הבלגאן הזה?</a:t>
            </a:r>
            <a:endParaRPr/>
          </a:p>
        </p:txBody>
      </p:sp>
      <p:grpSp>
        <p:nvGrpSpPr>
          <p:cNvPr id="737" name="Google Shape;737;p19"/>
          <p:cNvGrpSpPr/>
          <p:nvPr/>
        </p:nvGrpSpPr>
        <p:grpSpPr>
          <a:xfrm rot="514806">
            <a:off x="687891" y="1076362"/>
            <a:ext cx="1118061" cy="876421"/>
            <a:chOff x="378575" y="1776375"/>
            <a:chExt cx="737425" cy="578050"/>
          </a:xfrm>
        </p:grpSpPr>
        <p:sp>
          <p:nvSpPr>
            <p:cNvPr id="738" name="Google Shape;738;p19"/>
            <p:cNvSpPr/>
            <p:nvPr/>
          </p:nvSpPr>
          <p:spPr>
            <a:xfrm>
              <a:off x="378575" y="1776375"/>
              <a:ext cx="737425" cy="60825"/>
            </a:xfrm>
            <a:custGeom>
              <a:avLst/>
              <a:gdLst/>
              <a:ahLst/>
              <a:cxnLst/>
              <a:rect l="l" t="t" r="r" b="b"/>
              <a:pathLst>
                <a:path w="29497" h="2433" extrusionOk="0">
                  <a:moveTo>
                    <a:pt x="19316" y="1"/>
                  </a:moveTo>
                  <a:cubicBezTo>
                    <a:pt x="13215" y="1"/>
                    <a:pt x="7118" y="143"/>
                    <a:pt x="1024" y="432"/>
                  </a:cubicBezTo>
                  <a:cubicBezTo>
                    <a:pt x="0" y="478"/>
                    <a:pt x="75" y="1520"/>
                    <a:pt x="649" y="2101"/>
                  </a:cubicBezTo>
                  <a:cubicBezTo>
                    <a:pt x="635" y="1847"/>
                    <a:pt x="621" y="1595"/>
                    <a:pt x="610" y="1342"/>
                  </a:cubicBezTo>
                  <a:cubicBezTo>
                    <a:pt x="596" y="1103"/>
                    <a:pt x="760" y="1006"/>
                    <a:pt x="999" y="1006"/>
                  </a:cubicBezTo>
                  <a:cubicBezTo>
                    <a:pt x="1587" y="1006"/>
                    <a:pt x="2646" y="1609"/>
                    <a:pt x="2674" y="2172"/>
                  </a:cubicBezTo>
                  <a:cubicBezTo>
                    <a:pt x="2678" y="2261"/>
                    <a:pt x="2681" y="2347"/>
                    <a:pt x="2689" y="2433"/>
                  </a:cubicBezTo>
                  <a:cubicBezTo>
                    <a:pt x="8398" y="2179"/>
                    <a:pt x="14114" y="2051"/>
                    <a:pt x="19826" y="2051"/>
                  </a:cubicBezTo>
                  <a:cubicBezTo>
                    <a:pt x="21669" y="2051"/>
                    <a:pt x="23509" y="2066"/>
                    <a:pt x="25349" y="2090"/>
                  </a:cubicBezTo>
                  <a:cubicBezTo>
                    <a:pt x="25321" y="1798"/>
                    <a:pt x="25285" y="1502"/>
                    <a:pt x="25246" y="1205"/>
                  </a:cubicBezTo>
                  <a:cubicBezTo>
                    <a:pt x="25150" y="547"/>
                    <a:pt x="25809" y="172"/>
                    <a:pt x="26444" y="172"/>
                  </a:cubicBezTo>
                  <a:cubicBezTo>
                    <a:pt x="26950" y="172"/>
                    <a:pt x="27439" y="410"/>
                    <a:pt x="27514" y="938"/>
                  </a:cubicBezTo>
                  <a:cubicBezTo>
                    <a:pt x="27571" y="1338"/>
                    <a:pt x="27617" y="1733"/>
                    <a:pt x="27649" y="2133"/>
                  </a:cubicBezTo>
                  <a:cubicBezTo>
                    <a:pt x="27774" y="2133"/>
                    <a:pt x="27899" y="2137"/>
                    <a:pt x="28024" y="2140"/>
                  </a:cubicBezTo>
                  <a:lnTo>
                    <a:pt x="28060" y="2140"/>
                  </a:lnTo>
                  <a:cubicBezTo>
                    <a:pt x="29496" y="2140"/>
                    <a:pt x="29343" y="125"/>
                    <a:pt x="28030" y="97"/>
                  </a:cubicBezTo>
                  <a:cubicBezTo>
                    <a:pt x="25124" y="33"/>
                    <a:pt x="22219" y="1"/>
                    <a:pt x="193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19"/>
            <p:cNvSpPr/>
            <p:nvPr/>
          </p:nvSpPr>
          <p:spPr>
            <a:xfrm>
              <a:off x="1004275" y="1828625"/>
              <a:ext cx="74725" cy="327700"/>
            </a:xfrm>
            <a:custGeom>
              <a:avLst/>
              <a:gdLst/>
              <a:ahLst/>
              <a:cxnLst/>
              <a:rect l="l" t="t" r="r" b="b"/>
              <a:pathLst>
                <a:path w="2989" h="13108" extrusionOk="0">
                  <a:moveTo>
                    <a:pt x="321" y="0"/>
                  </a:moveTo>
                  <a:lnTo>
                    <a:pt x="321" y="0"/>
                  </a:lnTo>
                  <a:cubicBezTo>
                    <a:pt x="724" y="4054"/>
                    <a:pt x="0" y="8130"/>
                    <a:pt x="353" y="12184"/>
                  </a:cubicBezTo>
                  <a:cubicBezTo>
                    <a:pt x="585" y="12152"/>
                    <a:pt x="817" y="12131"/>
                    <a:pt x="1038" y="12131"/>
                  </a:cubicBezTo>
                  <a:cubicBezTo>
                    <a:pt x="1516" y="12131"/>
                    <a:pt x="1954" y="12230"/>
                    <a:pt x="2293" y="12508"/>
                  </a:cubicBezTo>
                  <a:cubicBezTo>
                    <a:pt x="2471" y="12658"/>
                    <a:pt x="2660" y="12869"/>
                    <a:pt x="2753" y="13108"/>
                  </a:cubicBezTo>
                  <a:cubicBezTo>
                    <a:pt x="2753" y="13065"/>
                    <a:pt x="2749" y="13026"/>
                    <a:pt x="2746" y="12983"/>
                  </a:cubicBezTo>
                  <a:cubicBezTo>
                    <a:pt x="2150" y="8679"/>
                    <a:pt x="2989" y="4350"/>
                    <a:pt x="2621" y="43"/>
                  </a:cubicBezTo>
                  <a:cubicBezTo>
                    <a:pt x="1855" y="25"/>
                    <a:pt x="1088" y="11"/>
                    <a:pt x="3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19"/>
            <p:cNvSpPr/>
            <p:nvPr/>
          </p:nvSpPr>
          <p:spPr>
            <a:xfrm>
              <a:off x="1007300" y="1780650"/>
              <a:ext cx="62500" cy="49075"/>
            </a:xfrm>
            <a:custGeom>
              <a:avLst/>
              <a:gdLst/>
              <a:ahLst/>
              <a:cxnLst/>
              <a:rect l="l" t="t" r="r" b="b"/>
              <a:pathLst>
                <a:path w="2500" h="1963" extrusionOk="0">
                  <a:moveTo>
                    <a:pt x="1295" y="1"/>
                  </a:moveTo>
                  <a:cubicBezTo>
                    <a:pt x="660" y="1"/>
                    <a:pt x="1" y="376"/>
                    <a:pt x="97" y="1034"/>
                  </a:cubicBezTo>
                  <a:cubicBezTo>
                    <a:pt x="136" y="1331"/>
                    <a:pt x="172" y="1627"/>
                    <a:pt x="200" y="1919"/>
                  </a:cubicBezTo>
                  <a:cubicBezTo>
                    <a:pt x="967" y="1930"/>
                    <a:pt x="1734" y="1944"/>
                    <a:pt x="2500" y="1962"/>
                  </a:cubicBezTo>
                  <a:cubicBezTo>
                    <a:pt x="2468" y="1562"/>
                    <a:pt x="2422" y="1167"/>
                    <a:pt x="2365" y="767"/>
                  </a:cubicBezTo>
                  <a:cubicBezTo>
                    <a:pt x="2290" y="239"/>
                    <a:pt x="1801" y="1"/>
                    <a:pt x="12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19"/>
            <p:cNvSpPr/>
            <p:nvPr/>
          </p:nvSpPr>
          <p:spPr>
            <a:xfrm>
              <a:off x="785225" y="2133225"/>
              <a:ext cx="290025" cy="69200"/>
            </a:xfrm>
            <a:custGeom>
              <a:avLst/>
              <a:gdLst/>
              <a:ahLst/>
              <a:cxnLst/>
              <a:rect l="l" t="t" r="r" b="b"/>
              <a:pathLst>
                <a:path w="11601" h="2768" extrusionOk="0">
                  <a:moveTo>
                    <a:pt x="9115" y="0"/>
                  </a:moveTo>
                  <a:cubicBezTo>
                    <a:pt x="8323" y="115"/>
                    <a:pt x="7503" y="378"/>
                    <a:pt x="6904" y="453"/>
                  </a:cubicBezTo>
                  <a:cubicBezTo>
                    <a:pt x="4990" y="692"/>
                    <a:pt x="3065" y="799"/>
                    <a:pt x="1135" y="799"/>
                  </a:cubicBezTo>
                  <a:cubicBezTo>
                    <a:pt x="1" y="803"/>
                    <a:pt x="126" y="1962"/>
                    <a:pt x="822" y="2507"/>
                  </a:cubicBezTo>
                  <a:cubicBezTo>
                    <a:pt x="832" y="2454"/>
                    <a:pt x="843" y="2396"/>
                    <a:pt x="857" y="2343"/>
                  </a:cubicBezTo>
                  <a:cubicBezTo>
                    <a:pt x="925" y="1993"/>
                    <a:pt x="1641" y="1861"/>
                    <a:pt x="2252" y="1861"/>
                  </a:cubicBezTo>
                  <a:cubicBezTo>
                    <a:pt x="2732" y="1861"/>
                    <a:pt x="3150" y="1947"/>
                    <a:pt x="3124" y="2069"/>
                  </a:cubicBezTo>
                  <a:cubicBezTo>
                    <a:pt x="3078" y="2304"/>
                    <a:pt x="3035" y="2536"/>
                    <a:pt x="2996" y="2768"/>
                  </a:cubicBezTo>
                  <a:cubicBezTo>
                    <a:pt x="4006" y="2742"/>
                    <a:pt x="5011" y="2686"/>
                    <a:pt x="6013" y="2589"/>
                  </a:cubicBezTo>
                  <a:cubicBezTo>
                    <a:pt x="6744" y="2521"/>
                    <a:pt x="7475" y="2432"/>
                    <a:pt x="8203" y="2329"/>
                  </a:cubicBezTo>
                  <a:cubicBezTo>
                    <a:pt x="8338" y="2307"/>
                    <a:pt x="9586" y="2154"/>
                    <a:pt x="9811" y="1972"/>
                  </a:cubicBezTo>
                  <a:cubicBezTo>
                    <a:pt x="10021" y="2079"/>
                    <a:pt x="10263" y="2143"/>
                    <a:pt x="10502" y="2143"/>
                  </a:cubicBezTo>
                  <a:cubicBezTo>
                    <a:pt x="10891" y="2143"/>
                    <a:pt x="11265" y="1980"/>
                    <a:pt x="11458" y="1591"/>
                  </a:cubicBezTo>
                  <a:cubicBezTo>
                    <a:pt x="11473" y="1562"/>
                    <a:pt x="11486" y="1534"/>
                    <a:pt x="11504" y="1505"/>
                  </a:cubicBezTo>
                  <a:cubicBezTo>
                    <a:pt x="11601" y="1309"/>
                    <a:pt x="11586" y="1109"/>
                    <a:pt x="11515" y="924"/>
                  </a:cubicBezTo>
                  <a:lnTo>
                    <a:pt x="11515" y="924"/>
                  </a:lnTo>
                  <a:cubicBezTo>
                    <a:pt x="11511" y="1505"/>
                    <a:pt x="10898" y="1833"/>
                    <a:pt x="10306" y="1833"/>
                  </a:cubicBezTo>
                  <a:cubicBezTo>
                    <a:pt x="9796" y="1833"/>
                    <a:pt x="9307" y="1594"/>
                    <a:pt x="9236" y="1066"/>
                  </a:cubicBezTo>
                  <a:cubicBezTo>
                    <a:pt x="9187" y="710"/>
                    <a:pt x="9147" y="357"/>
                    <a:pt x="91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19"/>
            <p:cNvSpPr/>
            <p:nvPr/>
          </p:nvSpPr>
          <p:spPr>
            <a:xfrm>
              <a:off x="1013075" y="2131900"/>
              <a:ext cx="60050" cy="47175"/>
            </a:xfrm>
            <a:custGeom>
              <a:avLst/>
              <a:gdLst/>
              <a:ahLst/>
              <a:cxnLst/>
              <a:rect l="l" t="t" r="r" b="b"/>
              <a:pathLst>
                <a:path w="2402" h="1887" extrusionOk="0">
                  <a:moveTo>
                    <a:pt x="686" y="0"/>
                  </a:moveTo>
                  <a:cubicBezTo>
                    <a:pt x="465" y="0"/>
                    <a:pt x="233" y="21"/>
                    <a:pt x="1" y="53"/>
                  </a:cubicBezTo>
                  <a:cubicBezTo>
                    <a:pt x="33" y="410"/>
                    <a:pt x="73" y="763"/>
                    <a:pt x="122" y="1119"/>
                  </a:cubicBezTo>
                  <a:cubicBezTo>
                    <a:pt x="193" y="1647"/>
                    <a:pt x="682" y="1886"/>
                    <a:pt x="1192" y="1886"/>
                  </a:cubicBezTo>
                  <a:cubicBezTo>
                    <a:pt x="1784" y="1886"/>
                    <a:pt x="2397" y="1558"/>
                    <a:pt x="2401" y="977"/>
                  </a:cubicBezTo>
                  <a:cubicBezTo>
                    <a:pt x="2308" y="738"/>
                    <a:pt x="2119" y="527"/>
                    <a:pt x="1941" y="377"/>
                  </a:cubicBezTo>
                  <a:cubicBezTo>
                    <a:pt x="1602" y="99"/>
                    <a:pt x="1164" y="0"/>
                    <a:pt x="6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19"/>
            <p:cNvSpPr/>
            <p:nvPr/>
          </p:nvSpPr>
          <p:spPr>
            <a:xfrm>
              <a:off x="798250" y="2195875"/>
              <a:ext cx="62525" cy="151150"/>
            </a:xfrm>
            <a:custGeom>
              <a:avLst/>
              <a:gdLst/>
              <a:ahLst/>
              <a:cxnLst/>
              <a:rect l="l" t="t" r="r" b="b"/>
              <a:pathLst>
                <a:path w="2501" h="6046" extrusionOk="0">
                  <a:moveTo>
                    <a:pt x="301" y="1"/>
                  </a:moveTo>
                  <a:cubicBezTo>
                    <a:pt x="129" y="886"/>
                    <a:pt x="29" y="1766"/>
                    <a:pt x="1" y="2647"/>
                  </a:cubicBezTo>
                  <a:cubicBezTo>
                    <a:pt x="464" y="3367"/>
                    <a:pt x="928" y="4084"/>
                    <a:pt x="1388" y="4801"/>
                  </a:cubicBezTo>
                  <a:cubicBezTo>
                    <a:pt x="1652" y="5207"/>
                    <a:pt x="1709" y="5724"/>
                    <a:pt x="1612" y="6045"/>
                  </a:cubicBezTo>
                  <a:cubicBezTo>
                    <a:pt x="2094" y="5956"/>
                    <a:pt x="2501" y="5785"/>
                    <a:pt x="2468" y="5581"/>
                  </a:cubicBezTo>
                  <a:cubicBezTo>
                    <a:pt x="2190" y="3799"/>
                    <a:pt x="2190" y="2033"/>
                    <a:pt x="2475" y="262"/>
                  </a:cubicBezTo>
                  <a:lnTo>
                    <a:pt x="2475" y="262"/>
                  </a:lnTo>
                  <a:cubicBezTo>
                    <a:pt x="2016" y="275"/>
                    <a:pt x="1552" y="279"/>
                    <a:pt x="1089" y="279"/>
                  </a:cubicBezTo>
                  <a:cubicBezTo>
                    <a:pt x="785" y="279"/>
                    <a:pt x="518" y="172"/>
                    <a:pt x="3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19"/>
            <p:cNvSpPr/>
            <p:nvPr/>
          </p:nvSpPr>
          <p:spPr>
            <a:xfrm>
              <a:off x="805750" y="2179750"/>
              <a:ext cx="58250" cy="23100"/>
            </a:xfrm>
            <a:custGeom>
              <a:avLst/>
              <a:gdLst/>
              <a:ahLst/>
              <a:cxnLst/>
              <a:rect l="l" t="t" r="r" b="b"/>
              <a:pathLst>
                <a:path w="2330" h="924" extrusionOk="0">
                  <a:moveTo>
                    <a:pt x="1431" y="0"/>
                  </a:moveTo>
                  <a:cubicBezTo>
                    <a:pt x="820" y="0"/>
                    <a:pt x="104" y="132"/>
                    <a:pt x="36" y="482"/>
                  </a:cubicBezTo>
                  <a:cubicBezTo>
                    <a:pt x="22" y="535"/>
                    <a:pt x="11" y="593"/>
                    <a:pt x="1" y="646"/>
                  </a:cubicBezTo>
                  <a:cubicBezTo>
                    <a:pt x="218" y="817"/>
                    <a:pt x="485" y="924"/>
                    <a:pt x="789" y="924"/>
                  </a:cubicBezTo>
                  <a:cubicBezTo>
                    <a:pt x="1252" y="924"/>
                    <a:pt x="1716" y="920"/>
                    <a:pt x="2175" y="907"/>
                  </a:cubicBezTo>
                  <a:cubicBezTo>
                    <a:pt x="2214" y="675"/>
                    <a:pt x="2257" y="443"/>
                    <a:pt x="2303" y="208"/>
                  </a:cubicBezTo>
                  <a:cubicBezTo>
                    <a:pt x="2329" y="86"/>
                    <a:pt x="1911" y="0"/>
                    <a:pt x="1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19"/>
            <p:cNvSpPr/>
            <p:nvPr/>
          </p:nvSpPr>
          <p:spPr>
            <a:xfrm>
              <a:off x="799950" y="2316150"/>
              <a:ext cx="21675" cy="32475"/>
            </a:xfrm>
            <a:custGeom>
              <a:avLst/>
              <a:gdLst/>
              <a:ahLst/>
              <a:cxnLst/>
              <a:rect l="l" t="t" r="r" b="b"/>
              <a:pathLst>
                <a:path w="867" h="1299" extrusionOk="0">
                  <a:moveTo>
                    <a:pt x="1" y="0"/>
                  </a:moveTo>
                  <a:lnTo>
                    <a:pt x="1" y="0"/>
                  </a:lnTo>
                  <a:cubicBezTo>
                    <a:pt x="32" y="350"/>
                    <a:pt x="79" y="696"/>
                    <a:pt x="132" y="1045"/>
                  </a:cubicBezTo>
                  <a:cubicBezTo>
                    <a:pt x="161" y="1223"/>
                    <a:pt x="475" y="1298"/>
                    <a:pt x="863" y="1298"/>
                  </a:cubicBezTo>
                  <a:lnTo>
                    <a:pt x="867" y="1298"/>
                  </a:lnTo>
                  <a:cubicBezTo>
                    <a:pt x="799" y="1223"/>
                    <a:pt x="728" y="1127"/>
                    <a:pt x="653" y="1013"/>
                  </a:cubicBezTo>
                  <a:cubicBezTo>
                    <a:pt x="435" y="674"/>
                    <a:pt x="218" y="339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19"/>
            <p:cNvSpPr/>
            <p:nvPr/>
          </p:nvSpPr>
          <p:spPr>
            <a:xfrm>
              <a:off x="475450" y="2160675"/>
              <a:ext cx="363125" cy="193750"/>
            </a:xfrm>
            <a:custGeom>
              <a:avLst/>
              <a:gdLst/>
              <a:ahLst/>
              <a:cxnLst/>
              <a:rect l="l" t="t" r="r" b="b"/>
              <a:pathLst>
                <a:path w="14525" h="7750" extrusionOk="0">
                  <a:moveTo>
                    <a:pt x="2935" y="1"/>
                  </a:moveTo>
                  <a:cubicBezTo>
                    <a:pt x="2012" y="1"/>
                    <a:pt x="1095" y="82"/>
                    <a:pt x="197" y="403"/>
                  </a:cubicBezTo>
                  <a:cubicBezTo>
                    <a:pt x="101" y="436"/>
                    <a:pt x="37" y="507"/>
                    <a:pt x="1" y="603"/>
                  </a:cubicBezTo>
                  <a:cubicBezTo>
                    <a:pt x="26" y="710"/>
                    <a:pt x="55" y="814"/>
                    <a:pt x="83" y="921"/>
                  </a:cubicBezTo>
                  <a:cubicBezTo>
                    <a:pt x="843" y="1199"/>
                    <a:pt x="1702" y="2108"/>
                    <a:pt x="911" y="2368"/>
                  </a:cubicBezTo>
                  <a:cubicBezTo>
                    <a:pt x="882" y="2379"/>
                    <a:pt x="853" y="2386"/>
                    <a:pt x="825" y="2393"/>
                  </a:cubicBezTo>
                  <a:cubicBezTo>
                    <a:pt x="914" y="2440"/>
                    <a:pt x="1000" y="2468"/>
                    <a:pt x="1089" y="2468"/>
                  </a:cubicBezTo>
                  <a:cubicBezTo>
                    <a:pt x="1135" y="2468"/>
                    <a:pt x="1181" y="2461"/>
                    <a:pt x="1228" y="2443"/>
                  </a:cubicBezTo>
                  <a:cubicBezTo>
                    <a:pt x="2048" y="2151"/>
                    <a:pt x="2914" y="2069"/>
                    <a:pt x="3791" y="2069"/>
                  </a:cubicBezTo>
                  <a:cubicBezTo>
                    <a:pt x="4775" y="2069"/>
                    <a:pt x="5771" y="2172"/>
                    <a:pt x="6722" y="2215"/>
                  </a:cubicBezTo>
                  <a:cubicBezTo>
                    <a:pt x="7571" y="2251"/>
                    <a:pt x="8417" y="2290"/>
                    <a:pt x="9265" y="2325"/>
                  </a:cubicBezTo>
                  <a:cubicBezTo>
                    <a:pt x="9525" y="2336"/>
                    <a:pt x="9989" y="2432"/>
                    <a:pt x="10399" y="2432"/>
                  </a:cubicBezTo>
                  <a:cubicBezTo>
                    <a:pt x="10445" y="2432"/>
                    <a:pt x="10492" y="2432"/>
                    <a:pt x="10535" y="2429"/>
                  </a:cubicBezTo>
                  <a:cubicBezTo>
                    <a:pt x="11351" y="3691"/>
                    <a:pt x="12164" y="4957"/>
                    <a:pt x="12981" y="6219"/>
                  </a:cubicBezTo>
                  <a:cubicBezTo>
                    <a:pt x="12910" y="5495"/>
                    <a:pt x="12888" y="4775"/>
                    <a:pt x="12913" y="4055"/>
                  </a:cubicBezTo>
                  <a:cubicBezTo>
                    <a:pt x="12342" y="3171"/>
                    <a:pt x="11768" y="2282"/>
                    <a:pt x="11198" y="1398"/>
                  </a:cubicBezTo>
                  <a:cubicBezTo>
                    <a:pt x="11126" y="1138"/>
                    <a:pt x="10991" y="892"/>
                    <a:pt x="10873" y="735"/>
                  </a:cubicBezTo>
                  <a:cubicBezTo>
                    <a:pt x="10851" y="710"/>
                    <a:pt x="10830" y="681"/>
                    <a:pt x="10809" y="653"/>
                  </a:cubicBezTo>
                  <a:cubicBezTo>
                    <a:pt x="10698" y="510"/>
                    <a:pt x="10377" y="100"/>
                    <a:pt x="10103" y="100"/>
                  </a:cubicBezTo>
                  <a:cubicBezTo>
                    <a:pt x="10053" y="100"/>
                    <a:pt x="10003" y="115"/>
                    <a:pt x="9957" y="146"/>
                  </a:cubicBezTo>
                  <a:cubicBezTo>
                    <a:pt x="9936" y="161"/>
                    <a:pt x="9918" y="176"/>
                    <a:pt x="9896" y="189"/>
                  </a:cubicBezTo>
                  <a:cubicBezTo>
                    <a:pt x="9839" y="229"/>
                    <a:pt x="9796" y="275"/>
                    <a:pt x="9765" y="329"/>
                  </a:cubicBezTo>
                  <a:cubicBezTo>
                    <a:pt x="9658" y="350"/>
                    <a:pt x="9533" y="357"/>
                    <a:pt x="9397" y="357"/>
                  </a:cubicBezTo>
                  <a:cubicBezTo>
                    <a:pt x="8798" y="357"/>
                    <a:pt x="7989" y="204"/>
                    <a:pt x="7682" y="189"/>
                  </a:cubicBezTo>
                  <a:cubicBezTo>
                    <a:pt x="6740" y="151"/>
                    <a:pt x="5799" y="108"/>
                    <a:pt x="4858" y="69"/>
                  </a:cubicBezTo>
                  <a:cubicBezTo>
                    <a:pt x="4212" y="39"/>
                    <a:pt x="3570" y="1"/>
                    <a:pt x="2935" y="1"/>
                  </a:cubicBezTo>
                  <a:close/>
                  <a:moveTo>
                    <a:pt x="14524" y="7453"/>
                  </a:moveTo>
                  <a:lnTo>
                    <a:pt x="14524" y="7453"/>
                  </a:lnTo>
                  <a:cubicBezTo>
                    <a:pt x="14304" y="7493"/>
                    <a:pt x="14065" y="7517"/>
                    <a:pt x="13847" y="7517"/>
                  </a:cubicBezTo>
                  <a:cubicBezTo>
                    <a:pt x="13996" y="7682"/>
                    <a:pt x="14125" y="7749"/>
                    <a:pt x="14232" y="7749"/>
                  </a:cubicBezTo>
                  <a:cubicBezTo>
                    <a:pt x="14371" y="7749"/>
                    <a:pt x="14475" y="7631"/>
                    <a:pt x="14524" y="7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19"/>
            <p:cNvSpPr/>
            <p:nvPr/>
          </p:nvSpPr>
          <p:spPr>
            <a:xfrm>
              <a:off x="797650" y="2262025"/>
              <a:ext cx="43350" cy="86600"/>
            </a:xfrm>
            <a:custGeom>
              <a:avLst/>
              <a:gdLst/>
              <a:ahLst/>
              <a:cxnLst/>
              <a:rect l="l" t="t" r="r" b="b"/>
              <a:pathLst>
                <a:path w="1734" h="3464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721"/>
                    <a:pt x="22" y="1441"/>
                    <a:pt x="93" y="2165"/>
                  </a:cubicBezTo>
                  <a:cubicBezTo>
                    <a:pt x="310" y="2504"/>
                    <a:pt x="527" y="2839"/>
                    <a:pt x="745" y="3178"/>
                  </a:cubicBezTo>
                  <a:cubicBezTo>
                    <a:pt x="820" y="3292"/>
                    <a:pt x="891" y="3388"/>
                    <a:pt x="959" y="3463"/>
                  </a:cubicBezTo>
                  <a:cubicBezTo>
                    <a:pt x="1177" y="3463"/>
                    <a:pt x="1416" y="3439"/>
                    <a:pt x="1636" y="3399"/>
                  </a:cubicBezTo>
                  <a:cubicBezTo>
                    <a:pt x="1733" y="3078"/>
                    <a:pt x="1676" y="2561"/>
                    <a:pt x="1412" y="2155"/>
                  </a:cubicBezTo>
                  <a:cubicBezTo>
                    <a:pt x="952" y="1438"/>
                    <a:pt x="488" y="721"/>
                    <a:pt x="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19"/>
            <p:cNvSpPr/>
            <p:nvPr/>
          </p:nvSpPr>
          <p:spPr>
            <a:xfrm>
              <a:off x="394775" y="1828875"/>
              <a:ext cx="101325" cy="394500"/>
            </a:xfrm>
            <a:custGeom>
              <a:avLst/>
              <a:gdLst/>
              <a:ahLst/>
              <a:cxnLst/>
              <a:rect l="l" t="t" r="r" b="b"/>
              <a:pathLst>
                <a:path w="4053" h="15780" extrusionOk="0">
                  <a:moveTo>
                    <a:pt x="1" y="1"/>
                  </a:moveTo>
                  <a:cubicBezTo>
                    <a:pt x="190" y="3417"/>
                    <a:pt x="465" y="6825"/>
                    <a:pt x="839" y="10224"/>
                  </a:cubicBezTo>
                  <a:cubicBezTo>
                    <a:pt x="1017" y="11864"/>
                    <a:pt x="1078" y="15780"/>
                    <a:pt x="3338" y="15780"/>
                  </a:cubicBezTo>
                  <a:cubicBezTo>
                    <a:pt x="3557" y="15780"/>
                    <a:pt x="3792" y="15744"/>
                    <a:pt x="4052" y="15665"/>
                  </a:cubicBezTo>
                  <a:cubicBezTo>
                    <a:pt x="3524" y="15383"/>
                    <a:pt x="3057" y="14338"/>
                    <a:pt x="3228" y="13875"/>
                  </a:cubicBezTo>
                  <a:cubicBezTo>
                    <a:pt x="3017" y="12955"/>
                    <a:pt x="3000" y="11947"/>
                    <a:pt x="2904" y="11055"/>
                  </a:cubicBezTo>
                  <a:cubicBezTo>
                    <a:pt x="2775" y="9871"/>
                    <a:pt x="2654" y="8683"/>
                    <a:pt x="2547" y="7492"/>
                  </a:cubicBezTo>
                  <a:cubicBezTo>
                    <a:pt x="2333" y="5110"/>
                    <a:pt x="2166" y="2721"/>
                    <a:pt x="2041" y="333"/>
                  </a:cubicBezTo>
                  <a:cubicBezTo>
                    <a:pt x="1666" y="351"/>
                    <a:pt x="1296" y="368"/>
                    <a:pt x="925" y="386"/>
                  </a:cubicBezTo>
                  <a:lnTo>
                    <a:pt x="871" y="386"/>
                  </a:lnTo>
                  <a:cubicBezTo>
                    <a:pt x="529" y="386"/>
                    <a:pt x="226" y="229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19"/>
            <p:cNvSpPr/>
            <p:nvPr/>
          </p:nvSpPr>
          <p:spPr>
            <a:xfrm>
              <a:off x="471175" y="2175750"/>
              <a:ext cx="46850" cy="44750"/>
            </a:xfrm>
            <a:custGeom>
              <a:avLst/>
              <a:gdLst/>
              <a:ahLst/>
              <a:cxnLst/>
              <a:rect l="l" t="t" r="r" b="b"/>
              <a:pathLst>
                <a:path w="1874" h="1790" extrusionOk="0">
                  <a:moveTo>
                    <a:pt x="172" y="0"/>
                  </a:moveTo>
                  <a:lnTo>
                    <a:pt x="172" y="0"/>
                  </a:lnTo>
                  <a:cubicBezTo>
                    <a:pt x="1" y="463"/>
                    <a:pt x="468" y="1508"/>
                    <a:pt x="996" y="1790"/>
                  </a:cubicBezTo>
                  <a:cubicBezTo>
                    <a:pt x="1024" y="1783"/>
                    <a:pt x="1053" y="1776"/>
                    <a:pt x="1082" y="1765"/>
                  </a:cubicBezTo>
                  <a:cubicBezTo>
                    <a:pt x="1873" y="1505"/>
                    <a:pt x="1014" y="596"/>
                    <a:pt x="254" y="318"/>
                  </a:cubicBezTo>
                  <a:cubicBezTo>
                    <a:pt x="226" y="211"/>
                    <a:pt x="197" y="107"/>
                    <a:pt x="1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0" name="Google Shape;750;p19"/>
          <p:cNvSpPr txBox="1"/>
          <p:nvPr/>
        </p:nvSpPr>
        <p:spPr>
          <a:xfrm>
            <a:off x="222346" y="997863"/>
            <a:ext cx="8487866" cy="4093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</a:pPr>
            <a:r>
              <a:rPr lang="iw-IL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תיאום ציפיות.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</a:pPr>
            <a:r>
              <a:rPr lang="iw-IL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בדרך כלל האחריות לתיאום הציפיות מוטלת על האחראי: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</a:pPr>
            <a:r>
              <a:rPr lang="iw-IL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הורה אחראי לתאם ציפיות עם ילדיו.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</a:pPr>
            <a:r>
              <a:rPr lang="iw-IL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מורה אחראי לתאם ציפיות עם תלמידיו.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</a:pPr>
            <a:r>
              <a:rPr lang="iw-IL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המנהל והמורים אחראים על תיאום ציפיות אתכם.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</a:pPr>
            <a:r>
              <a:rPr lang="iw-IL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אבל.... כפי שראינו הם מאוד עסוקים, ולא בטוח שהם זוכרים לעשות זאת.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</a:pPr>
            <a:r>
              <a:rPr lang="iw-IL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בנוסף, התפקיד הזה חדש וכולם לומדים אותו תוך כדי תנועה.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</a:pPr>
            <a:r>
              <a:rPr lang="iw-IL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כדי להימנע מבעיות – קחו אחריות. בצעו תיאום ציפיות עם המורים שאתם אתם עובדים.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</a:pPr>
            <a:r>
              <a:rPr lang="iw-IL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ובטח שחשוב שתתאמו ציפיות עם התלמידים שלכם.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19"/>
          <p:cNvSpPr/>
          <p:nvPr/>
        </p:nvSpPr>
        <p:spPr>
          <a:xfrm>
            <a:off x="470701" y="154522"/>
            <a:ext cx="1236035" cy="508000"/>
          </a:xfrm>
          <a:prstGeom prst="rect">
            <a:avLst/>
          </a:prstGeom>
          <a:solidFill>
            <a:srgbClr val="FFFFFF">
              <a:alpha val="5333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2" name="Google Shape;75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698" y="236598"/>
            <a:ext cx="902040" cy="343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0"/>
          <p:cNvSpPr txBox="1">
            <a:spLocks noGrp="1"/>
          </p:cNvSpPr>
          <p:nvPr>
            <p:ph type="title"/>
          </p:nvPr>
        </p:nvSpPr>
        <p:spPr>
          <a:xfrm>
            <a:off x="745930" y="381871"/>
            <a:ext cx="7887787" cy="9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iw-IL"/>
              <a:t>איך עושים תיאום ציפיות טוב?</a:t>
            </a:r>
            <a:endParaRPr/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/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/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iw-IL" u="sng">
                <a:solidFill>
                  <a:schemeClr val="hlink"/>
                </a:solidFill>
                <a:hlinkClick r:id="rId3"/>
              </a:rPr>
              <a:t>לצפייה</a:t>
            </a:r>
            <a:endParaRPr/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grpSp>
        <p:nvGrpSpPr>
          <p:cNvPr id="758" name="Google Shape;758;p20"/>
          <p:cNvGrpSpPr/>
          <p:nvPr/>
        </p:nvGrpSpPr>
        <p:grpSpPr>
          <a:xfrm rot="2933582">
            <a:off x="7864422" y="4025528"/>
            <a:ext cx="422873" cy="1156774"/>
            <a:chOff x="3443472" y="1907731"/>
            <a:chExt cx="454327" cy="1325503"/>
          </a:xfrm>
        </p:grpSpPr>
        <p:sp>
          <p:nvSpPr>
            <p:cNvPr id="759" name="Google Shape;759;p20"/>
            <p:cNvSpPr/>
            <p:nvPr/>
          </p:nvSpPr>
          <p:spPr>
            <a:xfrm>
              <a:off x="3456297" y="1920208"/>
              <a:ext cx="427196" cy="1302484"/>
            </a:xfrm>
            <a:custGeom>
              <a:avLst/>
              <a:gdLst/>
              <a:ahLst/>
              <a:cxnLst/>
              <a:rect l="l" t="t" r="r" b="b"/>
              <a:pathLst>
                <a:path w="7495" h="20879" extrusionOk="0">
                  <a:moveTo>
                    <a:pt x="1630" y="1"/>
                  </a:moveTo>
                  <a:cubicBezTo>
                    <a:pt x="1605" y="6768"/>
                    <a:pt x="828" y="13610"/>
                    <a:pt x="1" y="20352"/>
                  </a:cubicBezTo>
                  <a:cubicBezTo>
                    <a:pt x="1605" y="20427"/>
                    <a:pt x="3234" y="20628"/>
                    <a:pt x="4813" y="20878"/>
                  </a:cubicBezTo>
                  <a:cubicBezTo>
                    <a:pt x="5665" y="14187"/>
                    <a:pt x="6267" y="7470"/>
                    <a:pt x="7495" y="803"/>
                  </a:cubicBezTo>
                  <a:lnTo>
                    <a:pt x="7495" y="803"/>
                  </a:lnTo>
                  <a:cubicBezTo>
                    <a:pt x="7478" y="803"/>
                    <a:pt x="7461" y="814"/>
                    <a:pt x="7445" y="814"/>
                  </a:cubicBezTo>
                  <a:cubicBezTo>
                    <a:pt x="7436" y="814"/>
                    <a:pt x="7428" y="811"/>
                    <a:pt x="7419" y="803"/>
                  </a:cubicBezTo>
                  <a:cubicBezTo>
                    <a:pt x="6517" y="678"/>
                    <a:pt x="5665" y="402"/>
                    <a:pt x="4763" y="277"/>
                  </a:cubicBezTo>
                  <a:cubicBezTo>
                    <a:pt x="3735" y="126"/>
                    <a:pt x="2708" y="76"/>
                    <a:pt x="1680" y="1"/>
                  </a:cubicBezTo>
                  <a:close/>
                </a:path>
              </a:pathLst>
            </a:custGeom>
            <a:solidFill>
              <a:srgbClr val="E0E0E0">
                <a:alpha val="6235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20"/>
            <p:cNvSpPr/>
            <p:nvPr/>
          </p:nvSpPr>
          <p:spPr>
            <a:xfrm>
              <a:off x="3443472" y="1907731"/>
              <a:ext cx="454327" cy="1325503"/>
            </a:xfrm>
            <a:custGeom>
              <a:avLst/>
              <a:gdLst/>
              <a:ahLst/>
              <a:cxnLst/>
              <a:rect l="l" t="t" r="r" b="b"/>
              <a:pathLst>
                <a:path w="7971" h="21248" extrusionOk="0">
                  <a:moveTo>
                    <a:pt x="2077" y="442"/>
                  </a:moveTo>
                  <a:lnTo>
                    <a:pt x="3334" y="527"/>
                  </a:lnTo>
                  <a:cubicBezTo>
                    <a:pt x="3810" y="552"/>
                    <a:pt x="4311" y="602"/>
                    <a:pt x="4787" y="677"/>
                  </a:cubicBezTo>
                  <a:cubicBezTo>
                    <a:pt x="5264" y="727"/>
                    <a:pt x="5740" y="828"/>
                    <a:pt x="6216" y="953"/>
                  </a:cubicBezTo>
                  <a:lnTo>
                    <a:pt x="6943" y="1103"/>
                  </a:lnTo>
                  <a:lnTo>
                    <a:pt x="7319" y="1178"/>
                  </a:lnTo>
                  <a:lnTo>
                    <a:pt x="7452" y="1212"/>
                  </a:lnTo>
                  <a:lnTo>
                    <a:pt x="7452" y="1212"/>
                  </a:lnTo>
                  <a:cubicBezTo>
                    <a:pt x="7167" y="2790"/>
                    <a:pt x="6906" y="4389"/>
                    <a:pt x="6667" y="5965"/>
                  </a:cubicBezTo>
                  <a:cubicBezTo>
                    <a:pt x="6416" y="7645"/>
                    <a:pt x="6191" y="9324"/>
                    <a:pt x="5990" y="11003"/>
                  </a:cubicBezTo>
                  <a:lnTo>
                    <a:pt x="5414" y="16016"/>
                  </a:lnTo>
                  <a:lnTo>
                    <a:pt x="5138" y="18547"/>
                  </a:lnTo>
                  <a:lnTo>
                    <a:pt x="4988" y="19800"/>
                  </a:lnTo>
                  <a:cubicBezTo>
                    <a:pt x="4938" y="20151"/>
                    <a:pt x="4938" y="20527"/>
                    <a:pt x="4913" y="20903"/>
                  </a:cubicBezTo>
                  <a:cubicBezTo>
                    <a:pt x="4862" y="20878"/>
                    <a:pt x="4812" y="20828"/>
                    <a:pt x="4762" y="20828"/>
                  </a:cubicBezTo>
                  <a:lnTo>
                    <a:pt x="4461" y="20778"/>
                  </a:lnTo>
                  <a:lnTo>
                    <a:pt x="3860" y="20702"/>
                  </a:lnTo>
                  <a:lnTo>
                    <a:pt x="2657" y="20527"/>
                  </a:lnTo>
                  <a:cubicBezTo>
                    <a:pt x="1930" y="20436"/>
                    <a:pt x="1203" y="20386"/>
                    <a:pt x="458" y="20341"/>
                  </a:cubicBezTo>
                  <a:lnTo>
                    <a:pt x="458" y="20341"/>
                  </a:lnTo>
                  <a:cubicBezTo>
                    <a:pt x="670" y="18717"/>
                    <a:pt x="861" y="17115"/>
                    <a:pt x="1028" y="15489"/>
                  </a:cubicBezTo>
                  <a:cubicBezTo>
                    <a:pt x="1128" y="14662"/>
                    <a:pt x="1228" y="13810"/>
                    <a:pt x="1279" y="12958"/>
                  </a:cubicBezTo>
                  <a:cubicBezTo>
                    <a:pt x="1304" y="12106"/>
                    <a:pt x="1379" y="11254"/>
                    <a:pt x="1479" y="10402"/>
                  </a:cubicBezTo>
                  <a:cubicBezTo>
                    <a:pt x="1629" y="8722"/>
                    <a:pt x="1780" y="7018"/>
                    <a:pt x="1905" y="5314"/>
                  </a:cubicBezTo>
                  <a:cubicBezTo>
                    <a:pt x="2001" y="3690"/>
                    <a:pt x="2051" y="2066"/>
                    <a:pt x="2077" y="442"/>
                  </a:cubicBezTo>
                  <a:close/>
                  <a:moveTo>
                    <a:pt x="1855" y="0"/>
                  </a:moveTo>
                  <a:cubicBezTo>
                    <a:pt x="1755" y="0"/>
                    <a:pt x="1654" y="76"/>
                    <a:pt x="1654" y="201"/>
                  </a:cubicBezTo>
                  <a:cubicBezTo>
                    <a:pt x="1654" y="1905"/>
                    <a:pt x="1579" y="3610"/>
                    <a:pt x="1504" y="5289"/>
                  </a:cubicBezTo>
                  <a:cubicBezTo>
                    <a:pt x="1429" y="6993"/>
                    <a:pt x="1354" y="8697"/>
                    <a:pt x="1203" y="10376"/>
                  </a:cubicBezTo>
                  <a:cubicBezTo>
                    <a:pt x="1128" y="11229"/>
                    <a:pt x="1053" y="12081"/>
                    <a:pt x="903" y="12908"/>
                  </a:cubicBezTo>
                  <a:cubicBezTo>
                    <a:pt x="777" y="13760"/>
                    <a:pt x="702" y="14612"/>
                    <a:pt x="602" y="15439"/>
                  </a:cubicBezTo>
                  <a:cubicBezTo>
                    <a:pt x="426" y="17143"/>
                    <a:pt x="226" y="18823"/>
                    <a:pt x="0" y="20502"/>
                  </a:cubicBezTo>
                  <a:lnTo>
                    <a:pt x="0" y="20527"/>
                  </a:lnTo>
                  <a:cubicBezTo>
                    <a:pt x="0" y="20652"/>
                    <a:pt x="101" y="20752"/>
                    <a:pt x="201" y="20752"/>
                  </a:cubicBezTo>
                  <a:cubicBezTo>
                    <a:pt x="1003" y="20803"/>
                    <a:pt x="1805" y="20878"/>
                    <a:pt x="2607" y="20953"/>
                  </a:cubicBezTo>
                  <a:lnTo>
                    <a:pt x="3810" y="21103"/>
                  </a:lnTo>
                  <a:lnTo>
                    <a:pt x="4411" y="21179"/>
                  </a:lnTo>
                  <a:lnTo>
                    <a:pt x="4712" y="21229"/>
                  </a:lnTo>
                  <a:cubicBezTo>
                    <a:pt x="4787" y="21241"/>
                    <a:pt x="4862" y="21247"/>
                    <a:pt x="4938" y="21247"/>
                  </a:cubicBezTo>
                  <a:cubicBezTo>
                    <a:pt x="5013" y="21247"/>
                    <a:pt x="5088" y="21241"/>
                    <a:pt x="5163" y="21229"/>
                  </a:cubicBezTo>
                  <a:cubicBezTo>
                    <a:pt x="5238" y="20778"/>
                    <a:pt x="5339" y="20301"/>
                    <a:pt x="5389" y="19850"/>
                  </a:cubicBezTo>
                  <a:lnTo>
                    <a:pt x="5564" y="18597"/>
                  </a:lnTo>
                  <a:lnTo>
                    <a:pt x="5865" y="16066"/>
                  </a:lnTo>
                  <a:lnTo>
                    <a:pt x="6492" y="11053"/>
                  </a:lnTo>
                  <a:cubicBezTo>
                    <a:pt x="6717" y="9374"/>
                    <a:pt x="6918" y="7720"/>
                    <a:pt x="7143" y="6041"/>
                  </a:cubicBezTo>
                  <a:cubicBezTo>
                    <a:pt x="7394" y="4386"/>
                    <a:pt x="7644" y="2707"/>
                    <a:pt x="7945" y="1053"/>
                  </a:cubicBezTo>
                  <a:cubicBezTo>
                    <a:pt x="7970" y="1028"/>
                    <a:pt x="7970" y="1028"/>
                    <a:pt x="7970" y="1003"/>
                  </a:cubicBezTo>
                  <a:cubicBezTo>
                    <a:pt x="7945" y="878"/>
                    <a:pt x="7845" y="777"/>
                    <a:pt x="7720" y="777"/>
                  </a:cubicBezTo>
                  <a:lnTo>
                    <a:pt x="7594" y="777"/>
                  </a:lnTo>
                  <a:lnTo>
                    <a:pt x="7394" y="752"/>
                  </a:lnTo>
                  <a:lnTo>
                    <a:pt x="7043" y="677"/>
                  </a:lnTo>
                  <a:lnTo>
                    <a:pt x="6316" y="502"/>
                  </a:lnTo>
                  <a:cubicBezTo>
                    <a:pt x="5840" y="401"/>
                    <a:pt x="5339" y="301"/>
                    <a:pt x="4837" y="226"/>
                  </a:cubicBezTo>
                  <a:cubicBezTo>
                    <a:pt x="4361" y="176"/>
                    <a:pt x="3860" y="126"/>
                    <a:pt x="3359" y="76"/>
                  </a:cubicBezTo>
                  <a:lnTo>
                    <a:pt x="1855" y="0"/>
                  </a:ln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1" name="Google Shape;761;p20"/>
          <p:cNvGrpSpPr/>
          <p:nvPr/>
        </p:nvGrpSpPr>
        <p:grpSpPr>
          <a:xfrm rot="2898633">
            <a:off x="999461" y="1056094"/>
            <a:ext cx="391000" cy="1284182"/>
            <a:chOff x="1276425" y="1928068"/>
            <a:chExt cx="378577" cy="1391130"/>
          </a:xfrm>
        </p:grpSpPr>
        <p:sp>
          <p:nvSpPr>
            <p:cNvPr id="762" name="Google Shape;762;p20"/>
            <p:cNvSpPr/>
            <p:nvPr/>
          </p:nvSpPr>
          <p:spPr>
            <a:xfrm>
              <a:off x="1282125" y="1942105"/>
              <a:ext cx="360053" cy="1366551"/>
            </a:xfrm>
            <a:custGeom>
              <a:avLst/>
              <a:gdLst/>
              <a:ahLst/>
              <a:cxnLst/>
              <a:rect l="l" t="t" r="r" b="b"/>
              <a:pathLst>
                <a:path w="6317" h="21906" extrusionOk="0">
                  <a:moveTo>
                    <a:pt x="6015" y="1"/>
                  </a:moveTo>
                  <a:cubicBezTo>
                    <a:pt x="4303" y="188"/>
                    <a:pt x="2548" y="354"/>
                    <a:pt x="830" y="354"/>
                  </a:cubicBezTo>
                  <a:cubicBezTo>
                    <a:pt x="712" y="354"/>
                    <a:pt x="594" y="353"/>
                    <a:pt x="477" y="352"/>
                  </a:cubicBezTo>
                  <a:lnTo>
                    <a:pt x="477" y="352"/>
                  </a:lnTo>
                  <a:cubicBezTo>
                    <a:pt x="602" y="7394"/>
                    <a:pt x="0" y="14437"/>
                    <a:pt x="151" y="21505"/>
                  </a:cubicBezTo>
                  <a:cubicBezTo>
                    <a:pt x="1078" y="21505"/>
                    <a:pt x="2005" y="21580"/>
                    <a:pt x="2908" y="21655"/>
                  </a:cubicBezTo>
                  <a:cubicBezTo>
                    <a:pt x="3810" y="21730"/>
                    <a:pt x="4762" y="21730"/>
                    <a:pt x="5639" y="21906"/>
                  </a:cubicBezTo>
                  <a:cubicBezTo>
                    <a:pt x="5840" y="18297"/>
                    <a:pt x="6015" y="14713"/>
                    <a:pt x="6066" y="11104"/>
                  </a:cubicBezTo>
                  <a:cubicBezTo>
                    <a:pt x="6091" y="9174"/>
                    <a:pt x="6091" y="7269"/>
                    <a:pt x="6091" y="5364"/>
                  </a:cubicBezTo>
                  <a:cubicBezTo>
                    <a:pt x="6091" y="4663"/>
                    <a:pt x="6066" y="3961"/>
                    <a:pt x="6066" y="3259"/>
                  </a:cubicBezTo>
                  <a:cubicBezTo>
                    <a:pt x="6066" y="2983"/>
                    <a:pt x="6316" y="452"/>
                    <a:pt x="6316" y="1"/>
                  </a:cubicBezTo>
                  <a:lnTo>
                    <a:pt x="6316" y="1"/>
                  </a:lnTo>
                  <a:cubicBezTo>
                    <a:pt x="6296" y="42"/>
                    <a:pt x="6259" y="83"/>
                    <a:pt x="6218" y="83"/>
                  </a:cubicBezTo>
                  <a:cubicBezTo>
                    <a:pt x="6209" y="83"/>
                    <a:pt x="6200" y="81"/>
                    <a:pt x="6191" y="76"/>
                  </a:cubicBezTo>
                  <a:cubicBezTo>
                    <a:pt x="6141" y="76"/>
                    <a:pt x="6116" y="76"/>
                    <a:pt x="6066" y="51"/>
                  </a:cubicBezTo>
                  <a:cubicBezTo>
                    <a:pt x="6040" y="51"/>
                    <a:pt x="6015" y="26"/>
                    <a:pt x="6015" y="1"/>
                  </a:cubicBezTo>
                  <a:close/>
                </a:path>
              </a:pathLst>
            </a:custGeom>
            <a:solidFill>
              <a:srgbClr val="E0E0E0">
                <a:alpha val="6235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20"/>
            <p:cNvSpPr/>
            <p:nvPr/>
          </p:nvSpPr>
          <p:spPr>
            <a:xfrm>
              <a:off x="1276425" y="1928068"/>
              <a:ext cx="378577" cy="1391130"/>
            </a:xfrm>
            <a:custGeom>
              <a:avLst/>
              <a:gdLst/>
              <a:ahLst/>
              <a:cxnLst/>
              <a:rect l="l" t="t" r="r" b="b"/>
              <a:pathLst>
                <a:path w="6642" h="22300" extrusionOk="0">
                  <a:moveTo>
                    <a:pt x="6248" y="58"/>
                  </a:moveTo>
                  <a:lnTo>
                    <a:pt x="6248" y="58"/>
                  </a:lnTo>
                  <a:cubicBezTo>
                    <a:pt x="6262" y="64"/>
                    <a:pt x="6270" y="73"/>
                    <a:pt x="6268" y="73"/>
                  </a:cubicBezTo>
                  <a:cubicBezTo>
                    <a:pt x="6266" y="73"/>
                    <a:pt x="6260" y="69"/>
                    <a:pt x="6248" y="58"/>
                  </a:cubicBezTo>
                  <a:close/>
                  <a:moveTo>
                    <a:pt x="6046" y="462"/>
                  </a:moveTo>
                  <a:cubicBezTo>
                    <a:pt x="6073" y="478"/>
                    <a:pt x="6105" y="493"/>
                    <a:pt x="6140" y="502"/>
                  </a:cubicBezTo>
                  <a:lnTo>
                    <a:pt x="6090" y="502"/>
                  </a:lnTo>
                  <a:lnTo>
                    <a:pt x="6173" y="518"/>
                  </a:lnTo>
                  <a:lnTo>
                    <a:pt x="6173" y="518"/>
                  </a:lnTo>
                  <a:cubicBezTo>
                    <a:pt x="6120" y="1295"/>
                    <a:pt x="6032" y="2124"/>
                    <a:pt x="5965" y="2933"/>
                  </a:cubicBezTo>
                  <a:lnTo>
                    <a:pt x="5940" y="3284"/>
                  </a:lnTo>
                  <a:lnTo>
                    <a:pt x="5940" y="3484"/>
                  </a:lnTo>
                  <a:lnTo>
                    <a:pt x="5940" y="3659"/>
                  </a:lnTo>
                  <a:lnTo>
                    <a:pt x="5940" y="4336"/>
                  </a:lnTo>
                  <a:lnTo>
                    <a:pt x="5940" y="5715"/>
                  </a:lnTo>
                  <a:cubicBezTo>
                    <a:pt x="5940" y="7519"/>
                    <a:pt x="5890" y="9349"/>
                    <a:pt x="5915" y="11178"/>
                  </a:cubicBezTo>
                  <a:lnTo>
                    <a:pt x="5739" y="16542"/>
                  </a:lnTo>
                  <a:lnTo>
                    <a:pt x="5614" y="21955"/>
                  </a:lnTo>
                  <a:cubicBezTo>
                    <a:pt x="5589" y="21930"/>
                    <a:pt x="5614" y="21905"/>
                    <a:pt x="5589" y="21905"/>
                  </a:cubicBezTo>
                  <a:lnTo>
                    <a:pt x="5439" y="21855"/>
                  </a:lnTo>
                  <a:lnTo>
                    <a:pt x="5088" y="21805"/>
                  </a:lnTo>
                  <a:cubicBezTo>
                    <a:pt x="4837" y="21780"/>
                    <a:pt x="4612" y="21755"/>
                    <a:pt x="4386" y="21755"/>
                  </a:cubicBezTo>
                  <a:lnTo>
                    <a:pt x="3008" y="21655"/>
                  </a:lnTo>
                  <a:lnTo>
                    <a:pt x="471" y="21516"/>
                  </a:lnTo>
                  <a:lnTo>
                    <a:pt x="471" y="21516"/>
                  </a:lnTo>
                  <a:cubicBezTo>
                    <a:pt x="428" y="19833"/>
                    <a:pt x="452" y="18149"/>
                    <a:pt x="476" y="16441"/>
                  </a:cubicBezTo>
                  <a:cubicBezTo>
                    <a:pt x="551" y="14687"/>
                    <a:pt x="426" y="12933"/>
                    <a:pt x="526" y="11153"/>
                  </a:cubicBezTo>
                  <a:lnTo>
                    <a:pt x="752" y="5865"/>
                  </a:lnTo>
                  <a:cubicBezTo>
                    <a:pt x="800" y="4185"/>
                    <a:pt x="825" y="2483"/>
                    <a:pt x="805" y="802"/>
                  </a:cubicBezTo>
                  <a:lnTo>
                    <a:pt x="805" y="802"/>
                  </a:lnTo>
                  <a:cubicBezTo>
                    <a:pt x="2552" y="790"/>
                    <a:pt x="4299" y="649"/>
                    <a:pt x="6046" y="462"/>
                  </a:cubicBezTo>
                  <a:close/>
                  <a:moveTo>
                    <a:pt x="6090" y="0"/>
                  </a:moveTo>
                  <a:cubicBezTo>
                    <a:pt x="4261" y="201"/>
                    <a:pt x="2406" y="376"/>
                    <a:pt x="577" y="376"/>
                  </a:cubicBezTo>
                  <a:cubicBezTo>
                    <a:pt x="451" y="376"/>
                    <a:pt x="376" y="451"/>
                    <a:pt x="376" y="577"/>
                  </a:cubicBezTo>
                  <a:cubicBezTo>
                    <a:pt x="401" y="2331"/>
                    <a:pt x="376" y="4111"/>
                    <a:pt x="351" y="5865"/>
                  </a:cubicBezTo>
                  <a:cubicBezTo>
                    <a:pt x="351" y="7619"/>
                    <a:pt x="301" y="9399"/>
                    <a:pt x="276" y="11153"/>
                  </a:cubicBezTo>
                  <a:cubicBezTo>
                    <a:pt x="251" y="12908"/>
                    <a:pt x="25" y="14662"/>
                    <a:pt x="50" y="16441"/>
                  </a:cubicBezTo>
                  <a:cubicBezTo>
                    <a:pt x="0" y="18196"/>
                    <a:pt x="0" y="19975"/>
                    <a:pt x="25" y="21730"/>
                  </a:cubicBezTo>
                  <a:cubicBezTo>
                    <a:pt x="25" y="21855"/>
                    <a:pt x="125" y="21955"/>
                    <a:pt x="251" y="21955"/>
                  </a:cubicBezTo>
                  <a:lnTo>
                    <a:pt x="2983" y="22106"/>
                  </a:lnTo>
                  <a:lnTo>
                    <a:pt x="4361" y="22181"/>
                  </a:lnTo>
                  <a:cubicBezTo>
                    <a:pt x="4587" y="22181"/>
                    <a:pt x="4812" y="22206"/>
                    <a:pt x="5038" y="22231"/>
                  </a:cubicBezTo>
                  <a:lnTo>
                    <a:pt x="5363" y="22256"/>
                  </a:lnTo>
                  <a:lnTo>
                    <a:pt x="5539" y="22281"/>
                  </a:lnTo>
                  <a:cubicBezTo>
                    <a:pt x="5589" y="22294"/>
                    <a:pt x="5645" y="22300"/>
                    <a:pt x="5702" y="22300"/>
                  </a:cubicBezTo>
                  <a:cubicBezTo>
                    <a:pt x="5758" y="22300"/>
                    <a:pt x="5815" y="22294"/>
                    <a:pt x="5865" y="22281"/>
                  </a:cubicBezTo>
                  <a:cubicBezTo>
                    <a:pt x="6065" y="18622"/>
                    <a:pt x="6266" y="14888"/>
                    <a:pt x="6416" y="11178"/>
                  </a:cubicBezTo>
                  <a:cubicBezTo>
                    <a:pt x="6441" y="9349"/>
                    <a:pt x="6416" y="7519"/>
                    <a:pt x="6441" y="5690"/>
                  </a:cubicBezTo>
                  <a:lnTo>
                    <a:pt x="6416" y="4336"/>
                  </a:lnTo>
                  <a:lnTo>
                    <a:pt x="6416" y="3634"/>
                  </a:lnTo>
                  <a:lnTo>
                    <a:pt x="6416" y="3484"/>
                  </a:lnTo>
                  <a:lnTo>
                    <a:pt x="6416" y="3334"/>
                  </a:lnTo>
                  <a:lnTo>
                    <a:pt x="6441" y="2983"/>
                  </a:lnTo>
                  <a:cubicBezTo>
                    <a:pt x="6514" y="2081"/>
                    <a:pt x="6611" y="1227"/>
                    <a:pt x="6639" y="306"/>
                  </a:cubicBezTo>
                  <a:lnTo>
                    <a:pt x="6639" y="306"/>
                  </a:lnTo>
                  <a:cubicBezTo>
                    <a:pt x="6640" y="304"/>
                    <a:pt x="6641" y="303"/>
                    <a:pt x="6642" y="301"/>
                  </a:cubicBezTo>
                  <a:lnTo>
                    <a:pt x="6640" y="301"/>
                  </a:lnTo>
                  <a:lnTo>
                    <a:pt x="6640" y="301"/>
                  </a:lnTo>
                  <a:cubicBezTo>
                    <a:pt x="6640" y="276"/>
                    <a:pt x="6641" y="251"/>
                    <a:pt x="6642" y="226"/>
                  </a:cubicBezTo>
                  <a:lnTo>
                    <a:pt x="6191" y="176"/>
                  </a:lnTo>
                  <a:cubicBezTo>
                    <a:pt x="6216" y="75"/>
                    <a:pt x="6266" y="75"/>
                    <a:pt x="6316" y="75"/>
                  </a:cubicBezTo>
                  <a:lnTo>
                    <a:pt x="6341" y="75"/>
                  </a:lnTo>
                  <a:lnTo>
                    <a:pt x="6241" y="50"/>
                  </a:lnTo>
                  <a:cubicBezTo>
                    <a:pt x="6216" y="25"/>
                    <a:pt x="6140" y="0"/>
                    <a:pt x="609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4" name="Google Shape;764;p20"/>
          <p:cNvSpPr/>
          <p:nvPr/>
        </p:nvSpPr>
        <p:spPr>
          <a:xfrm rot="-1160172">
            <a:off x="942972" y="1162471"/>
            <a:ext cx="251710" cy="574784"/>
          </a:xfrm>
          <a:custGeom>
            <a:avLst/>
            <a:gdLst/>
            <a:ahLst/>
            <a:cxnLst/>
            <a:rect l="l" t="t" r="r" b="b"/>
            <a:pathLst>
              <a:path w="8183" h="18686" extrusionOk="0">
                <a:moveTo>
                  <a:pt x="5016" y="818"/>
                </a:moveTo>
                <a:cubicBezTo>
                  <a:pt x="4812" y="826"/>
                  <a:pt x="4609" y="830"/>
                  <a:pt x="4405" y="830"/>
                </a:cubicBezTo>
                <a:cubicBezTo>
                  <a:pt x="4201" y="830"/>
                  <a:pt x="3997" y="826"/>
                  <a:pt x="3793" y="818"/>
                </a:cubicBezTo>
                <a:close/>
                <a:moveTo>
                  <a:pt x="1395" y="818"/>
                </a:moveTo>
                <a:cubicBezTo>
                  <a:pt x="1489" y="834"/>
                  <a:pt x="1583" y="834"/>
                  <a:pt x="1677" y="834"/>
                </a:cubicBezTo>
                <a:cubicBezTo>
                  <a:pt x="1646" y="881"/>
                  <a:pt x="1630" y="928"/>
                  <a:pt x="1630" y="991"/>
                </a:cubicBezTo>
                <a:cubicBezTo>
                  <a:pt x="1646" y="1085"/>
                  <a:pt x="1646" y="1179"/>
                  <a:pt x="1646" y="1273"/>
                </a:cubicBezTo>
                <a:cubicBezTo>
                  <a:pt x="1630" y="1288"/>
                  <a:pt x="1615" y="1304"/>
                  <a:pt x="1599" y="1335"/>
                </a:cubicBezTo>
                <a:cubicBezTo>
                  <a:pt x="1552" y="1116"/>
                  <a:pt x="1489" y="944"/>
                  <a:pt x="1395" y="818"/>
                </a:cubicBezTo>
                <a:close/>
                <a:moveTo>
                  <a:pt x="2289" y="1273"/>
                </a:moveTo>
                <a:lnTo>
                  <a:pt x="2289" y="1273"/>
                </a:lnTo>
                <a:cubicBezTo>
                  <a:pt x="2602" y="1304"/>
                  <a:pt x="2916" y="1320"/>
                  <a:pt x="3245" y="1335"/>
                </a:cubicBezTo>
                <a:cubicBezTo>
                  <a:pt x="3182" y="1367"/>
                  <a:pt x="3151" y="1429"/>
                  <a:pt x="3151" y="1523"/>
                </a:cubicBezTo>
                <a:cubicBezTo>
                  <a:pt x="3214" y="2386"/>
                  <a:pt x="3245" y="3248"/>
                  <a:pt x="3261" y="4110"/>
                </a:cubicBezTo>
                <a:cubicBezTo>
                  <a:pt x="3151" y="3279"/>
                  <a:pt x="3025" y="2448"/>
                  <a:pt x="2916" y="1633"/>
                </a:cubicBezTo>
                <a:cubicBezTo>
                  <a:pt x="2901" y="1508"/>
                  <a:pt x="2806" y="1448"/>
                  <a:pt x="2712" y="1448"/>
                </a:cubicBezTo>
                <a:cubicBezTo>
                  <a:pt x="2606" y="1448"/>
                  <a:pt x="2500" y="1523"/>
                  <a:pt x="2508" y="1665"/>
                </a:cubicBezTo>
                <a:cubicBezTo>
                  <a:pt x="2555" y="2307"/>
                  <a:pt x="2634" y="2950"/>
                  <a:pt x="2696" y="3624"/>
                </a:cubicBezTo>
                <a:cubicBezTo>
                  <a:pt x="2571" y="2840"/>
                  <a:pt x="2445" y="2056"/>
                  <a:pt x="2289" y="1273"/>
                </a:cubicBezTo>
                <a:close/>
                <a:moveTo>
                  <a:pt x="3793" y="1335"/>
                </a:moveTo>
                <a:cubicBezTo>
                  <a:pt x="3825" y="2260"/>
                  <a:pt x="3872" y="3185"/>
                  <a:pt x="3888" y="4110"/>
                </a:cubicBezTo>
                <a:cubicBezTo>
                  <a:pt x="3793" y="3232"/>
                  <a:pt x="3699" y="2354"/>
                  <a:pt x="3605" y="1476"/>
                </a:cubicBezTo>
                <a:cubicBezTo>
                  <a:pt x="3605" y="1414"/>
                  <a:pt x="3574" y="1367"/>
                  <a:pt x="3543" y="1335"/>
                </a:cubicBezTo>
                <a:close/>
                <a:moveTo>
                  <a:pt x="4938" y="1288"/>
                </a:moveTo>
                <a:cubicBezTo>
                  <a:pt x="4938" y="1304"/>
                  <a:pt x="4922" y="1320"/>
                  <a:pt x="4922" y="1351"/>
                </a:cubicBezTo>
                <a:cubicBezTo>
                  <a:pt x="4969" y="2260"/>
                  <a:pt x="5047" y="3201"/>
                  <a:pt x="5094" y="4157"/>
                </a:cubicBezTo>
                <a:cubicBezTo>
                  <a:pt x="5000" y="3201"/>
                  <a:pt x="4906" y="2244"/>
                  <a:pt x="4812" y="1288"/>
                </a:cubicBezTo>
                <a:close/>
                <a:moveTo>
                  <a:pt x="4436" y="1320"/>
                </a:moveTo>
                <a:cubicBezTo>
                  <a:pt x="4483" y="2542"/>
                  <a:pt x="4593" y="3812"/>
                  <a:pt x="4577" y="5066"/>
                </a:cubicBezTo>
                <a:cubicBezTo>
                  <a:pt x="4436" y="3828"/>
                  <a:pt x="4295" y="2589"/>
                  <a:pt x="4138" y="1351"/>
                </a:cubicBezTo>
                <a:cubicBezTo>
                  <a:pt x="4232" y="1335"/>
                  <a:pt x="4326" y="1335"/>
                  <a:pt x="4436" y="1320"/>
                </a:cubicBezTo>
                <a:close/>
                <a:moveTo>
                  <a:pt x="2367" y="3922"/>
                </a:moveTo>
                <a:lnTo>
                  <a:pt x="2367" y="3922"/>
                </a:lnTo>
                <a:cubicBezTo>
                  <a:pt x="2414" y="4376"/>
                  <a:pt x="2477" y="4815"/>
                  <a:pt x="2524" y="5270"/>
                </a:cubicBezTo>
                <a:cubicBezTo>
                  <a:pt x="2555" y="5677"/>
                  <a:pt x="2555" y="6085"/>
                  <a:pt x="2555" y="6508"/>
                </a:cubicBezTo>
                <a:cubicBezTo>
                  <a:pt x="2524" y="6383"/>
                  <a:pt x="2508" y="6241"/>
                  <a:pt x="2493" y="6116"/>
                </a:cubicBezTo>
                <a:cubicBezTo>
                  <a:pt x="2445" y="5379"/>
                  <a:pt x="2398" y="4658"/>
                  <a:pt x="2367" y="3922"/>
                </a:cubicBezTo>
                <a:close/>
                <a:moveTo>
                  <a:pt x="6787" y="755"/>
                </a:moveTo>
                <a:lnTo>
                  <a:pt x="6787" y="755"/>
                </a:lnTo>
                <a:cubicBezTo>
                  <a:pt x="6364" y="1257"/>
                  <a:pt x="6333" y="1727"/>
                  <a:pt x="6333" y="2652"/>
                </a:cubicBezTo>
                <a:cubicBezTo>
                  <a:pt x="6317" y="4266"/>
                  <a:pt x="6301" y="5865"/>
                  <a:pt x="6286" y="7480"/>
                </a:cubicBezTo>
                <a:cubicBezTo>
                  <a:pt x="6270" y="7495"/>
                  <a:pt x="6270" y="7511"/>
                  <a:pt x="6270" y="7542"/>
                </a:cubicBezTo>
                <a:cubicBezTo>
                  <a:pt x="6270" y="7605"/>
                  <a:pt x="6270" y="7668"/>
                  <a:pt x="6270" y="7715"/>
                </a:cubicBezTo>
                <a:cubicBezTo>
                  <a:pt x="6239" y="7715"/>
                  <a:pt x="6207" y="7715"/>
                  <a:pt x="6160" y="7730"/>
                </a:cubicBezTo>
                <a:cubicBezTo>
                  <a:pt x="6004" y="7793"/>
                  <a:pt x="5831" y="7825"/>
                  <a:pt x="5643" y="7840"/>
                </a:cubicBezTo>
                <a:cubicBezTo>
                  <a:pt x="5612" y="7840"/>
                  <a:pt x="5565" y="7840"/>
                  <a:pt x="5518" y="7856"/>
                </a:cubicBezTo>
                <a:cubicBezTo>
                  <a:pt x="5392" y="7864"/>
                  <a:pt x="5263" y="7868"/>
                  <a:pt x="5134" y="7868"/>
                </a:cubicBezTo>
                <a:cubicBezTo>
                  <a:pt x="5004" y="7868"/>
                  <a:pt x="4875" y="7864"/>
                  <a:pt x="4750" y="7856"/>
                </a:cubicBezTo>
                <a:cubicBezTo>
                  <a:pt x="4700" y="7826"/>
                  <a:pt x="4644" y="7815"/>
                  <a:pt x="4590" y="7815"/>
                </a:cubicBezTo>
                <a:cubicBezTo>
                  <a:pt x="4558" y="7815"/>
                  <a:pt x="4528" y="7819"/>
                  <a:pt x="4499" y="7825"/>
                </a:cubicBezTo>
                <a:lnTo>
                  <a:pt x="4295" y="7825"/>
                </a:lnTo>
                <a:cubicBezTo>
                  <a:pt x="4295" y="7636"/>
                  <a:pt x="4311" y="7464"/>
                  <a:pt x="4326" y="7292"/>
                </a:cubicBezTo>
                <a:cubicBezTo>
                  <a:pt x="4326" y="7354"/>
                  <a:pt x="4326" y="7417"/>
                  <a:pt x="4342" y="7480"/>
                </a:cubicBezTo>
                <a:cubicBezTo>
                  <a:pt x="4350" y="7630"/>
                  <a:pt x="4479" y="7714"/>
                  <a:pt x="4605" y="7714"/>
                </a:cubicBezTo>
                <a:cubicBezTo>
                  <a:pt x="4715" y="7714"/>
                  <a:pt x="4822" y="7650"/>
                  <a:pt x="4844" y="7511"/>
                </a:cubicBezTo>
                <a:cubicBezTo>
                  <a:pt x="4844" y="7527"/>
                  <a:pt x="4844" y="7558"/>
                  <a:pt x="4859" y="7574"/>
                </a:cubicBezTo>
                <a:cubicBezTo>
                  <a:pt x="4868" y="7738"/>
                  <a:pt x="5001" y="7825"/>
                  <a:pt x="5135" y="7825"/>
                </a:cubicBezTo>
                <a:cubicBezTo>
                  <a:pt x="5256" y="7825"/>
                  <a:pt x="5378" y="7754"/>
                  <a:pt x="5408" y="7605"/>
                </a:cubicBezTo>
                <a:cubicBezTo>
                  <a:pt x="5408" y="7589"/>
                  <a:pt x="5408" y="7558"/>
                  <a:pt x="5408" y="7542"/>
                </a:cubicBezTo>
                <a:cubicBezTo>
                  <a:pt x="5424" y="7542"/>
                  <a:pt x="5424" y="7542"/>
                  <a:pt x="5424" y="7558"/>
                </a:cubicBezTo>
                <a:cubicBezTo>
                  <a:pt x="5436" y="7716"/>
                  <a:pt x="5561" y="7799"/>
                  <a:pt x="5682" y="7799"/>
                </a:cubicBezTo>
                <a:cubicBezTo>
                  <a:pt x="5717" y="7799"/>
                  <a:pt x="5752" y="7792"/>
                  <a:pt x="5784" y="7778"/>
                </a:cubicBezTo>
                <a:cubicBezTo>
                  <a:pt x="5813" y="7785"/>
                  <a:pt x="5843" y="7789"/>
                  <a:pt x="5873" y="7789"/>
                </a:cubicBezTo>
                <a:cubicBezTo>
                  <a:pt x="6024" y="7789"/>
                  <a:pt x="6176" y="7691"/>
                  <a:pt x="6176" y="7495"/>
                </a:cubicBezTo>
                <a:cubicBezTo>
                  <a:pt x="6145" y="5332"/>
                  <a:pt x="6098" y="3169"/>
                  <a:pt x="6113" y="1006"/>
                </a:cubicBezTo>
                <a:cubicBezTo>
                  <a:pt x="6113" y="912"/>
                  <a:pt x="6035" y="834"/>
                  <a:pt x="5957" y="802"/>
                </a:cubicBezTo>
                <a:cubicBezTo>
                  <a:pt x="6223" y="802"/>
                  <a:pt x="6505" y="787"/>
                  <a:pt x="6787" y="755"/>
                </a:cubicBezTo>
                <a:close/>
                <a:moveTo>
                  <a:pt x="3731" y="7558"/>
                </a:moveTo>
                <a:cubicBezTo>
                  <a:pt x="3746" y="7636"/>
                  <a:pt x="3746" y="7715"/>
                  <a:pt x="3762" y="7793"/>
                </a:cubicBezTo>
                <a:lnTo>
                  <a:pt x="3637" y="7793"/>
                </a:lnTo>
                <a:cubicBezTo>
                  <a:pt x="3608" y="7771"/>
                  <a:pt x="3568" y="7760"/>
                  <a:pt x="3528" y="7760"/>
                </a:cubicBezTo>
                <a:cubicBezTo>
                  <a:pt x="3482" y="7760"/>
                  <a:pt x="3435" y="7775"/>
                  <a:pt x="3402" y="7809"/>
                </a:cubicBezTo>
                <a:cubicBezTo>
                  <a:pt x="3292" y="7809"/>
                  <a:pt x="3167" y="7840"/>
                  <a:pt x="3041" y="7872"/>
                </a:cubicBezTo>
                <a:cubicBezTo>
                  <a:pt x="3029" y="7867"/>
                  <a:pt x="3015" y="7865"/>
                  <a:pt x="3001" y="7865"/>
                </a:cubicBezTo>
                <a:cubicBezTo>
                  <a:pt x="2962" y="7865"/>
                  <a:pt x="2919" y="7880"/>
                  <a:pt x="2884" y="7903"/>
                </a:cubicBezTo>
                <a:cubicBezTo>
                  <a:pt x="2869" y="7903"/>
                  <a:pt x="2853" y="7903"/>
                  <a:pt x="2822" y="7919"/>
                </a:cubicBezTo>
                <a:cubicBezTo>
                  <a:pt x="2837" y="7840"/>
                  <a:pt x="2837" y="7778"/>
                  <a:pt x="2853" y="7715"/>
                </a:cubicBezTo>
                <a:cubicBezTo>
                  <a:pt x="2897" y="7748"/>
                  <a:pt x="2953" y="7765"/>
                  <a:pt x="3008" y="7765"/>
                </a:cubicBezTo>
                <a:cubicBezTo>
                  <a:pt x="3110" y="7765"/>
                  <a:pt x="3209" y="7706"/>
                  <a:pt x="3229" y="7574"/>
                </a:cubicBezTo>
                <a:cubicBezTo>
                  <a:pt x="3274" y="7685"/>
                  <a:pt x="3371" y="7737"/>
                  <a:pt x="3470" y="7737"/>
                </a:cubicBezTo>
                <a:cubicBezTo>
                  <a:pt x="3579" y="7737"/>
                  <a:pt x="3690" y="7673"/>
                  <a:pt x="3731" y="7558"/>
                </a:cubicBezTo>
                <a:close/>
                <a:moveTo>
                  <a:pt x="5408" y="8420"/>
                </a:moveTo>
                <a:cubicBezTo>
                  <a:pt x="5424" y="8561"/>
                  <a:pt x="5455" y="8687"/>
                  <a:pt x="5486" y="8812"/>
                </a:cubicBezTo>
                <a:cubicBezTo>
                  <a:pt x="5377" y="8687"/>
                  <a:pt x="5283" y="8546"/>
                  <a:pt x="5173" y="8420"/>
                </a:cubicBezTo>
                <a:close/>
                <a:moveTo>
                  <a:pt x="4405" y="8357"/>
                </a:moveTo>
                <a:cubicBezTo>
                  <a:pt x="4436" y="8640"/>
                  <a:pt x="4452" y="8906"/>
                  <a:pt x="4452" y="9188"/>
                </a:cubicBezTo>
                <a:cubicBezTo>
                  <a:pt x="4389" y="8922"/>
                  <a:pt x="4373" y="8640"/>
                  <a:pt x="4358" y="8357"/>
                </a:cubicBezTo>
                <a:close/>
                <a:moveTo>
                  <a:pt x="3950" y="8342"/>
                </a:moveTo>
                <a:cubicBezTo>
                  <a:pt x="3935" y="8420"/>
                  <a:pt x="3935" y="8483"/>
                  <a:pt x="3935" y="8561"/>
                </a:cubicBezTo>
                <a:cubicBezTo>
                  <a:pt x="3919" y="8828"/>
                  <a:pt x="3872" y="9094"/>
                  <a:pt x="3825" y="9361"/>
                </a:cubicBezTo>
                <a:lnTo>
                  <a:pt x="3809" y="9361"/>
                </a:lnTo>
                <a:cubicBezTo>
                  <a:pt x="3762" y="9031"/>
                  <a:pt x="3731" y="8702"/>
                  <a:pt x="3715" y="8357"/>
                </a:cubicBezTo>
                <a:cubicBezTo>
                  <a:pt x="3793" y="8357"/>
                  <a:pt x="3872" y="8342"/>
                  <a:pt x="3950" y="8342"/>
                </a:cubicBezTo>
                <a:close/>
                <a:moveTo>
                  <a:pt x="4938" y="8969"/>
                </a:moveTo>
                <a:cubicBezTo>
                  <a:pt x="5063" y="9157"/>
                  <a:pt x="5204" y="9345"/>
                  <a:pt x="5345" y="9517"/>
                </a:cubicBezTo>
                <a:cubicBezTo>
                  <a:pt x="5204" y="9517"/>
                  <a:pt x="5079" y="9533"/>
                  <a:pt x="4938" y="9533"/>
                </a:cubicBezTo>
                <a:cubicBezTo>
                  <a:pt x="4938" y="9345"/>
                  <a:pt x="4938" y="9157"/>
                  <a:pt x="4938" y="8969"/>
                </a:cubicBezTo>
                <a:close/>
                <a:moveTo>
                  <a:pt x="6176" y="9267"/>
                </a:moveTo>
                <a:cubicBezTo>
                  <a:pt x="6270" y="9361"/>
                  <a:pt x="6364" y="9470"/>
                  <a:pt x="6458" y="9580"/>
                </a:cubicBezTo>
                <a:cubicBezTo>
                  <a:pt x="6395" y="9564"/>
                  <a:pt x="6333" y="9564"/>
                  <a:pt x="6270" y="9549"/>
                </a:cubicBezTo>
                <a:cubicBezTo>
                  <a:pt x="6239" y="9455"/>
                  <a:pt x="6207" y="9361"/>
                  <a:pt x="6176" y="9267"/>
                </a:cubicBezTo>
                <a:close/>
                <a:moveTo>
                  <a:pt x="2696" y="9643"/>
                </a:moveTo>
                <a:cubicBezTo>
                  <a:pt x="2696" y="9784"/>
                  <a:pt x="2712" y="9909"/>
                  <a:pt x="2712" y="10050"/>
                </a:cubicBezTo>
                <a:cubicBezTo>
                  <a:pt x="2681" y="10066"/>
                  <a:pt x="2665" y="10066"/>
                  <a:pt x="2634" y="10082"/>
                </a:cubicBezTo>
                <a:lnTo>
                  <a:pt x="2524" y="10082"/>
                </a:lnTo>
                <a:cubicBezTo>
                  <a:pt x="2587" y="9941"/>
                  <a:pt x="2649" y="9784"/>
                  <a:pt x="2696" y="9643"/>
                </a:cubicBezTo>
                <a:close/>
                <a:moveTo>
                  <a:pt x="6512" y="0"/>
                </a:moveTo>
                <a:cubicBezTo>
                  <a:pt x="5667" y="0"/>
                  <a:pt x="4808" y="74"/>
                  <a:pt x="3966" y="97"/>
                </a:cubicBezTo>
                <a:cubicBezTo>
                  <a:pt x="2712" y="128"/>
                  <a:pt x="1395" y="66"/>
                  <a:pt x="173" y="317"/>
                </a:cubicBezTo>
                <a:cubicBezTo>
                  <a:pt x="141" y="317"/>
                  <a:pt x="110" y="332"/>
                  <a:pt x="94" y="348"/>
                </a:cubicBezTo>
                <a:cubicBezTo>
                  <a:pt x="47" y="379"/>
                  <a:pt x="16" y="411"/>
                  <a:pt x="16" y="458"/>
                </a:cubicBezTo>
                <a:cubicBezTo>
                  <a:pt x="0" y="552"/>
                  <a:pt x="32" y="646"/>
                  <a:pt x="157" y="661"/>
                </a:cubicBezTo>
                <a:cubicBezTo>
                  <a:pt x="267" y="693"/>
                  <a:pt x="376" y="708"/>
                  <a:pt x="486" y="724"/>
                </a:cubicBezTo>
                <a:cubicBezTo>
                  <a:pt x="753" y="865"/>
                  <a:pt x="1050" y="1038"/>
                  <a:pt x="1160" y="1241"/>
                </a:cubicBezTo>
                <a:cubicBezTo>
                  <a:pt x="1254" y="1461"/>
                  <a:pt x="1207" y="1931"/>
                  <a:pt x="1223" y="2166"/>
                </a:cubicBezTo>
                <a:cubicBezTo>
                  <a:pt x="1270" y="2871"/>
                  <a:pt x="1333" y="3561"/>
                  <a:pt x="1380" y="4251"/>
                </a:cubicBezTo>
                <a:cubicBezTo>
                  <a:pt x="1442" y="5097"/>
                  <a:pt x="1301" y="6226"/>
                  <a:pt x="1568" y="7072"/>
                </a:cubicBezTo>
                <a:cubicBezTo>
                  <a:pt x="1536" y="7307"/>
                  <a:pt x="1536" y="7558"/>
                  <a:pt x="1583" y="7778"/>
                </a:cubicBezTo>
                <a:cubicBezTo>
                  <a:pt x="1568" y="7950"/>
                  <a:pt x="1552" y="8122"/>
                  <a:pt x="1521" y="8279"/>
                </a:cubicBezTo>
                <a:cubicBezTo>
                  <a:pt x="1333" y="8655"/>
                  <a:pt x="1145" y="9031"/>
                  <a:pt x="956" y="9392"/>
                </a:cubicBezTo>
                <a:cubicBezTo>
                  <a:pt x="815" y="9611"/>
                  <a:pt x="674" y="9831"/>
                  <a:pt x="549" y="10082"/>
                </a:cubicBezTo>
                <a:cubicBezTo>
                  <a:pt x="533" y="10129"/>
                  <a:pt x="533" y="10160"/>
                  <a:pt x="549" y="10207"/>
                </a:cubicBezTo>
                <a:cubicBezTo>
                  <a:pt x="486" y="10285"/>
                  <a:pt x="439" y="10379"/>
                  <a:pt x="392" y="10458"/>
                </a:cubicBezTo>
                <a:cubicBezTo>
                  <a:pt x="302" y="10593"/>
                  <a:pt x="443" y="10772"/>
                  <a:pt x="579" y="10772"/>
                </a:cubicBezTo>
                <a:cubicBezTo>
                  <a:pt x="585" y="10772"/>
                  <a:pt x="590" y="10772"/>
                  <a:pt x="596" y="10771"/>
                </a:cubicBezTo>
                <a:lnTo>
                  <a:pt x="627" y="10771"/>
                </a:lnTo>
                <a:cubicBezTo>
                  <a:pt x="690" y="10818"/>
                  <a:pt x="768" y="10865"/>
                  <a:pt x="878" y="10881"/>
                </a:cubicBezTo>
                <a:cubicBezTo>
                  <a:pt x="894" y="10889"/>
                  <a:pt x="913" y="10893"/>
                  <a:pt x="935" y="10893"/>
                </a:cubicBezTo>
                <a:cubicBezTo>
                  <a:pt x="956" y="10893"/>
                  <a:pt x="980" y="10889"/>
                  <a:pt x="1003" y="10881"/>
                </a:cubicBezTo>
                <a:cubicBezTo>
                  <a:pt x="1218" y="10939"/>
                  <a:pt x="1449" y="10961"/>
                  <a:pt x="1686" y="10961"/>
                </a:cubicBezTo>
                <a:cubicBezTo>
                  <a:pt x="2348" y="10961"/>
                  <a:pt x="3064" y="10790"/>
                  <a:pt x="3652" y="10756"/>
                </a:cubicBezTo>
                <a:cubicBezTo>
                  <a:pt x="3778" y="10740"/>
                  <a:pt x="3903" y="10740"/>
                  <a:pt x="4013" y="10724"/>
                </a:cubicBezTo>
                <a:cubicBezTo>
                  <a:pt x="4232" y="12981"/>
                  <a:pt x="4264" y="15380"/>
                  <a:pt x="4765" y="17605"/>
                </a:cubicBezTo>
                <a:cubicBezTo>
                  <a:pt x="4781" y="17887"/>
                  <a:pt x="4797" y="18185"/>
                  <a:pt x="4812" y="18467"/>
                </a:cubicBezTo>
                <a:cubicBezTo>
                  <a:pt x="4821" y="18614"/>
                  <a:pt x="4937" y="18685"/>
                  <a:pt x="5051" y="18685"/>
                </a:cubicBezTo>
                <a:cubicBezTo>
                  <a:pt x="5132" y="18685"/>
                  <a:pt x="5212" y="18649"/>
                  <a:pt x="5251" y="18577"/>
                </a:cubicBezTo>
                <a:cubicBezTo>
                  <a:pt x="5330" y="18546"/>
                  <a:pt x="5392" y="18467"/>
                  <a:pt x="5392" y="18373"/>
                </a:cubicBezTo>
                <a:cubicBezTo>
                  <a:pt x="5314" y="17668"/>
                  <a:pt x="5236" y="16978"/>
                  <a:pt x="5157" y="16289"/>
                </a:cubicBezTo>
                <a:cubicBezTo>
                  <a:pt x="5126" y="15583"/>
                  <a:pt x="5094" y="14862"/>
                  <a:pt x="5079" y="14157"/>
                </a:cubicBezTo>
                <a:cubicBezTo>
                  <a:pt x="5063" y="13091"/>
                  <a:pt x="5283" y="11727"/>
                  <a:pt x="5000" y="10662"/>
                </a:cubicBezTo>
                <a:cubicBezTo>
                  <a:pt x="5508" y="10627"/>
                  <a:pt x="6015" y="10602"/>
                  <a:pt x="6517" y="10602"/>
                </a:cubicBezTo>
                <a:cubicBezTo>
                  <a:pt x="6930" y="10602"/>
                  <a:pt x="7340" y="10619"/>
                  <a:pt x="7743" y="10662"/>
                </a:cubicBezTo>
                <a:cubicBezTo>
                  <a:pt x="7750" y="10662"/>
                  <a:pt x="7757" y="10662"/>
                  <a:pt x="7764" y="10662"/>
                </a:cubicBezTo>
                <a:cubicBezTo>
                  <a:pt x="7962" y="10662"/>
                  <a:pt x="8163" y="10451"/>
                  <a:pt x="8073" y="10270"/>
                </a:cubicBezTo>
                <a:cubicBezTo>
                  <a:pt x="8135" y="10223"/>
                  <a:pt x="8182" y="10144"/>
                  <a:pt x="8182" y="10035"/>
                </a:cubicBezTo>
                <a:cubicBezTo>
                  <a:pt x="8135" y="9533"/>
                  <a:pt x="7790" y="9078"/>
                  <a:pt x="7493" y="8718"/>
                </a:cubicBezTo>
                <a:cubicBezTo>
                  <a:pt x="7258" y="8420"/>
                  <a:pt x="7007" y="8122"/>
                  <a:pt x="6756" y="7840"/>
                </a:cubicBezTo>
                <a:lnTo>
                  <a:pt x="6787" y="4188"/>
                </a:lnTo>
                <a:cubicBezTo>
                  <a:pt x="6803" y="2950"/>
                  <a:pt x="6505" y="1461"/>
                  <a:pt x="7571" y="614"/>
                </a:cubicBezTo>
                <a:cubicBezTo>
                  <a:pt x="7618" y="567"/>
                  <a:pt x="7649" y="505"/>
                  <a:pt x="7649" y="442"/>
                </a:cubicBezTo>
                <a:cubicBezTo>
                  <a:pt x="7712" y="270"/>
                  <a:pt x="7665" y="66"/>
                  <a:pt x="7414" y="34"/>
                </a:cubicBezTo>
                <a:cubicBezTo>
                  <a:pt x="7116" y="10"/>
                  <a:pt x="6815" y="0"/>
                  <a:pt x="651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5" name="Google Shape;765;p20"/>
          <p:cNvGrpSpPr/>
          <p:nvPr/>
        </p:nvGrpSpPr>
        <p:grpSpPr>
          <a:xfrm rot="514806">
            <a:off x="635931" y="3596943"/>
            <a:ext cx="1118061" cy="876421"/>
            <a:chOff x="378575" y="1776375"/>
            <a:chExt cx="737425" cy="578050"/>
          </a:xfrm>
        </p:grpSpPr>
        <p:sp>
          <p:nvSpPr>
            <p:cNvPr id="766" name="Google Shape;766;p20"/>
            <p:cNvSpPr/>
            <p:nvPr/>
          </p:nvSpPr>
          <p:spPr>
            <a:xfrm>
              <a:off x="378575" y="1776375"/>
              <a:ext cx="737425" cy="60825"/>
            </a:xfrm>
            <a:custGeom>
              <a:avLst/>
              <a:gdLst/>
              <a:ahLst/>
              <a:cxnLst/>
              <a:rect l="l" t="t" r="r" b="b"/>
              <a:pathLst>
                <a:path w="29497" h="2433" extrusionOk="0">
                  <a:moveTo>
                    <a:pt x="19316" y="1"/>
                  </a:moveTo>
                  <a:cubicBezTo>
                    <a:pt x="13215" y="1"/>
                    <a:pt x="7118" y="143"/>
                    <a:pt x="1024" y="432"/>
                  </a:cubicBezTo>
                  <a:cubicBezTo>
                    <a:pt x="0" y="478"/>
                    <a:pt x="75" y="1520"/>
                    <a:pt x="649" y="2101"/>
                  </a:cubicBezTo>
                  <a:cubicBezTo>
                    <a:pt x="635" y="1847"/>
                    <a:pt x="621" y="1595"/>
                    <a:pt x="610" y="1342"/>
                  </a:cubicBezTo>
                  <a:cubicBezTo>
                    <a:pt x="596" y="1103"/>
                    <a:pt x="760" y="1006"/>
                    <a:pt x="999" y="1006"/>
                  </a:cubicBezTo>
                  <a:cubicBezTo>
                    <a:pt x="1587" y="1006"/>
                    <a:pt x="2646" y="1609"/>
                    <a:pt x="2674" y="2172"/>
                  </a:cubicBezTo>
                  <a:cubicBezTo>
                    <a:pt x="2678" y="2261"/>
                    <a:pt x="2681" y="2347"/>
                    <a:pt x="2689" y="2433"/>
                  </a:cubicBezTo>
                  <a:cubicBezTo>
                    <a:pt x="8398" y="2179"/>
                    <a:pt x="14114" y="2051"/>
                    <a:pt x="19826" y="2051"/>
                  </a:cubicBezTo>
                  <a:cubicBezTo>
                    <a:pt x="21669" y="2051"/>
                    <a:pt x="23509" y="2066"/>
                    <a:pt x="25349" y="2090"/>
                  </a:cubicBezTo>
                  <a:cubicBezTo>
                    <a:pt x="25321" y="1798"/>
                    <a:pt x="25285" y="1502"/>
                    <a:pt x="25246" y="1205"/>
                  </a:cubicBezTo>
                  <a:cubicBezTo>
                    <a:pt x="25150" y="547"/>
                    <a:pt x="25809" y="172"/>
                    <a:pt x="26444" y="172"/>
                  </a:cubicBezTo>
                  <a:cubicBezTo>
                    <a:pt x="26950" y="172"/>
                    <a:pt x="27439" y="410"/>
                    <a:pt x="27514" y="938"/>
                  </a:cubicBezTo>
                  <a:cubicBezTo>
                    <a:pt x="27571" y="1338"/>
                    <a:pt x="27617" y="1733"/>
                    <a:pt x="27649" y="2133"/>
                  </a:cubicBezTo>
                  <a:cubicBezTo>
                    <a:pt x="27774" y="2133"/>
                    <a:pt x="27899" y="2137"/>
                    <a:pt x="28024" y="2140"/>
                  </a:cubicBezTo>
                  <a:lnTo>
                    <a:pt x="28060" y="2140"/>
                  </a:lnTo>
                  <a:cubicBezTo>
                    <a:pt x="29496" y="2140"/>
                    <a:pt x="29343" y="125"/>
                    <a:pt x="28030" y="97"/>
                  </a:cubicBezTo>
                  <a:cubicBezTo>
                    <a:pt x="25124" y="33"/>
                    <a:pt x="22219" y="1"/>
                    <a:pt x="193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20"/>
            <p:cNvSpPr/>
            <p:nvPr/>
          </p:nvSpPr>
          <p:spPr>
            <a:xfrm>
              <a:off x="1004275" y="1828625"/>
              <a:ext cx="74725" cy="327700"/>
            </a:xfrm>
            <a:custGeom>
              <a:avLst/>
              <a:gdLst/>
              <a:ahLst/>
              <a:cxnLst/>
              <a:rect l="l" t="t" r="r" b="b"/>
              <a:pathLst>
                <a:path w="2989" h="13108" extrusionOk="0">
                  <a:moveTo>
                    <a:pt x="321" y="0"/>
                  </a:moveTo>
                  <a:lnTo>
                    <a:pt x="321" y="0"/>
                  </a:lnTo>
                  <a:cubicBezTo>
                    <a:pt x="724" y="4054"/>
                    <a:pt x="0" y="8130"/>
                    <a:pt x="353" y="12184"/>
                  </a:cubicBezTo>
                  <a:cubicBezTo>
                    <a:pt x="585" y="12152"/>
                    <a:pt x="817" y="12131"/>
                    <a:pt x="1038" y="12131"/>
                  </a:cubicBezTo>
                  <a:cubicBezTo>
                    <a:pt x="1516" y="12131"/>
                    <a:pt x="1954" y="12230"/>
                    <a:pt x="2293" y="12508"/>
                  </a:cubicBezTo>
                  <a:cubicBezTo>
                    <a:pt x="2471" y="12658"/>
                    <a:pt x="2660" y="12869"/>
                    <a:pt x="2753" y="13108"/>
                  </a:cubicBezTo>
                  <a:cubicBezTo>
                    <a:pt x="2753" y="13065"/>
                    <a:pt x="2749" y="13026"/>
                    <a:pt x="2746" y="12983"/>
                  </a:cubicBezTo>
                  <a:cubicBezTo>
                    <a:pt x="2150" y="8679"/>
                    <a:pt x="2989" y="4350"/>
                    <a:pt x="2621" y="43"/>
                  </a:cubicBezTo>
                  <a:cubicBezTo>
                    <a:pt x="1855" y="25"/>
                    <a:pt x="1088" y="11"/>
                    <a:pt x="3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20"/>
            <p:cNvSpPr/>
            <p:nvPr/>
          </p:nvSpPr>
          <p:spPr>
            <a:xfrm>
              <a:off x="1007300" y="1780650"/>
              <a:ext cx="62500" cy="49075"/>
            </a:xfrm>
            <a:custGeom>
              <a:avLst/>
              <a:gdLst/>
              <a:ahLst/>
              <a:cxnLst/>
              <a:rect l="l" t="t" r="r" b="b"/>
              <a:pathLst>
                <a:path w="2500" h="1963" extrusionOk="0">
                  <a:moveTo>
                    <a:pt x="1295" y="1"/>
                  </a:moveTo>
                  <a:cubicBezTo>
                    <a:pt x="660" y="1"/>
                    <a:pt x="1" y="376"/>
                    <a:pt x="97" y="1034"/>
                  </a:cubicBezTo>
                  <a:cubicBezTo>
                    <a:pt x="136" y="1331"/>
                    <a:pt x="172" y="1627"/>
                    <a:pt x="200" y="1919"/>
                  </a:cubicBezTo>
                  <a:cubicBezTo>
                    <a:pt x="967" y="1930"/>
                    <a:pt x="1734" y="1944"/>
                    <a:pt x="2500" y="1962"/>
                  </a:cubicBezTo>
                  <a:cubicBezTo>
                    <a:pt x="2468" y="1562"/>
                    <a:pt x="2422" y="1167"/>
                    <a:pt x="2365" y="767"/>
                  </a:cubicBezTo>
                  <a:cubicBezTo>
                    <a:pt x="2290" y="239"/>
                    <a:pt x="1801" y="1"/>
                    <a:pt x="12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20"/>
            <p:cNvSpPr/>
            <p:nvPr/>
          </p:nvSpPr>
          <p:spPr>
            <a:xfrm>
              <a:off x="785225" y="2133225"/>
              <a:ext cx="290025" cy="69200"/>
            </a:xfrm>
            <a:custGeom>
              <a:avLst/>
              <a:gdLst/>
              <a:ahLst/>
              <a:cxnLst/>
              <a:rect l="l" t="t" r="r" b="b"/>
              <a:pathLst>
                <a:path w="11601" h="2768" extrusionOk="0">
                  <a:moveTo>
                    <a:pt x="9115" y="0"/>
                  </a:moveTo>
                  <a:cubicBezTo>
                    <a:pt x="8323" y="115"/>
                    <a:pt x="7503" y="378"/>
                    <a:pt x="6904" y="453"/>
                  </a:cubicBezTo>
                  <a:cubicBezTo>
                    <a:pt x="4990" y="692"/>
                    <a:pt x="3065" y="799"/>
                    <a:pt x="1135" y="799"/>
                  </a:cubicBezTo>
                  <a:cubicBezTo>
                    <a:pt x="1" y="803"/>
                    <a:pt x="126" y="1962"/>
                    <a:pt x="822" y="2507"/>
                  </a:cubicBezTo>
                  <a:cubicBezTo>
                    <a:pt x="832" y="2454"/>
                    <a:pt x="843" y="2396"/>
                    <a:pt x="857" y="2343"/>
                  </a:cubicBezTo>
                  <a:cubicBezTo>
                    <a:pt x="925" y="1993"/>
                    <a:pt x="1641" y="1861"/>
                    <a:pt x="2252" y="1861"/>
                  </a:cubicBezTo>
                  <a:cubicBezTo>
                    <a:pt x="2732" y="1861"/>
                    <a:pt x="3150" y="1947"/>
                    <a:pt x="3124" y="2069"/>
                  </a:cubicBezTo>
                  <a:cubicBezTo>
                    <a:pt x="3078" y="2304"/>
                    <a:pt x="3035" y="2536"/>
                    <a:pt x="2996" y="2768"/>
                  </a:cubicBezTo>
                  <a:cubicBezTo>
                    <a:pt x="4006" y="2742"/>
                    <a:pt x="5011" y="2686"/>
                    <a:pt x="6013" y="2589"/>
                  </a:cubicBezTo>
                  <a:cubicBezTo>
                    <a:pt x="6744" y="2521"/>
                    <a:pt x="7475" y="2432"/>
                    <a:pt x="8203" y="2329"/>
                  </a:cubicBezTo>
                  <a:cubicBezTo>
                    <a:pt x="8338" y="2307"/>
                    <a:pt x="9586" y="2154"/>
                    <a:pt x="9811" y="1972"/>
                  </a:cubicBezTo>
                  <a:cubicBezTo>
                    <a:pt x="10021" y="2079"/>
                    <a:pt x="10263" y="2143"/>
                    <a:pt x="10502" y="2143"/>
                  </a:cubicBezTo>
                  <a:cubicBezTo>
                    <a:pt x="10891" y="2143"/>
                    <a:pt x="11265" y="1980"/>
                    <a:pt x="11458" y="1591"/>
                  </a:cubicBezTo>
                  <a:cubicBezTo>
                    <a:pt x="11473" y="1562"/>
                    <a:pt x="11486" y="1534"/>
                    <a:pt x="11504" y="1505"/>
                  </a:cubicBezTo>
                  <a:cubicBezTo>
                    <a:pt x="11601" y="1309"/>
                    <a:pt x="11586" y="1109"/>
                    <a:pt x="11515" y="924"/>
                  </a:cubicBezTo>
                  <a:lnTo>
                    <a:pt x="11515" y="924"/>
                  </a:lnTo>
                  <a:cubicBezTo>
                    <a:pt x="11511" y="1505"/>
                    <a:pt x="10898" y="1833"/>
                    <a:pt x="10306" y="1833"/>
                  </a:cubicBezTo>
                  <a:cubicBezTo>
                    <a:pt x="9796" y="1833"/>
                    <a:pt x="9307" y="1594"/>
                    <a:pt x="9236" y="1066"/>
                  </a:cubicBezTo>
                  <a:cubicBezTo>
                    <a:pt x="9187" y="710"/>
                    <a:pt x="9147" y="357"/>
                    <a:pt x="91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20"/>
            <p:cNvSpPr/>
            <p:nvPr/>
          </p:nvSpPr>
          <p:spPr>
            <a:xfrm>
              <a:off x="1013075" y="2131900"/>
              <a:ext cx="60050" cy="47175"/>
            </a:xfrm>
            <a:custGeom>
              <a:avLst/>
              <a:gdLst/>
              <a:ahLst/>
              <a:cxnLst/>
              <a:rect l="l" t="t" r="r" b="b"/>
              <a:pathLst>
                <a:path w="2402" h="1887" extrusionOk="0">
                  <a:moveTo>
                    <a:pt x="686" y="0"/>
                  </a:moveTo>
                  <a:cubicBezTo>
                    <a:pt x="465" y="0"/>
                    <a:pt x="233" y="21"/>
                    <a:pt x="1" y="53"/>
                  </a:cubicBezTo>
                  <a:cubicBezTo>
                    <a:pt x="33" y="410"/>
                    <a:pt x="73" y="763"/>
                    <a:pt x="122" y="1119"/>
                  </a:cubicBezTo>
                  <a:cubicBezTo>
                    <a:pt x="193" y="1647"/>
                    <a:pt x="682" y="1886"/>
                    <a:pt x="1192" y="1886"/>
                  </a:cubicBezTo>
                  <a:cubicBezTo>
                    <a:pt x="1784" y="1886"/>
                    <a:pt x="2397" y="1558"/>
                    <a:pt x="2401" y="977"/>
                  </a:cubicBezTo>
                  <a:cubicBezTo>
                    <a:pt x="2308" y="738"/>
                    <a:pt x="2119" y="527"/>
                    <a:pt x="1941" y="377"/>
                  </a:cubicBezTo>
                  <a:cubicBezTo>
                    <a:pt x="1602" y="99"/>
                    <a:pt x="1164" y="0"/>
                    <a:pt x="6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20"/>
            <p:cNvSpPr/>
            <p:nvPr/>
          </p:nvSpPr>
          <p:spPr>
            <a:xfrm>
              <a:off x="798250" y="2195875"/>
              <a:ext cx="62525" cy="151150"/>
            </a:xfrm>
            <a:custGeom>
              <a:avLst/>
              <a:gdLst/>
              <a:ahLst/>
              <a:cxnLst/>
              <a:rect l="l" t="t" r="r" b="b"/>
              <a:pathLst>
                <a:path w="2501" h="6046" extrusionOk="0">
                  <a:moveTo>
                    <a:pt x="301" y="1"/>
                  </a:moveTo>
                  <a:cubicBezTo>
                    <a:pt x="129" y="886"/>
                    <a:pt x="29" y="1766"/>
                    <a:pt x="1" y="2647"/>
                  </a:cubicBezTo>
                  <a:cubicBezTo>
                    <a:pt x="464" y="3367"/>
                    <a:pt x="928" y="4084"/>
                    <a:pt x="1388" y="4801"/>
                  </a:cubicBezTo>
                  <a:cubicBezTo>
                    <a:pt x="1652" y="5207"/>
                    <a:pt x="1709" y="5724"/>
                    <a:pt x="1612" y="6045"/>
                  </a:cubicBezTo>
                  <a:cubicBezTo>
                    <a:pt x="2094" y="5956"/>
                    <a:pt x="2501" y="5785"/>
                    <a:pt x="2468" y="5581"/>
                  </a:cubicBezTo>
                  <a:cubicBezTo>
                    <a:pt x="2190" y="3799"/>
                    <a:pt x="2190" y="2033"/>
                    <a:pt x="2475" y="262"/>
                  </a:cubicBezTo>
                  <a:lnTo>
                    <a:pt x="2475" y="262"/>
                  </a:lnTo>
                  <a:cubicBezTo>
                    <a:pt x="2016" y="275"/>
                    <a:pt x="1552" y="279"/>
                    <a:pt x="1089" y="279"/>
                  </a:cubicBezTo>
                  <a:cubicBezTo>
                    <a:pt x="785" y="279"/>
                    <a:pt x="518" y="172"/>
                    <a:pt x="3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20"/>
            <p:cNvSpPr/>
            <p:nvPr/>
          </p:nvSpPr>
          <p:spPr>
            <a:xfrm>
              <a:off x="805750" y="2179750"/>
              <a:ext cx="58250" cy="23100"/>
            </a:xfrm>
            <a:custGeom>
              <a:avLst/>
              <a:gdLst/>
              <a:ahLst/>
              <a:cxnLst/>
              <a:rect l="l" t="t" r="r" b="b"/>
              <a:pathLst>
                <a:path w="2330" h="924" extrusionOk="0">
                  <a:moveTo>
                    <a:pt x="1431" y="0"/>
                  </a:moveTo>
                  <a:cubicBezTo>
                    <a:pt x="820" y="0"/>
                    <a:pt x="104" y="132"/>
                    <a:pt x="36" y="482"/>
                  </a:cubicBezTo>
                  <a:cubicBezTo>
                    <a:pt x="22" y="535"/>
                    <a:pt x="11" y="593"/>
                    <a:pt x="1" y="646"/>
                  </a:cubicBezTo>
                  <a:cubicBezTo>
                    <a:pt x="218" y="817"/>
                    <a:pt x="485" y="924"/>
                    <a:pt x="789" y="924"/>
                  </a:cubicBezTo>
                  <a:cubicBezTo>
                    <a:pt x="1252" y="924"/>
                    <a:pt x="1716" y="920"/>
                    <a:pt x="2175" y="907"/>
                  </a:cubicBezTo>
                  <a:cubicBezTo>
                    <a:pt x="2214" y="675"/>
                    <a:pt x="2257" y="443"/>
                    <a:pt x="2303" y="208"/>
                  </a:cubicBezTo>
                  <a:cubicBezTo>
                    <a:pt x="2329" y="86"/>
                    <a:pt x="1911" y="0"/>
                    <a:pt x="1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20"/>
            <p:cNvSpPr/>
            <p:nvPr/>
          </p:nvSpPr>
          <p:spPr>
            <a:xfrm>
              <a:off x="799950" y="2316150"/>
              <a:ext cx="21675" cy="32475"/>
            </a:xfrm>
            <a:custGeom>
              <a:avLst/>
              <a:gdLst/>
              <a:ahLst/>
              <a:cxnLst/>
              <a:rect l="l" t="t" r="r" b="b"/>
              <a:pathLst>
                <a:path w="867" h="1299" extrusionOk="0">
                  <a:moveTo>
                    <a:pt x="1" y="0"/>
                  </a:moveTo>
                  <a:lnTo>
                    <a:pt x="1" y="0"/>
                  </a:lnTo>
                  <a:cubicBezTo>
                    <a:pt x="32" y="350"/>
                    <a:pt x="79" y="696"/>
                    <a:pt x="132" y="1045"/>
                  </a:cubicBezTo>
                  <a:cubicBezTo>
                    <a:pt x="161" y="1223"/>
                    <a:pt x="475" y="1298"/>
                    <a:pt x="863" y="1298"/>
                  </a:cubicBezTo>
                  <a:lnTo>
                    <a:pt x="867" y="1298"/>
                  </a:lnTo>
                  <a:cubicBezTo>
                    <a:pt x="799" y="1223"/>
                    <a:pt x="728" y="1127"/>
                    <a:pt x="653" y="1013"/>
                  </a:cubicBezTo>
                  <a:cubicBezTo>
                    <a:pt x="435" y="674"/>
                    <a:pt x="218" y="339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20"/>
            <p:cNvSpPr/>
            <p:nvPr/>
          </p:nvSpPr>
          <p:spPr>
            <a:xfrm>
              <a:off x="475450" y="2160675"/>
              <a:ext cx="363125" cy="193750"/>
            </a:xfrm>
            <a:custGeom>
              <a:avLst/>
              <a:gdLst/>
              <a:ahLst/>
              <a:cxnLst/>
              <a:rect l="l" t="t" r="r" b="b"/>
              <a:pathLst>
                <a:path w="14525" h="7750" extrusionOk="0">
                  <a:moveTo>
                    <a:pt x="2935" y="1"/>
                  </a:moveTo>
                  <a:cubicBezTo>
                    <a:pt x="2012" y="1"/>
                    <a:pt x="1095" y="82"/>
                    <a:pt x="197" y="403"/>
                  </a:cubicBezTo>
                  <a:cubicBezTo>
                    <a:pt x="101" y="436"/>
                    <a:pt x="37" y="507"/>
                    <a:pt x="1" y="603"/>
                  </a:cubicBezTo>
                  <a:cubicBezTo>
                    <a:pt x="26" y="710"/>
                    <a:pt x="55" y="814"/>
                    <a:pt x="83" y="921"/>
                  </a:cubicBezTo>
                  <a:cubicBezTo>
                    <a:pt x="843" y="1199"/>
                    <a:pt x="1702" y="2108"/>
                    <a:pt x="911" y="2368"/>
                  </a:cubicBezTo>
                  <a:cubicBezTo>
                    <a:pt x="882" y="2379"/>
                    <a:pt x="853" y="2386"/>
                    <a:pt x="825" y="2393"/>
                  </a:cubicBezTo>
                  <a:cubicBezTo>
                    <a:pt x="914" y="2440"/>
                    <a:pt x="1000" y="2468"/>
                    <a:pt x="1089" y="2468"/>
                  </a:cubicBezTo>
                  <a:cubicBezTo>
                    <a:pt x="1135" y="2468"/>
                    <a:pt x="1181" y="2461"/>
                    <a:pt x="1228" y="2443"/>
                  </a:cubicBezTo>
                  <a:cubicBezTo>
                    <a:pt x="2048" y="2151"/>
                    <a:pt x="2914" y="2069"/>
                    <a:pt x="3791" y="2069"/>
                  </a:cubicBezTo>
                  <a:cubicBezTo>
                    <a:pt x="4775" y="2069"/>
                    <a:pt x="5771" y="2172"/>
                    <a:pt x="6722" y="2215"/>
                  </a:cubicBezTo>
                  <a:cubicBezTo>
                    <a:pt x="7571" y="2251"/>
                    <a:pt x="8417" y="2290"/>
                    <a:pt x="9265" y="2325"/>
                  </a:cubicBezTo>
                  <a:cubicBezTo>
                    <a:pt x="9525" y="2336"/>
                    <a:pt x="9989" y="2432"/>
                    <a:pt x="10399" y="2432"/>
                  </a:cubicBezTo>
                  <a:cubicBezTo>
                    <a:pt x="10445" y="2432"/>
                    <a:pt x="10492" y="2432"/>
                    <a:pt x="10535" y="2429"/>
                  </a:cubicBezTo>
                  <a:cubicBezTo>
                    <a:pt x="11351" y="3691"/>
                    <a:pt x="12164" y="4957"/>
                    <a:pt x="12981" y="6219"/>
                  </a:cubicBezTo>
                  <a:cubicBezTo>
                    <a:pt x="12910" y="5495"/>
                    <a:pt x="12888" y="4775"/>
                    <a:pt x="12913" y="4055"/>
                  </a:cubicBezTo>
                  <a:cubicBezTo>
                    <a:pt x="12342" y="3171"/>
                    <a:pt x="11768" y="2282"/>
                    <a:pt x="11198" y="1398"/>
                  </a:cubicBezTo>
                  <a:cubicBezTo>
                    <a:pt x="11126" y="1138"/>
                    <a:pt x="10991" y="892"/>
                    <a:pt x="10873" y="735"/>
                  </a:cubicBezTo>
                  <a:cubicBezTo>
                    <a:pt x="10851" y="710"/>
                    <a:pt x="10830" y="681"/>
                    <a:pt x="10809" y="653"/>
                  </a:cubicBezTo>
                  <a:cubicBezTo>
                    <a:pt x="10698" y="510"/>
                    <a:pt x="10377" y="100"/>
                    <a:pt x="10103" y="100"/>
                  </a:cubicBezTo>
                  <a:cubicBezTo>
                    <a:pt x="10053" y="100"/>
                    <a:pt x="10003" y="115"/>
                    <a:pt x="9957" y="146"/>
                  </a:cubicBezTo>
                  <a:cubicBezTo>
                    <a:pt x="9936" y="161"/>
                    <a:pt x="9918" y="176"/>
                    <a:pt x="9896" y="189"/>
                  </a:cubicBezTo>
                  <a:cubicBezTo>
                    <a:pt x="9839" y="229"/>
                    <a:pt x="9796" y="275"/>
                    <a:pt x="9765" y="329"/>
                  </a:cubicBezTo>
                  <a:cubicBezTo>
                    <a:pt x="9658" y="350"/>
                    <a:pt x="9533" y="357"/>
                    <a:pt x="9397" y="357"/>
                  </a:cubicBezTo>
                  <a:cubicBezTo>
                    <a:pt x="8798" y="357"/>
                    <a:pt x="7989" y="204"/>
                    <a:pt x="7682" y="189"/>
                  </a:cubicBezTo>
                  <a:cubicBezTo>
                    <a:pt x="6740" y="151"/>
                    <a:pt x="5799" y="108"/>
                    <a:pt x="4858" y="69"/>
                  </a:cubicBezTo>
                  <a:cubicBezTo>
                    <a:pt x="4212" y="39"/>
                    <a:pt x="3570" y="1"/>
                    <a:pt x="2935" y="1"/>
                  </a:cubicBezTo>
                  <a:close/>
                  <a:moveTo>
                    <a:pt x="14524" y="7453"/>
                  </a:moveTo>
                  <a:lnTo>
                    <a:pt x="14524" y="7453"/>
                  </a:lnTo>
                  <a:cubicBezTo>
                    <a:pt x="14304" y="7493"/>
                    <a:pt x="14065" y="7517"/>
                    <a:pt x="13847" y="7517"/>
                  </a:cubicBezTo>
                  <a:cubicBezTo>
                    <a:pt x="13996" y="7682"/>
                    <a:pt x="14125" y="7749"/>
                    <a:pt x="14232" y="7749"/>
                  </a:cubicBezTo>
                  <a:cubicBezTo>
                    <a:pt x="14371" y="7749"/>
                    <a:pt x="14475" y="7631"/>
                    <a:pt x="14524" y="7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20"/>
            <p:cNvSpPr/>
            <p:nvPr/>
          </p:nvSpPr>
          <p:spPr>
            <a:xfrm>
              <a:off x="797650" y="2262025"/>
              <a:ext cx="43350" cy="86600"/>
            </a:xfrm>
            <a:custGeom>
              <a:avLst/>
              <a:gdLst/>
              <a:ahLst/>
              <a:cxnLst/>
              <a:rect l="l" t="t" r="r" b="b"/>
              <a:pathLst>
                <a:path w="1734" h="3464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721"/>
                    <a:pt x="22" y="1441"/>
                    <a:pt x="93" y="2165"/>
                  </a:cubicBezTo>
                  <a:cubicBezTo>
                    <a:pt x="310" y="2504"/>
                    <a:pt x="527" y="2839"/>
                    <a:pt x="745" y="3178"/>
                  </a:cubicBezTo>
                  <a:cubicBezTo>
                    <a:pt x="820" y="3292"/>
                    <a:pt x="891" y="3388"/>
                    <a:pt x="959" y="3463"/>
                  </a:cubicBezTo>
                  <a:cubicBezTo>
                    <a:pt x="1177" y="3463"/>
                    <a:pt x="1416" y="3439"/>
                    <a:pt x="1636" y="3399"/>
                  </a:cubicBezTo>
                  <a:cubicBezTo>
                    <a:pt x="1733" y="3078"/>
                    <a:pt x="1676" y="2561"/>
                    <a:pt x="1412" y="2155"/>
                  </a:cubicBezTo>
                  <a:cubicBezTo>
                    <a:pt x="952" y="1438"/>
                    <a:pt x="488" y="721"/>
                    <a:pt x="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20"/>
            <p:cNvSpPr/>
            <p:nvPr/>
          </p:nvSpPr>
          <p:spPr>
            <a:xfrm>
              <a:off x="394775" y="1828875"/>
              <a:ext cx="101325" cy="394500"/>
            </a:xfrm>
            <a:custGeom>
              <a:avLst/>
              <a:gdLst/>
              <a:ahLst/>
              <a:cxnLst/>
              <a:rect l="l" t="t" r="r" b="b"/>
              <a:pathLst>
                <a:path w="4053" h="15780" extrusionOk="0">
                  <a:moveTo>
                    <a:pt x="1" y="1"/>
                  </a:moveTo>
                  <a:cubicBezTo>
                    <a:pt x="190" y="3417"/>
                    <a:pt x="465" y="6825"/>
                    <a:pt x="839" y="10224"/>
                  </a:cubicBezTo>
                  <a:cubicBezTo>
                    <a:pt x="1017" y="11864"/>
                    <a:pt x="1078" y="15780"/>
                    <a:pt x="3338" y="15780"/>
                  </a:cubicBezTo>
                  <a:cubicBezTo>
                    <a:pt x="3557" y="15780"/>
                    <a:pt x="3792" y="15744"/>
                    <a:pt x="4052" y="15665"/>
                  </a:cubicBezTo>
                  <a:cubicBezTo>
                    <a:pt x="3524" y="15383"/>
                    <a:pt x="3057" y="14338"/>
                    <a:pt x="3228" y="13875"/>
                  </a:cubicBezTo>
                  <a:cubicBezTo>
                    <a:pt x="3017" y="12955"/>
                    <a:pt x="3000" y="11947"/>
                    <a:pt x="2904" y="11055"/>
                  </a:cubicBezTo>
                  <a:cubicBezTo>
                    <a:pt x="2775" y="9871"/>
                    <a:pt x="2654" y="8683"/>
                    <a:pt x="2547" y="7492"/>
                  </a:cubicBezTo>
                  <a:cubicBezTo>
                    <a:pt x="2333" y="5110"/>
                    <a:pt x="2166" y="2721"/>
                    <a:pt x="2041" y="333"/>
                  </a:cubicBezTo>
                  <a:cubicBezTo>
                    <a:pt x="1666" y="351"/>
                    <a:pt x="1296" y="368"/>
                    <a:pt x="925" y="386"/>
                  </a:cubicBezTo>
                  <a:lnTo>
                    <a:pt x="871" y="386"/>
                  </a:lnTo>
                  <a:cubicBezTo>
                    <a:pt x="529" y="386"/>
                    <a:pt x="226" y="229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20"/>
            <p:cNvSpPr/>
            <p:nvPr/>
          </p:nvSpPr>
          <p:spPr>
            <a:xfrm>
              <a:off x="471175" y="2175750"/>
              <a:ext cx="46850" cy="44750"/>
            </a:xfrm>
            <a:custGeom>
              <a:avLst/>
              <a:gdLst/>
              <a:ahLst/>
              <a:cxnLst/>
              <a:rect l="l" t="t" r="r" b="b"/>
              <a:pathLst>
                <a:path w="1874" h="1790" extrusionOk="0">
                  <a:moveTo>
                    <a:pt x="172" y="0"/>
                  </a:moveTo>
                  <a:lnTo>
                    <a:pt x="172" y="0"/>
                  </a:lnTo>
                  <a:cubicBezTo>
                    <a:pt x="1" y="463"/>
                    <a:pt x="468" y="1508"/>
                    <a:pt x="996" y="1790"/>
                  </a:cubicBezTo>
                  <a:cubicBezTo>
                    <a:pt x="1024" y="1783"/>
                    <a:pt x="1053" y="1776"/>
                    <a:pt x="1082" y="1765"/>
                  </a:cubicBezTo>
                  <a:cubicBezTo>
                    <a:pt x="1873" y="1505"/>
                    <a:pt x="1014" y="596"/>
                    <a:pt x="254" y="318"/>
                  </a:cubicBezTo>
                  <a:cubicBezTo>
                    <a:pt x="226" y="211"/>
                    <a:pt x="197" y="107"/>
                    <a:pt x="1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8" name="Google Shape;778;p20"/>
          <p:cNvSpPr/>
          <p:nvPr/>
        </p:nvSpPr>
        <p:spPr>
          <a:xfrm>
            <a:off x="2300171" y="4449785"/>
            <a:ext cx="4572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w-IL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איזה סוג של תיאום ציפיות אנחנו מעדיפים?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w-IL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איך אנחנו יכולים להשפיע על תיאום הציפיות?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20"/>
          <p:cNvSpPr/>
          <p:nvPr/>
        </p:nvSpPr>
        <p:spPr>
          <a:xfrm>
            <a:off x="470701" y="154522"/>
            <a:ext cx="1236035" cy="508000"/>
          </a:xfrm>
          <a:prstGeom prst="rect">
            <a:avLst/>
          </a:prstGeom>
          <a:solidFill>
            <a:srgbClr val="FFFFFF">
              <a:alpha val="5333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0" name="Google Shape;780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7698" y="236598"/>
            <a:ext cx="902040" cy="343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5" name="Google Shape;785;p21"/>
          <p:cNvGrpSpPr/>
          <p:nvPr/>
        </p:nvGrpSpPr>
        <p:grpSpPr>
          <a:xfrm rot="-807122" flipH="1">
            <a:off x="-1072326" y="-414842"/>
            <a:ext cx="2497551" cy="2401906"/>
            <a:chOff x="1857000" y="3245400"/>
            <a:chExt cx="1233825" cy="1186575"/>
          </a:xfrm>
        </p:grpSpPr>
        <p:sp>
          <p:nvSpPr>
            <p:cNvPr id="786" name="Google Shape;786;p21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21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21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21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21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21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2" name="Google Shape;792;p21"/>
          <p:cNvGrpSpPr/>
          <p:nvPr/>
        </p:nvGrpSpPr>
        <p:grpSpPr>
          <a:xfrm rot="674490">
            <a:off x="-821207" y="3570545"/>
            <a:ext cx="3474315" cy="888859"/>
            <a:chOff x="3809875" y="1963175"/>
            <a:chExt cx="1923600" cy="492150"/>
          </a:xfrm>
        </p:grpSpPr>
        <p:sp>
          <p:nvSpPr>
            <p:cNvPr id="793" name="Google Shape;793;p21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21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21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21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21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21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21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21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21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21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21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4" name="Google Shape;804;p21"/>
          <p:cNvGrpSpPr/>
          <p:nvPr/>
        </p:nvGrpSpPr>
        <p:grpSpPr>
          <a:xfrm rot="1386640">
            <a:off x="3039511" y="453057"/>
            <a:ext cx="806665" cy="421749"/>
            <a:chOff x="1822875" y="1377000"/>
            <a:chExt cx="548075" cy="286550"/>
          </a:xfrm>
        </p:grpSpPr>
        <p:sp>
          <p:nvSpPr>
            <p:cNvPr id="805" name="Google Shape;805;p21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21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21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21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21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21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21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21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21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4" name="Google Shape;814;p21"/>
          <p:cNvSpPr/>
          <p:nvPr/>
        </p:nvSpPr>
        <p:spPr>
          <a:xfrm>
            <a:off x="2346441" y="1135020"/>
            <a:ext cx="6134248" cy="310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w-IL" sz="2800" b="1" i="0" u="none" strike="noStrike" cap="none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לקראת מפגש תיאום הציפיות, בואו נעבוד בקבוצות קטנות שיעזרו לנו להגיע מוכנים: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w-IL" sz="2800" b="1" i="0" u="none" strike="noStrike" cap="none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במה אנחנו טובים?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w-IL" sz="2800" b="1" i="0" u="none" strike="noStrike" cap="none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מה אנחנו יכולים לתרום לכיתה? לתלמיד?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w-IL" sz="2800" b="1" i="0" u="none" strike="noStrike" cap="none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מה אני רוצה לעשות?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w-IL" sz="2800" b="1" i="0" u="none" strike="noStrike" cap="none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האם יש משהו שאני לא יכול לעשות?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5" name="Google Shape;815;p21"/>
          <p:cNvGrpSpPr/>
          <p:nvPr/>
        </p:nvGrpSpPr>
        <p:grpSpPr>
          <a:xfrm>
            <a:off x="-347724" y="189243"/>
            <a:ext cx="1345224" cy="1169931"/>
            <a:chOff x="5922692" y="942846"/>
            <a:chExt cx="1414537" cy="1230211"/>
          </a:xfrm>
        </p:grpSpPr>
        <p:sp>
          <p:nvSpPr>
            <p:cNvPr id="816" name="Google Shape;816;p21"/>
            <p:cNvSpPr/>
            <p:nvPr/>
          </p:nvSpPr>
          <p:spPr>
            <a:xfrm rot="738324">
              <a:off x="6014086" y="1062725"/>
              <a:ext cx="1231748" cy="990453"/>
            </a:xfrm>
            <a:custGeom>
              <a:avLst/>
              <a:gdLst/>
              <a:ahLst/>
              <a:cxnLst/>
              <a:rect l="l" t="t" r="r" b="b"/>
              <a:pathLst>
                <a:path w="35284" h="28372" extrusionOk="0">
                  <a:moveTo>
                    <a:pt x="15706" y="518"/>
                  </a:moveTo>
                  <a:cubicBezTo>
                    <a:pt x="14875" y="722"/>
                    <a:pt x="14044" y="1004"/>
                    <a:pt x="13261" y="1302"/>
                  </a:cubicBezTo>
                  <a:cubicBezTo>
                    <a:pt x="13073" y="1380"/>
                    <a:pt x="12900" y="1443"/>
                    <a:pt x="12712" y="1521"/>
                  </a:cubicBezTo>
                  <a:cubicBezTo>
                    <a:pt x="9279" y="2650"/>
                    <a:pt x="6003" y="4531"/>
                    <a:pt x="3887" y="7525"/>
                  </a:cubicBezTo>
                  <a:cubicBezTo>
                    <a:pt x="1630" y="10738"/>
                    <a:pt x="1160" y="14515"/>
                    <a:pt x="2602" y="18058"/>
                  </a:cubicBezTo>
                  <a:cubicBezTo>
                    <a:pt x="1834" y="17007"/>
                    <a:pt x="1223" y="15816"/>
                    <a:pt x="1003" y="14500"/>
                  </a:cubicBezTo>
                  <a:cubicBezTo>
                    <a:pt x="643" y="12337"/>
                    <a:pt x="1411" y="10126"/>
                    <a:pt x="2618" y="8340"/>
                  </a:cubicBezTo>
                  <a:cubicBezTo>
                    <a:pt x="3840" y="6584"/>
                    <a:pt x="5502" y="5173"/>
                    <a:pt x="7210" y="3904"/>
                  </a:cubicBezTo>
                  <a:cubicBezTo>
                    <a:pt x="8903" y="2665"/>
                    <a:pt x="10721" y="1506"/>
                    <a:pt x="12775" y="941"/>
                  </a:cubicBezTo>
                  <a:cubicBezTo>
                    <a:pt x="13731" y="691"/>
                    <a:pt x="14718" y="565"/>
                    <a:pt x="15706" y="518"/>
                  </a:cubicBezTo>
                  <a:close/>
                  <a:moveTo>
                    <a:pt x="7367" y="4625"/>
                  </a:moveTo>
                  <a:lnTo>
                    <a:pt x="7367" y="4625"/>
                  </a:lnTo>
                  <a:cubicBezTo>
                    <a:pt x="5753" y="5941"/>
                    <a:pt x="4405" y="7540"/>
                    <a:pt x="3527" y="9484"/>
                  </a:cubicBezTo>
                  <a:cubicBezTo>
                    <a:pt x="1693" y="13512"/>
                    <a:pt x="2555" y="17399"/>
                    <a:pt x="4797" y="20534"/>
                  </a:cubicBezTo>
                  <a:cubicBezTo>
                    <a:pt x="4530" y="20268"/>
                    <a:pt x="4248" y="19986"/>
                    <a:pt x="3997" y="19719"/>
                  </a:cubicBezTo>
                  <a:cubicBezTo>
                    <a:pt x="3825" y="19531"/>
                    <a:pt x="3652" y="19359"/>
                    <a:pt x="3496" y="19171"/>
                  </a:cubicBezTo>
                  <a:cubicBezTo>
                    <a:pt x="2571" y="17384"/>
                    <a:pt x="2038" y="15456"/>
                    <a:pt x="2132" y="13575"/>
                  </a:cubicBezTo>
                  <a:cubicBezTo>
                    <a:pt x="2336" y="9907"/>
                    <a:pt x="4483" y="6756"/>
                    <a:pt x="7367" y="4625"/>
                  </a:cubicBezTo>
                  <a:close/>
                  <a:moveTo>
                    <a:pt x="32477" y="22133"/>
                  </a:moveTo>
                  <a:cubicBezTo>
                    <a:pt x="32477" y="22635"/>
                    <a:pt x="32477" y="23136"/>
                    <a:pt x="32462" y="23638"/>
                  </a:cubicBezTo>
                  <a:cubicBezTo>
                    <a:pt x="32430" y="23246"/>
                    <a:pt x="32383" y="22870"/>
                    <a:pt x="32336" y="22494"/>
                  </a:cubicBezTo>
                  <a:cubicBezTo>
                    <a:pt x="32336" y="22415"/>
                    <a:pt x="32336" y="22352"/>
                    <a:pt x="32336" y="22290"/>
                  </a:cubicBezTo>
                  <a:cubicBezTo>
                    <a:pt x="32383" y="22243"/>
                    <a:pt x="32430" y="22180"/>
                    <a:pt x="32477" y="22133"/>
                  </a:cubicBezTo>
                  <a:close/>
                  <a:moveTo>
                    <a:pt x="34609" y="11819"/>
                  </a:moveTo>
                  <a:cubicBezTo>
                    <a:pt x="34923" y="14594"/>
                    <a:pt x="34640" y="17650"/>
                    <a:pt x="33355" y="20064"/>
                  </a:cubicBezTo>
                  <a:cubicBezTo>
                    <a:pt x="33073" y="20377"/>
                    <a:pt x="32885" y="20785"/>
                    <a:pt x="32665" y="21130"/>
                  </a:cubicBezTo>
                  <a:cubicBezTo>
                    <a:pt x="32587" y="21240"/>
                    <a:pt x="32509" y="21349"/>
                    <a:pt x="32430" y="21459"/>
                  </a:cubicBezTo>
                  <a:cubicBezTo>
                    <a:pt x="32352" y="21553"/>
                    <a:pt x="32274" y="21647"/>
                    <a:pt x="32195" y="21741"/>
                  </a:cubicBezTo>
                  <a:cubicBezTo>
                    <a:pt x="32195" y="21741"/>
                    <a:pt x="32195" y="21725"/>
                    <a:pt x="32195" y="21725"/>
                  </a:cubicBezTo>
                  <a:cubicBezTo>
                    <a:pt x="32187" y="21671"/>
                    <a:pt x="32144" y="21643"/>
                    <a:pt x="32103" y="21643"/>
                  </a:cubicBezTo>
                  <a:cubicBezTo>
                    <a:pt x="32062" y="21643"/>
                    <a:pt x="32023" y="21671"/>
                    <a:pt x="32023" y="21725"/>
                  </a:cubicBezTo>
                  <a:cubicBezTo>
                    <a:pt x="32023" y="21788"/>
                    <a:pt x="32023" y="21867"/>
                    <a:pt x="32023" y="21929"/>
                  </a:cubicBezTo>
                  <a:cubicBezTo>
                    <a:pt x="32007" y="21945"/>
                    <a:pt x="31991" y="21961"/>
                    <a:pt x="31976" y="21976"/>
                  </a:cubicBezTo>
                  <a:cubicBezTo>
                    <a:pt x="31945" y="21922"/>
                    <a:pt x="31889" y="21895"/>
                    <a:pt x="31833" y="21895"/>
                  </a:cubicBezTo>
                  <a:cubicBezTo>
                    <a:pt x="31745" y="21895"/>
                    <a:pt x="31659" y="21961"/>
                    <a:pt x="31678" y="22086"/>
                  </a:cubicBezTo>
                  <a:cubicBezTo>
                    <a:pt x="31694" y="22149"/>
                    <a:pt x="31694" y="22211"/>
                    <a:pt x="31709" y="22274"/>
                  </a:cubicBezTo>
                  <a:cubicBezTo>
                    <a:pt x="30847" y="23136"/>
                    <a:pt x="29891" y="23904"/>
                    <a:pt x="28857" y="24547"/>
                  </a:cubicBezTo>
                  <a:cubicBezTo>
                    <a:pt x="28841" y="24547"/>
                    <a:pt x="28825" y="24531"/>
                    <a:pt x="28810" y="24515"/>
                  </a:cubicBezTo>
                  <a:cubicBezTo>
                    <a:pt x="28789" y="24501"/>
                    <a:pt x="28767" y="24494"/>
                    <a:pt x="28746" y="24494"/>
                  </a:cubicBezTo>
                  <a:cubicBezTo>
                    <a:pt x="28654" y="24494"/>
                    <a:pt x="28571" y="24614"/>
                    <a:pt x="28622" y="24704"/>
                  </a:cubicBezTo>
                  <a:cubicBezTo>
                    <a:pt x="28104" y="25017"/>
                    <a:pt x="27571" y="25315"/>
                    <a:pt x="27038" y="25566"/>
                  </a:cubicBezTo>
                  <a:cubicBezTo>
                    <a:pt x="28794" y="24421"/>
                    <a:pt x="30596" y="23120"/>
                    <a:pt x="31991" y="21553"/>
                  </a:cubicBezTo>
                  <a:cubicBezTo>
                    <a:pt x="34390" y="18888"/>
                    <a:pt x="34844" y="15299"/>
                    <a:pt x="34609" y="11819"/>
                  </a:cubicBezTo>
                  <a:close/>
                  <a:moveTo>
                    <a:pt x="29013" y="25221"/>
                  </a:moveTo>
                  <a:cubicBezTo>
                    <a:pt x="29123" y="25362"/>
                    <a:pt x="29264" y="25550"/>
                    <a:pt x="29311" y="25597"/>
                  </a:cubicBezTo>
                  <a:cubicBezTo>
                    <a:pt x="29405" y="25675"/>
                    <a:pt x="29499" y="25754"/>
                    <a:pt x="29578" y="25832"/>
                  </a:cubicBezTo>
                  <a:cubicBezTo>
                    <a:pt x="29264" y="25660"/>
                    <a:pt x="28935" y="25519"/>
                    <a:pt x="28606" y="25440"/>
                  </a:cubicBezTo>
                  <a:cubicBezTo>
                    <a:pt x="28716" y="25393"/>
                    <a:pt x="28825" y="25331"/>
                    <a:pt x="28919" y="25268"/>
                  </a:cubicBezTo>
                  <a:cubicBezTo>
                    <a:pt x="28951" y="25252"/>
                    <a:pt x="28982" y="25237"/>
                    <a:pt x="29013" y="25221"/>
                  </a:cubicBezTo>
                  <a:close/>
                  <a:moveTo>
                    <a:pt x="31772" y="22870"/>
                  </a:moveTo>
                  <a:cubicBezTo>
                    <a:pt x="31913" y="24139"/>
                    <a:pt x="31976" y="25440"/>
                    <a:pt x="31960" y="26726"/>
                  </a:cubicBezTo>
                  <a:cubicBezTo>
                    <a:pt x="31098" y="26161"/>
                    <a:pt x="30283" y="25550"/>
                    <a:pt x="29452" y="24970"/>
                  </a:cubicBezTo>
                  <a:cubicBezTo>
                    <a:pt x="29922" y="24672"/>
                    <a:pt x="30393" y="24374"/>
                    <a:pt x="30847" y="24061"/>
                  </a:cubicBezTo>
                  <a:cubicBezTo>
                    <a:pt x="30988" y="23967"/>
                    <a:pt x="30910" y="23763"/>
                    <a:pt x="30785" y="23732"/>
                  </a:cubicBezTo>
                  <a:cubicBezTo>
                    <a:pt x="31129" y="23465"/>
                    <a:pt x="31459" y="23168"/>
                    <a:pt x="31772" y="22870"/>
                  </a:cubicBezTo>
                  <a:close/>
                  <a:moveTo>
                    <a:pt x="32227" y="25095"/>
                  </a:moveTo>
                  <a:lnTo>
                    <a:pt x="32227" y="25095"/>
                  </a:lnTo>
                  <a:cubicBezTo>
                    <a:pt x="32289" y="25409"/>
                    <a:pt x="32336" y="25738"/>
                    <a:pt x="32399" y="26036"/>
                  </a:cubicBezTo>
                  <a:cubicBezTo>
                    <a:pt x="32383" y="26459"/>
                    <a:pt x="32383" y="26867"/>
                    <a:pt x="32368" y="27290"/>
                  </a:cubicBezTo>
                  <a:cubicBezTo>
                    <a:pt x="32321" y="27258"/>
                    <a:pt x="32289" y="27243"/>
                    <a:pt x="32242" y="27211"/>
                  </a:cubicBezTo>
                  <a:cubicBezTo>
                    <a:pt x="32289" y="27180"/>
                    <a:pt x="32321" y="27133"/>
                    <a:pt x="32321" y="27070"/>
                  </a:cubicBezTo>
                  <a:cubicBezTo>
                    <a:pt x="32305" y="26412"/>
                    <a:pt x="32274" y="25754"/>
                    <a:pt x="32227" y="25095"/>
                  </a:cubicBezTo>
                  <a:close/>
                  <a:moveTo>
                    <a:pt x="4797" y="21271"/>
                  </a:moveTo>
                  <a:lnTo>
                    <a:pt x="4797" y="21271"/>
                  </a:lnTo>
                  <a:cubicBezTo>
                    <a:pt x="5894" y="22305"/>
                    <a:pt x="7085" y="23230"/>
                    <a:pt x="8135" y="24061"/>
                  </a:cubicBezTo>
                  <a:cubicBezTo>
                    <a:pt x="9875" y="25393"/>
                    <a:pt x="11803" y="26585"/>
                    <a:pt x="13872" y="27368"/>
                  </a:cubicBezTo>
                  <a:cubicBezTo>
                    <a:pt x="11693" y="26851"/>
                    <a:pt x="9593" y="25879"/>
                    <a:pt x="7696" y="24359"/>
                  </a:cubicBezTo>
                  <a:cubicBezTo>
                    <a:pt x="6662" y="23528"/>
                    <a:pt x="5659" y="22462"/>
                    <a:pt x="4797" y="21271"/>
                  </a:cubicBezTo>
                  <a:close/>
                  <a:moveTo>
                    <a:pt x="19154" y="549"/>
                  </a:moveTo>
                  <a:cubicBezTo>
                    <a:pt x="19217" y="549"/>
                    <a:pt x="19280" y="549"/>
                    <a:pt x="19342" y="565"/>
                  </a:cubicBezTo>
                  <a:cubicBezTo>
                    <a:pt x="21552" y="659"/>
                    <a:pt x="23778" y="879"/>
                    <a:pt x="25910" y="1506"/>
                  </a:cubicBezTo>
                  <a:cubicBezTo>
                    <a:pt x="28904" y="2383"/>
                    <a:pt x="31474" y="4092"/>
                    <a:pt x="33010" y="6631"/>
                  </a:cubicBezTo>
                  <a:cubicBezTo>
                    <a:pt x="34311" y="9249"/>
                    <a:pt x="34421" y="12478"/>
                    <a:pt x="34139" y="15362"/>
                  </a:cubicBezTo>
                  <a:cubicBezTo>
                    <a:pt x="33904" y="17619"/>
                    <a:pt x="33120" y="19719"/>
                    <a:pt x="31568" y="21396"/>
                  </a:cubicBezTo>
                  <a:cubicBezTo>
                    <a:pt x="30173" y="22932"/>
                    <a:pt x="28418" y="24202"/>
                    <a:pt x="26678" y="25331"/>
                  </a:cubicBezTo>
                  <a:cubicBezTo>
                    <a:pt x="25988" y="25785"/>
                    <a:pt x="25283" y="26193"/>
                    <a:pt x="24546" y="26553"/>
                  </a:cubicBezTo>
                  <a:cubicBezTo>
                    <a:pt x="23543" y="26867"/>
                    <a:pt x="22509" y="27102"/>
                    <a:pt x="21474" y="27227"/>
                  </a:cubicBezTo>
                  <a:cubicBezTo>
                    <a:pt x="20731" y="27324"/>
                    <a:pt x="19983" y="27372"/>
                    <a:pt x="19236" y="27372"/>
                  </a:cubicBezTo>
                  <a:cubicBezTo>
                    <a:pt x="15875" y="27372"/>
                    <a:pt x="12534" y="26405"/>
                    <a:pt x="9687" y="24610"/>
                  </a:cubicBezTo>
                  <a:cubicBezTo>
                    <a:pt x="6317" y="22478"/>
                    <a:pt x="3355" y="18998"/>
                    <a:pt x="2931" y="14907"/>
                  </a:cubicBezTo>
                  <a:cubicBezTo>
                    <a:pt x="2492" y="10597"/>
                    <a:pt x="5063" y="6631"/>
                    <a:pt x="8449" y="4186"/>
                  </a:cubicBezTo>
                  <a:cubicBezTo>
                    <a:pt x="9342" y="3543"/>
                    <a:pt x="10314" y="2948"/>
                    <a:pt x="11348" y="2415"/>
                  </a:cubicBezTo>
                  <a:cubicBezTo>
                    <a:pt x="13747" y="1396"/>
                    <a:pt x="16443" y="738"/>
                    <a:pt x="19154" y="549"/>
                  </a:cubicBezTo>
                  <a:close/>
                  <a:moveTo>
                    <a:pt x="15032" y="27321"/>
                  </a:moveTo>
                  <a:cubicBezTo>
                    <a:pt x="15251" y="27384"/>
                    <a:pt x="15455" y="27431"/>
                    <a:pt x="15675" y="27462"/>
                  </a:cubicBezTo>
                  <a:cubicBezTo>
                    <a:pt x="16678" y="27666"/>
                    <a:pt x="17697" y="27776"/>
                    <a:pt x="18700" y="27807"/>
                  </a:cubicBezTo>
                  <a:cubicBezTo>
                    <a:pt x="18415" y="27825"/>
                    <a:pt x="18136" y="27833"/>
                    <a:pt x="17856" y="27833"/>
                  </a:cubicBezTo>
                  <a:cubicBezTo>
                    <a:pt x="17657" y="27833"/>
                    <a:pt x="17459" y="27829"/>
                    <a:pt x="17258" y="27823"/>
                  </a:cubicBezTo>
                  <a:cubicBezTo>
                    <a:pt x="16505" y="27713"/>
                    <a:pt x="15753" y="27541"/>
                    <a:pt x="15032" y="27321"/>
                  </a:cubicBezTo>
                  <a:close/>
                  <a:moveTo>
                    <a:pt x="19507" y="0"/>
                  </a:moveTo>
                  <a:cubicBezTo>
                    <a:pt x="19102" y="0"/>
                    <a:pt x="18697" y="18"/>
                    <a:pt x="18292" y="48"/>
                  </a:cubicBezTo>
                  <a:cubicBezTo>
                    <a:pt x="17831" y="33"/>
                    <a:pt x="17368" y="23"/>
                    <a:pt x="16904" y="23"/>
                  </a:cubicBezTo>
                  <a:cubicBezTo>
                    <a:pt x="15411" y="23"/>
                    <a:pt x="13912" y="131"/>
                    <a:pt x="12477" y="549"/>
                  </a:cubicBezTo>
                  <a:cubicBezTo>
                    <a:pt x="10298" y="1176"/>
                    <a:pt x="8355" y="2462"/>
                    <a:pt x="6568" y="3825"/>
                  </a:cubicBezTo>
                  <a:cubicBezTo>
                    <a:pt x="3323" y="6271"/>
                    <a:pt x="0" y="9813"/>
                    <a:pt x="502" y="14233"/>
                  </a:cubicBezTo>
                  <a:cubicBezTo>
                    <a:pt x="768" y="16459"/>
                    <a:pt x="2038" y="18418"/>
                    <a:pt x="3652" y="20142"/>
                  </a:cubicBezTo>
                  <a:cubicBezTo>
                    <a:pt x="5565" y="23418"/>
                    <a:pt x="8308" y="25911"/>
                    <a:pt x="11975" y="27258"/>
                  </a:cubicBezTo>
                  <a:cubicBezTo>
                    <a:pt x="13888" y="27964"/>
                    <a:pt x="15894" y="28309"/>
                    <a:pt x="17916" y="28324"/>
                  </a:cubicBezTo>
                  <a:cubicBezTo>
                    <a:pt x="18265" y="28355"/>
                    <a:pt x="18617" y="28371"/>
                    <a:pt x="18971" y="28371"/>
                  </a:cubicBezTo>
                  <a:cubicBezTo>
                    <a:pt x="19521" y="28371"/>
                    <a:pt x="20074" y="28332"/>
                    <a:pt x="20628" y="28246"/>
                  </a:cubicBezTo>
                  <a:cubicBezTo>
                    <a:pt x="21223" y="28168"/>
                    <a:pt x="21788" y="28027"/>
                    <a:pt x="22352" y="27854"/>
                  </a:cubicBezTo>
                  <a:cubicBezTo>
                    <a:pt x="23183" y="27682"/>
                    <a:pt x="23982" y="27462"/>
                    <a:pt x="24781" y="27180"/>
                  </a:cubicBezTo>
                  <a:cubicBezTo>
                    <a:pt x="26020" y="26757"/>
                    <a:pt x="27195" y="26224"/>
                    <a:pt x="28324" y="25597"/>
                  </a:cubicBezTo>
                  <a:cubicBezTo>
                    <a:pt x="28857" y="26005"/>
                    <a:pt x="29531" y="26224"/>
                    <a:pt x="30095" y="26569"/>
                  </a:cubicBezTo>
                  <a:cubicBezTo>
                    <a:pt x="30926" y="27055"/>
                    <a:pt x="31694" y="27619"/>
                    <a:pt x="32415" y="28246"/>
                  </a:cubicBezTo>
                  <a:cubicBezTo>
                    <a:pt x="32456" y="28288"/>
                    <a:pt x="32509" y="28307"/>
                    <a:pt x="32560" y="28307"/>
                  </a:cubicBezTo>
                  <a:cubicBezTo>
                    <a:pt x="32662" y="28307"/>
                    <a:pt x="32760" y="28230"/>
                    <a:pt x="32760" y="28105"/>
                  </a:cubicBezTo>
                  <a:cubicBezTo>
                    <a:pt x="32760" y="27980"/>
                    <a:pt x="32760" y="27854"/>
                    <a:pt x="32760" y="27729"/>
                  </a:cubicBezTo>
                  <a:cubicBezTo>
                    <a:pt x="32791" y="27697"/>
                    <a:pt x="32822" y="27666"/>
                    <a:pt x="32822" y="27603"/>
                  </a:cubicBezTo>
                  <a:cubicBezTo>
                    <a:pt x="32807" y="27447"/>
                    <a:pt x="32791" y="27290"/>
                    <a:pt x="32775" y="27117"/>
                  </a:cubicBezTo>
                  <a:cubicBezTo>
                    <a:pt x="32807" y="25299"/>
                    <a:pt x="32807" y="23465"/>
                    <a:pt x="32885" y="21647"/>
                  </a:cubicBezTo>
                  <a:cubicBezTo>
                    <a:pt x="32948" y="21584"/>
                    <a:pt x="33010" y="21506"/>
                    <a:pt x="33073" y="21428"/>
                  </a:cubicBezTo>
                  <a:cubicBezTo>
                    <a:pt x="34311" y="19798"/>
                    <a:pt x="34829" y="17854"/>
                    <a:pt x="35001" y="15832"/>
                  </a:cubicBezTo>
                  <a:cubicBezTo>
                    <a:pt x="35283" y="12587"/>
                    <a:pt x="35017" y="9076"/>
                    <a:pt x="33355" y="6271"/>
                  </a:cubicBezTo>
                  <a:cubicBezTo>
                    <a:pt x="31333" y="2336"/>
                    <a:pt x="26882" y="628"/>
                    <a:pt x="22273" y="314"/>
                  </a:cubicBezTo>
                  <a:cubicBezTo>
                    <a:pt x="21584" y="173"/>
                    <a:pt x="20878" y="64"/>
                    <a:pt x="20173" y="17"/>
                  </a:cubicBezTo>
                  <a:cubicBezTo>
                    <a:pt x="19951" y="5"/>
                    <a:pt x="19729" y="0"/>
                    <a:pt x="19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21"/>
            <p:cNvSpPr/>
            <p:nvPr/>
          </p:nvSpPr>
          <p:spPr>
            <a:xfrm rot="738324">
              <a:off x="7105070" y="1368053"/>
              <a:ext cx="90171" cy="504478"/>
            </a:xfrm>
            <a:custGeom>
              <a:avLst/>
              <a:gdLst/>
              <a:ahLst/>
              <a:cxnLst/>
              <a:rect l="l" t="t" r="r" b="b"/>
              <a:pathLst>
                <a:path w="2583" h="14451" extrusionOk="0">
                  <a:moveTo>
                    <a:pt x="46" y="1"/>
                  </a:moveTo>
                  <a:cubicBezTo>
                    <a:pt x="20" y="1"/>
                    <a:pt x="0" y="40"/>
                    <a:pt x="27" y="67"/>
                  </a:cubicBezTo>
                  <a:cubicBezTo>
                    <a:pt x="1093" y="835"/>
                    <a:pt x="1438" y="2527"/>
                    <a:pt x="1705" y="3750"/>
                  </a:cubicBezTo>
                  <a:cubicBezTo>
                    <a:pt x="1987" y="5035"/>
                    <a:pt x="2112" y="6383"/>
                    <a:pt x="2175" y="7700"/>
                  </a:cubicBezTo>
                  <a:cubicBezTo>
                    <a:pt x="2285" y="10161"/>
                    <a:pt x="1861" y="12293"/>
                    <a:pt x="529" y="14377"/>
                  </a:cubicBezTo>
                  <a:cubicBezTo>
                    <a:pt x="505" y="14414"/>
                    <a:pt x="546" y="14450"/>
                    <a:pt x="581" y="14450"/>
                  </a:cubicBezTo>
                  <a:cubicBezTo>
                    <a:pt x="591" y="14450"/>
                    <a:pt x="600" y="14447"/>
                    <a:pt x="607" y="14440"/>
                  </a:cubicBezTo>
                  <a:cubicBezTo>
                    <a:pt x="2488" y="12653"/>
                    <a:pt x="2582" y="9612"/>
                    <a:pt x="2426" y="7214"/>
                  </a:cubicBezTo>
                  <a:cubicBezTo>
                    <a:pt x="2332" y="5725"/>
                    <a:pt x="2112" y="4220"/>
                    <a:pt x="1689" y="2778"/>
                  </a:cubicBezTo>
                  <a:cubicBezTo>
                    <a:pt x="1407" y="1822"/>
                    <a:pt x="1062" y="443"/>
                    <a:pt x="59" y="4"/>
                  </a:cubicBezTo>
                  <a:cubicBezTo>
                    <a:pt x="55" y="2"/>
                    <a:pt x="50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21"/>
            <p:cNvSpPr/>
            <p:nvPr/>
          </p:nvSpPr>
          <p:spPr>
            <a:xfrm rot="738324">
              <a:off x="6245236" y="1109334"/>
              <a:ext cx="815940" cy="275087"/>
            </a:xfrm>
            <a:custGeom>
              <a:avLst/>
              <a:gdLst/>
              <a:ahLst/>
              <a:cxnLst/>
              <a:rect l="l" t="t" r="r" b="b"/>
              <a:pathLst>
                <a:path w="23373" h="7880" extrusionOk="0">
                  <a:moveTo>
                    <a:pt x="14977" y="1"/>
                  </a:moveTo>
                  <a:cubicBezTo>
                    <a:pt x="13240" y="1"/>
                    <a:pt x="11516" y="239"/>
                    <a:pt x="9933" y="688"/>
                  </a:cubicBezTo>
                  <a:cubicBezTo>
                    <a:pt x="5936" y="1816"/>
                    <a:pt x="2362" y="4434"/>
                    <a:pt x="11" y="7851"/>
                  </a:cubicBezTo>
                  <a:cubicBezTo>
                    <a:pt x="0" y="7862"/>
                    <a:pt x="19" y="7880"/>
                    <a:pt x="37" y="7880"/>
                  </a:cubicBezTo>
                  <a:cubicBezTo>
                    <a:pt x="45" y="7880"/>
                    <a:pt x="53" y="7876"/>
                    <a:pt x="58" y="7866"/>
                  </a:cubicBezTo>
                  <a:cubicBezTo>
                    <a:pt x="2472" y="4449"/>
                    <a:pt x="5920" y="1926"/>
                    <a:pt x="9964" y="813"/>
                  </a:cubicBezTo>
                  <a:cubicBezTo>
                    <a:pt x="11491" y="388"/>
                    <a:pt x="13067" y="182"/>
                    <a:pt x="14639" y="182"/>
                  </a:cubicBezTo>
                  <a:cubicBezTo>
                    <a:pt x="15214" y="182"/>
                    <a:pt x="15789" y="210"/>
                    <a:pt x="16359" y="264"/>
                  </a:cubicBezTo>
                  <a:cubicBezTo>
                    <a:pt x="18836" y="484"/>
                    <a:pt x="20983" y="1315"/>
                    <a:pt x="23225" y="2318"/>
                  </a:cubicBezTo>
                  <a:cubicBezTo>
                    <a:pt x="23236" y="2321"/>
                    <a:pt x="23247" y="2323"/>
                    <a:pt x="23258" y="2323"/>
                  </a:cubicBezTo>
                  <a:cubicBezTo>
                    <a:pt x="23332" y="2323"/>
                    <a:pt x="23372" y="2234"/>
                    <a:pt x="23303" y="2192"/>
                  </a:cubicBezTo>
                  <a:cubicBezTo>
                    <a:pt x="20899" y="685"/>
                    <a:pt x="17918" y="1"/>
                    <a:pt x="14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21"/>
            <p:cNvSpPr/>
            <p:nvPr/>
          </p:nvSpPr>
          <p:spPr>
            <a:xfrm rot="738324">
              <a:off x="7231995" y="1296386"/>
              <a:ext cx="19480" cy="16757"/>
            </a:xfrm>
            <a:custGeom>
              <a:avLst/>
              <a:gdLst/>
              <a:ahLst/>
              <a:cxnLst/>
              <a:rect l="l" t="t" r="r" b="b"/>
              <a:pathLst>
                <a:path w="558" h="480" extrusionOk="0">
                  <a:moveTo>
                    <a:pt x="55" y="0"/>
                  </a:moveTo>
                  <a:cubicBezTo>
                    <a:pt x="27" y="0"/>
                    <a:pt x="0" y="26"/>
                    <a:pt x="26" y="52"/>
                  </a:cubicBezTo>
                  <a:cubicBezTo>
                    <a:pt x="120" y="161"/>
                    <a:pt x="167" y="302"/>
                    <a:pt x="245" y="412"/>
                  </a:cubicBezTo>
                  <a:cubicBezTo>
                    <a:pt x="270" y="461"/>
                    <a:pt x="305" y="480"/>
                    <a:pt x="342" y="480"/>
                  </a:cubicBezTo>
                  <a:cubicBezTo>
                    <a:pt x="447" y="480"/>
                    <a:pt x="557" y="321"/>
                    <a:pt x="418" y="240"/>
                  </a:cubicBezTo>
                  <a:cubicBezTo>
                    <a:pt x="308" y="161"/>
                    <a:pt x="167" y="99"/>
                    <a:pt x="73" y="5"/>
                  </a:cubicBezTo>
                  <a:cubicBezTo>
                    <a:pt x="67" y="2"/>
                    <a:pt x="61" y="0"/>
                    <a:pt x="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0" name="Google Shape;820;p21"/>
          <p:cNvSpPr/>
          <p:nvPr/>
        </p:nvSpPr>
        <p:spPr>
          <a:xfrm>
            <a:off x="470701" y="154522"/>
            <a:ext cx="1236035" cy="508000"/>
          </a:xfrm>
          <a:prstGeom prst="rect">
            <a:avLst/>
          </a:prstGeom>
          <a:solidFill>
            <a:srgbClr val="FFFFFF">
              <a:alpha val="5333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1" name="Google Shape;82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698" y="236598"/>
            <a:ext cx="902040" cy="343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22"/>
          <p:cNvSpPr txBox="1">
            <a:spLocks noGrp="1"/>
          </p:cNvSpPr>
          <p:nvPr>
            <p:ph type="subTitle" idx="1"/>
          </p:nvPr>
        </p:nvSpPr>
        <p:spPr>
          <a:xfrm>
            <a:off x="1412112" y="1144615"/>
            <a:ext cx="7046700" cy="27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iw-IL" sz="2400" b="1">
                <a:solidFill>
                  <a:schemeClr val="dk1"/>
                </a:solidFill>
              </a:rPr>
              <a:t>לקראת מפגש תיאום הציפיות, נתחלק </a:t>
            </a:r>
            <a:r>
              <a:rPr lang="iw-IL" sz="2400" b="1" u="sng">
                <a:solidFill>
                  <a:schemeClr val="dk1"/>
                </a:solidFill>
              </a:rPr>
              <a:t>לקבוצות קטנות </a:t>
            </a:r>
            <a:r>
              <a:rPr lang="iw-IL" sz="2400" b="1">
                <a:solidFill>
                  <a:schemeClr val="dk1"/>
                </a:solidFill>
              </a:rPr>
              <a:t>שיעזרו לנו להגיע מוכנים:</a:t>
            </a:r>
            <a:endParaRPr>
              <a:solidFill>
                <a:schemeClr val="dk1"/>
              </a:solidFill>
            </a:endParaRP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400" b="1">
              <a:solidFill>
                <a:schemeClr val="dk1"/>
              </a:solidFill>
            </a:endParaRP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iw-IL" sz="2400" b="1">
                <a:solidFill>
                  <a:schemeClr val="dk1"/>
                </a:solidFill>
              </a:rPr>
              <a:t>בכל קבוצה נסו לספר לחבריכם:</a:t>
            </a:r>
            <a:endParaRPr>
              <a:solidFill>
                <a:schemeClr val="dk1"/>
              </a:solidFill>
            </a:endParaRPr>
          </a:p>
          <a:p>
            <a: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iw-IL" sz="2400" b="1">
                <a:solidFill>
                  <a:schemeClr val="dk1"/>
                </a:solidFill>
              </a:rPr>
              <a:t>במה אנחנו טובים?</a:t>
            </a:r>
            <a:endParaRPr>
              <a:solidFill>
                <a:schemeClr val="dk1"/>
              </a:solidFill>
            </a:endParaRPr>
          </a:p>
          <a:p>
            <a: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iw-IL" sz="2400" b="1">
                <a:solidFill>
                  <a:schemeClr val="dk1"/>
                </a:solidFill>
              </a:rPr>
              <a:t>מה אנחנו יכולים לתרום לכיתה? לתלמיד?</a:t>
            </a:r>
            <a:endParaRPr>
              <a:solidFill>
                <a:schemeClr val="dk1"/>
              </a:solidFill>
            </a:endParaRPr>
          </a:p>
          <a:p>
            <a: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iw-IL" sz="2400" b="1">
                <a:solidFill>
                  <a:schemeClr val="dk1"/>
                </a:solidFill>
              </a:rPr>
              <a:t>מה אני רוצה לעשות?</a:t>
            </a:r>
            <a:endParaRPr>
              <a:solidFill>
                <a:schemeClr val="dk1"/>
              </a:solidFill>
            </a:endParaRPr>
          </a:p>
          <a:p>
            <a: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iw-IL" sz="2400" b="1">
                <a:solidFill>
                  <a:schemeClr val="dk1"/>
                </a:solidFill>
              </a:rPr>
              <a:t>האם יש משהו שאני לא יכול לעשות? 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27" name="Google Shape;827;p22"/>
          <p:cNvGrpSpPr/>
          <p:nvPr/>
        </p:nvGrpSpPr>
        <p:grpSpPr>
          <a:xfrm rot="10800000">
            <a:off x="2941503" y="540000"/>
            <a:ext cx="806657" cy="421744"/>
            <a:chOff x="1822875" y="1377000"/>
            <a:chExt cx="548075" cy="286550"/>
          </a:xfrm>
        </p:grpSpPr>
        <p:sp>
          <p:nvSpPr>
            <p:cNvPr id="828" name="Google Shape;828;p22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22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22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22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22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22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22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22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22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7" name="Google Shape;837;p22"/>
          <p:cNvSpPr/>
          <p:nvPr/>
        </p:nvSpPr>
        <p:spPr>
          <a:xfrm>
            <a:off x="470701" y="154522"/>
            <a:ext cx="1236035" cy="508000"/>
          </a:xfrm>
          <a:prstGeom prst="rect">
            <a:avLst/>
          </a:prstGeom>
          <a:solidFill>
            <a:srgbClr val="FFFFFF">
              <a:alpha val="5333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8" name="Google Shape;83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698" y="236598"/>
            <a:ext cx="902040" cy="343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23"/>
          <p:cNvSpPr txBox="1">
            <a:spLocks noGrp="1"/>
          </p:cNvSpPr>
          <p:nvPr>
            <p:ph type="subTitle" idx="1"/>
          </p:nvPr>
        </p:nvSpPr>
        <p:spPr>
          <a:xfrm>
            <a:off x="631372" y="1760244"/>
            <a:ext cx="7792628" cy="1436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iw-IL" sz="2800" b="1">
                <a:solidFill>
                  <a:srgbClr val="1C4587"/>
                </a:solidFill>
              </a:rPr>
              <a:t>שתי</a:t>
            </a:r>
            <a:r>
              <a:rPr lang="iw-IL" sz="2800">
                <a:solidFill>
                  <a:srgbClr val="1C4587"/>
                </a:solidFill>
              </a:rPr>
              <a:t> נקודות מרכזיות רצינו להעביר היום:</a:t>
            </a:r>
            <a:endParaRPr sz="2800"/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iw-IL" sz="2800" b="1">
                <a:solidFill>
                  <a:srgbClr val="1C4587"/>
                </a:solidFill>
              </a:rPr>
              <a:t>ההיכרות</a:t>
            </a:r>
            <a:r>
              <a:rPr lang="iw-IL" sz="2800">
                <a:solidFill>
                  <a:srgbClr val="1C4587"/>
                </a:solidFill>
              </a:rPr>
              <a:t> בעבודה שלכם היא העיקר: אתם</a:t>
            </a:r>
            <a:r>
              <a:rPr lang="iw-IL" sz="2800" b="1">
                <a:solidFill>
                  <a:srgbClr val="1C4587"/>
                </a:solidFill>
              </a:rPr>
              <a:t> חייבים</a:t>
            </a:r>
            <a:r>
              <a:rPr lang="iw-IL" sz="2800">
                <a:solidFill>
                  <a:srgbClr val="1C4587"/>
                </a:solidFill>
              </a:rPr>
              <a:t> להכיר את התלמידים שֶׁאִתָּם תעבדו.</a:t>
            </a:r>
            <a:endParaRPr sz="2800"/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iw-IL" sz="2800">
                <a:solidFill>
                  <a:srgbClr val="1C4587"/>
                </a:solidFill>
              </a:rPr>
              <a:t>התפקיד שלכם אינו מוגדר באופן רשמי, ולכן אתם </a:t>
            </a:r>
            <a:r>
              <a:rPr lang="iw-IL" sz="2800" b="1">
                <a:solidFill>
                  <a:srgbClr val="1C4587"/>
                </a:solidFill>
              </a:rPr>
              <a:t>חייבים</a:t>
            </a:r>
            <a:r>
              <a:rPr lang="iw-IL" sz="2800">
                <a:solidFill>
                  <a:srgbClr val="1C4587"/>
                </a:solidFill>
              </a:rPr>
              <a:t> לבצע </a:t>
            </a:r>
            <a:r>
              <a:rPr lang="iw-IL" sz="2800" b="1">
                <a:solidFill>
                  <a:srgbClr val="1C4587"/>
                </a:solidFill>
              </a:rPr>
              <a:t>תיאום ציפיות</a:t>
            </a:r>
            <a:r>
              <a:rPr lang="iw-IL" sz="2800">
                <a:solidFill>
                  <a:srgbClr val="1C4587"/>
                </a:solidFill>
              </a:rPr>
              <a:t>.</a:t>
            </a:r>
            <a:endParaRPr sz="2800"/>
          </a:p>
        </p:txBody>
      </p:sp>
      <p:sp>
        <p:nvSpPr>
          <p:cNvPr id="844" name="Google Shape;844;p23"/>
          <p:cNvSpPr txBox="1">
            <a:spLocks noGrp="1"/>
          </p:cNvSpPr>
          <p:nvPr>
            <p:ph type="title"/>
          </p:nvPr>
        </p:nvSpPr>
        <p:spPr>
          <a:xfrm>
            <a:off x="2570156" y="540000"/>
            <a:ext cx="5853844" cy="10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iw-IL" sz="5400"/>
              <a:t>אז מה היה לנו היום?</a:t>
            </a:r>
            <a:endParaRPr sz="5400"/>
          </a:p>
        </p:txBody>
      </p:sp>
      <p:grpSp>
        <p:nvGrpSpPr>
          <p:cNvPr id="845" name="Google Shape;845;p23"/>
          <p:cNvGrpSpPr/>
          <p:nvPr/>
        </p:nvGrpSpPr>
        <p:grpSpPr>
          <a:xfrm>
            <a:off x="3628416" y="1305880"/>
            <a:ext cx="4905456" cy="260613"/>
            <a:chOff x="4345425" y="2175475"/>
            <a:chExt cx="800750" cy="176025"/>
          </a:xfrm>
        </p:grpSpPr>
        <p:sp>
          <p:nvSpPr>
            <p:cNvPr id="846" name="Google Shape;846;p2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2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8" name="Google Shape;848;p23"/>
          <p:cNvGrpSpPr/>
          <p:nvPr/>
        </p:nvGrpSpPr>
        <p:grpSpPr>
          <a:xfrm rot="10800000">
            <a:off x="1763499" y="540000"/>
            <a:ext cx="806657" cy="421744"/>
            <a:chOff x="1822875" y="1377000"/>
            <a:chExt cx="548075" cy="286550"/>
          </a:xfrm>
        </p:grpSpPr>
        <p:sp>
          <p:nvSpPr>
            <p:cNvPr id="849" name="Google Shape;849;p23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3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23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23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23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23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23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3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3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58" name="Google Shape;858;p23"/>
          <p:cNvSpPr/>
          <p:nvPr/>
        </p:nvSpPr>
        <p:spPr>
          <a:xfrm>
            <a:off x="470701" y="154522"/>
            <a:ext cx="1236035" cy="508000"/>
          </a:xfrm>
          <a:prstGeom prst="rect">
            <a:avLst/>
          </a:prstGeom>
          <a:solidFill>
            <a:srgbClr val="FFFFFF">
              <a:alpha val="5333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9" name="Google Shape;85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698" y="236598"/>
            <a:ext cx="902040" cy="3438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60" name="Google Shape;860;p23"/>
          <p:cNvGrpSpPr/>
          <p:nvPr/>
        </p:nvGrpSpPr>
        <p:grpSpPr>
          <a:xfrm>
            <a:off x="8423989" y="2499082"/>
            <a:ext cx="563662" cy="531138"/>
            <a:chOff x="6525464" y="1900345"/>
            <a:chExt cx="563662" cy="531138"/>
          </a:xfrm>
        </p:grpSpPr>
        <p:sp>
          <p:nvSpPr>
            <p:cNvPr id="861" name="Google Shape;861;p23"/>
            <p:cNvSpPr/>
            <p:nvPr/>
          </p:nvSpPr>
          <p:spPr>
            <a:xfrm>
              <a:off x="6525464" y="2012697"/>
              <a:ext cx="486121" cy="418786"/>
            </a:xfrm>
            <a:custGeom>
              <a:avLst/>
              <a:gdLst/>
              <a:ahLst/>
              <a:cxnLst/>
              <a:rect l="l" t="t" r="r" b="b"/>
              <a:pathLst>
                <a:path w="20958" h="18055" extrusionOk="0">
                  <a:moveTo>
                    <a:pt x="12812" y="1437"/>
                  </a:moveTo>
                  <a:cubicBezTo>
                    <a:pt x="13569" y="1437"/>
                    <a:pt x="14327" y="1607"/>
                    <a:pt x="15001" y="1940"/>
                  </a:cubicBezTo>
                  <a:cubicBezTo>
                    <a:pt x="16490" y="2693"/>
                    <a:pt x="17572" y="4119"/>
                    <a:pt x="18042" y="5702"/>
                  </a:cubicBezTo>
                  <a:cubicBezTo>
                    <a:pt x="18653" y="7755"/>
                    <a:pt x="18042" y="9495"/>
                    <a:pt x="16239" y="10640"/>
                  </a:cubicBezTo>
                  <a:cubicBezTo>
                    <a:pt x="13763" y="12207"/>
                    <a:pt x="10628" y="12129"/>
                    <a:pt x="8104" y="13555"/>
                  </a:cubicBezTo>
                  <a:cubicBezTo>
                    <a:pt x="8057" y="13508"/>
                    <a:pt x="7995" y="13445"/>
                    <a:pt x="7932" y="13398"/>
                  </a:cubicBezTo>
                  <a:cubicBezTo>
                    <a:pt x="7948" y="13398"/>
                    <a:pt x="7948" y="13383"/>
                    <a:pt x="7963" y="13383"/>
                  </a:cubicBezTo>
                  <a:cubicBezTo>
                    <a:pt x="8449" y="12928"/>
                    <a:pt x="8904" y="12458"/>
                    <a:pt x="9374" y="12003"/>
                  </a:cubicBezTo>
                  <a:cubicBezTo>
                    <a:pt x="9813" y="11580"/>
                    <a:pt x="10252" y="11172"/>
                    <a:pt x="10691" y="10765"/>
                  </a:cubicBezTo>
                  <a:cubicBezTo>
                    <a:pt x="10910" y="10561"/>
                    <a:pt x="11130" y="10357"/>
                    <a:pt x="11349" y="10154"/>
                  </a:cubicBezTo>
                  <a:cubicBezTo>
                    <a:pt x="11443" y="10075"/>
                    <a:pt x="11819" y="9840"/>
                    <a:pt x="11851" y="9762"/>
                  </a:cubicBezTo>
                  <a:cubicBezTo>
                    <a:pt x="12039" y="9715"/>
                    <a:pt x="12211" y="9558"/>
                    <a:pt x="12211" y="9339"/>
                  </a:cubicBezTo>
                  <a:cubicBezTo>
                    <a:pt x="12211" y="9323"/>
                    <a:pt x="12211" y="9292"/>
                    <a:pt x="12211" y="9276"/>
                  </a:cubicBezTo>
                  <a:cubicBezTo>
                    <a:pt x="12195" y="9009"/>
                    <a:pt x="12007" y="8853"/>
                    <a:pt x="11756" y="8837"/>
                  </a:cubicBezTo>
                  <a:cubicBezTo>
                    <a:pt x="11728" y="8833"/>
                    <a:pt x="11700" y="8831"/>
                    <a:pt x="11672" y="8831"/>
                  </a:cubicBezTo>
                  <a:cubicBezTo>
                    <a:pt x="11262" y="8831"/>
                    <a:pt x="10970" y="9247"/>
                    <a:pt x="10691" y="9511"/>
                  </a:cubicBezTo>
                  <a:cubicBezTo>
                    <a:pt x="10032" y="10122"/>
                    <a:pt x="9405" y="10749"/>
                    <a:pt x="8778" y="11408"/>
                  </a:cubicBezTo>
                  <a:cubicBezTo>
                    <a:pt x="8292" y="11893"/>
                    <a:pt x="7822" y="12395"/>
                    <a:pt x="7368" y="12928"/>
                  </a:cubicBezTo>
                  <a:cubicBezTo>
                    <a:pt x="7274" y="12850"/>
                    <a:pt x="7164" y="12771"/>
                    <a:pt x="7086" y="12709"/>
                  </a:cubicBezTo>
                  <a:cubicBezTo>
                    <a:pt x="7039" y="12662"/>
                    <a:pt x="6976" y="12630"/>
                    <a:pt x="6929" y="12599"/>
                  </a:cubicBezTo>
                  <a:cubicBezTo>
                    <a:pt x="7587" y="12050"/>
                    <a:pt x="8120" y="11188"/>
                    <a:pt x="8637" y="10624"/>
                  </a:cubicBezTo>
                  <a:cubicBezTo>
                    <a:pt x="9060" y="10169"/>
                    <a:pt x="9499" y="9715"/>
                    <a:pt x="9954" y="9276"/>
                  </a:cubicBezTo>
                  <a:cubicBezTo>
                    <a:pt x="10361" y="8884"/>
                    <a:pt x="10785" y="8649"/>
                    <a:pt x="10879" y="8069"/>
                  </a:cubicBezTo>
                  <a:cubicBezTo>
                    <a:pt x="10894" y="7903"/>
                    <a:pt x="10808" y="7723"/>
                    <a:pt x="10634" y="7723"/>
                  </a:cubicBezTo>
                  <a:cubicBezTo>
                    <a:pt x="10627" y="7723"/>
                    <a:pt x="10620" y="7723"/>
                    <a:pt x="10612" y="7724"/>
                  </a:cubicBezTo>
                  <a:cubicBezTo>
                    <a:pt x="9578" y="7771"/>
                    <a:pt x="8606" y="9245"/>
                    <a:pt x="7963" y="9950"/>
                  </a:cubicBezTo>
                  <a:cubicBezTo>
                    <a:pt x="7571" y="10389"/>
                    <a:pt x="7023" y="10906"/>
                    <a:pt x="6600" y="11486"/>
                  </a:cubicBezTo>
                  <a:cubicBezTo>
                    <a:pt x="6850" y="11031"/>
                    <a:pt x="7054" y="10545"/>
                    <a:pt x="7195" y="9981"/>
                  </a:cubicBezTo>
                  <a:cubicBezTo>
                    <a:pt x="7556" y="8680"/>
                    <a:pt x="7713" y="7332"/>
                    <a:pt x="8010" y="6031"/>
                  </a:cubicBezTo>
                  <a:cubicBezTo>
                    <a:pt x="8355" y="4542"/>
                    <a:pt x="8888" y="3053"/>
                    <a:pt x="10220" y="2191"/>
                  </a:cubicBezTo>
                  <a:cubicBezTo>
                    <a:pt x="10984" y="1685"/>
                    <a:pt x="11897" y="1437"/>
                    <a:pt x="12812" y="1437"/>
                  </a:cubicBezTo>
                  <a:close/>
                  <a:moveTo>
                    <a:pt x="5612" y="12834"/>
                  </a:moveTo>
                  <a:cubicBezTo>
                    <a:pt x="6020" y="13085"/>
                    <a:pt x="6412" y="13367"/>
                    <a:pt x="6772" y="13696"/>
                  </a:cubicBezTo>
                  <a:cubicBezTo>
                    <a:pt x="6709" y="13806"/>
                    <a:pt x="6662" y="13915"/>
                    <a:pt x="6662" y="14041"/>
                  </a:cubicBezTo>
                  <a:cubicBezTo>
                    <a:pt x="6427" y="13853"/>
                    <a:pt x="6208" y="13633"/>
                    <a:pt x="6161" y="13586"/>
                  </a:cubicBezTo>
                  <a:cubicBezTo>
                    <a:pt x="6051" y="13477"/>
                    <a:pt x="5816" y="13163"/>
                    <a:pt x="5549" y="12881"/>
                  </a:cubicBezTo>
                  <a:cubicBezTo>
                    <a:pt x="5581" y="12865"/>
                    <a:pt x="5596" y="12850"/>
                    <a:pt x="5612" y="12834"/>
                  </a:cubicBezTo>
                  <a:close/>
                  <a:moveTo>
                    <a:pt x="7180" y="14072"/>
                  </a:moveTo>
                  <a:cubicBezTo>
                    <a:pt x="7195" y="14088"/>
                    <a:pt x="7227" y="14104"/>
                    <a:pt x="7242" y="14119"/>
                  </a:cubicBezTo>
                  <a:cubicBezTo>
                    <a:pt x="7164" y="14182"/>
                    <a:pt x="7117" y="14245"/>
                    <a:pt x="7070" y="14323"/>
                  </a:cubicBezTo>
                  <a:cubicBezTo>
                    <a:pt x="7054" y="14307"/>
                    <a:pt x="7039" y="14307"/>
                    <a:pt x="7023" y="14292"/>
                  </a:cubicBezTo>
                  <a:cubicBezTo>
                    <a:pt x="7039" y="14276"/>
                    <a:pt x="7054" y="14260"/>
                    <a:pt x="7070" y="14245"/>
                  </a:cubicBezTo>
                  <a:cubicBezTo>
                    <a:pt x="7086" y="14229"/>
                    <a:pt x="7101" y="14198"/>
                    <a:pt x="7117" y="14182"/>
                  </a:cubicBezTo>
                  <a:cubicBezTo>
                    <a:pt x="7117" y="14151"/>
                    <a:pt x="7117" y="14135"/>
                    <a:pt x="7117" y="14119"/>
                  </a:cubicBezTo>
                  <a:lnTo>
                    <a:pt x="7133" y="14119"/>
                  </a:lnTo>
                  <a:cubicBezTo>
                    <a:pt x="7148" y="14104"/>
                    <a:pt x="7164" y="14088"/>
                    <a:pt x="7180" y="14072"/>
                  </a:cubicBezTo>
                  <a:close/>
                  <a:moveTo>
                    <a:pt x="4593" y="13336"/>
                  </a:moveTo>
                  <a:cubicBezTo>
                    <a:pt x="4938" y="13774"/>
                    <a:pt x="5377" y="14370"/>
                    <a:pt x="5879" y="14825"/>
                  </a:cubicBezTo>
                  <a:cubicBezTo>
                    <a:pt x="5738" y="14981"/>
                    <a:pt x="5612" y="15169"/>
                    <a:pt x="5455" y="15342"/>
                  </a:cubicBezTo>
                  <a:cubicBezTo>
                    <a:pt x="5346" y="15467"/>
                    <a:pt x="5236" y="15593"/>
                    <a:pt x="5142" y="15718"/>
                  </a:cubicBezTo>
                  <a:cubicBezTo>
                    <a:pt x="5017" y="15452"/>
                    <a:pt x="4860" y="15185"/>
                    <a:pt x="4766" y="14903"/>
                  </a:cubicBezTo>
                  <a:cubicBezTo>
                    <a:pt x="4609" y="14480"/>
                    <a:pt x="4484" y="14025"/>
                    <a:pt x="4358" y="13602"/>
                  </a:cubicBezTo>
                  <a:cubicBezTo>
                    <a:pt x="4437" y="13508"/>
                    <a:pt x="4515" y="13430"/>
                    <a:pt x="4578" y="13351"/>
                  </a:cubicBezTo>
                  <a:cubicBezTo>
                    <a:pt x="4593" y="13351"/>
                    <a:pt x="4593" y="13336"/>
                    <a:pt x="4593" y="13336"/>
                  </a:cubicBezTo>
                  <a:close/>
                  <a:moveTo>
                    <a:pt x="3935" y="14057"/>
                  </a:moveTo>
                  <a:cubicBezTo>
                    <a:pt x="3966" y="14825"/>
                    <a:pt x="4154" y="15702"/>
                    <a:pt x="4609" y="16298"/>
                  </a:cubicBezTo>
                  <a:cubicBezTo>
                    <a:pt x="4452" y="16439"/>
                    <a:pt x="4280" y="16580"/>
                    <a:pt x="4107" y="16690"/>
                  </a:cubicBezTo>
                  <a:cubicBezTo>
                    <a:pt x="3951" y="16000"/>
                    <a:pt x="3684" y="15342"/>
                    <a:pt x="3324" y="14746"/>
                  </a:cubicBezTo>
                  <a:cubicBezTo>
                    <a:pt x="3512" y="14511"/>
                    <a:pt x="3716" y="14276"/>
                    <a:pt x="3935" y="14057"/>
                  </a:cubicBezTo>
                  <a:close/>
                  <a:moveTo>
                    <a:pt x="2916" y="15279"/>
                  </a:moveTo>
                  <a:cubicBezTo>
                    <a:pt x="3073" y="15828"/>
                    <a:pt x="3214" y="16376"/>
                    <a:pt x="3324" y="16925"/>
                  </a:cubicBezTo>
                  <a:cubicBezTo>
                    <a:pt x="3308" y="16926"/>
                    <a:pt x="3292" y="16926"/>
                    <a:pt x="3276" y="16926"/>
                  </a:cubicBezTo>
                  <a:cubicBezTo>
                    <a:pt x="2903" y="16926"/>
                    <a:pt x="2569" y="16748"/>
                    <a:pt x="2524" y="16267"/>
                  </a:cubicBezTo>
                  <a:cubicBezTo>
                    <a:pt x="2509" y="15922"/>
                    <a:pt x="2728" y="15577"/>
                    <a:pt x="2916" y="15279"/>
                  </a:cubicBezTo>
                  <a:close/>
                  <a:moveTo>
                    <a:pt x="12793" y="0"/>
                  </a:moveTo>
                  <a:cubicBezTo>
                    <a:pt x="10898" y="0"/>
                    <a:pt x="9032" y="816"/>
                    <a:pt x="7885" y="2473"/>
                  </a:cubicBezTo>
                  <a:cubicBezTo>
                    <a:pt x="6897" y="3900"/>
                    <a:pt x="6600" y="5639"/>
                    <a:pt x="6333" y="7301"/>
                  </a:cubicBezTo>
                  <a:cubicBezTo>
                    <a:pt x="6114" y="8665"/>
                    <a:pt x="5926" y="10310"/>
                    <a:pt x="5299" y="11643"/>
                  </a:cubicBezTo>
                  <a:cubicBezTo>
                    <a:pt x="5048" y="11674"/>
                    <a:pt x="4860" y="11909"/>
                    <a:pt x="4875" y="12160"/>
                  </a:cubicBezTo>
                  <a:cubicBezTo>
                    <a:pt x="4812" y="12125"/>
                    <a:pt x="4745" y="12108"/>
                    <a:pt x="4678" y="12108"/>
                  </a:cubicBezTo>
                  <a:cubicBezTo>
                    <a:pt x="4562" y="12108"/>
                    <a:pt x="4448" y="12160"/>
                    <a:pt x="4358" y="12270"/>
                  </a:cubicBezTo>
                  <a:cubicBezTo>
                    <a:pt x="4248" y="12411"/>
                    <a:pt x="4233" y="12567"/>
                    <a:pt x="4264" y="12709"/>
                  </a:cubicBezTo>
                  <a:cubicBezTo>
                    <a:pt x="4217" y="12724"/>
                    <a:pt x="4170" y="12740"/>
                    <a:pt x="4123" y="12756"/>
                  </a:cubicBezTo>
                  <a:cubicBezTo>
                    <a:pt x="2603" y="13430"/>
                    <a:pt x="1" y="16611"/>
                    <a:pt x="2383" y="17834"/>
                  </a:cubicBezTo>
                  <a:cubicBezTo>
                    <a:pt x="2689" y="17987"/>
                    <a:pt x="3007" y="18055"/>
                    <a:pt x="3323" y="18055"/>
                  </a:cubicBezTo>
                  <a:cubicBezTo>
                    <a:pt x="3947" y="18055"/>
                    <a:pt x="4564" y="17791"/>
                    <a:pt x="5064" y="17395"/>
                  </a:cubicBezTo>
                  <a:cubicBezTo>
                    <a:pt x="5612" y="16956"/>
                    <a:pt x="6035" y="16408"/>
                    <a:pt x="6490" y="15890"/>
                  </a:cubicBezTo>
                  <a:cubicBezTo>
                    <a:pt x="6662" y="15702"/>
                    <a:pt x="6803" y="15546"/>
                    <a:pt x="6913" y="15389"/>
                  </a:cubicBezTo>
                  <a:cubicBezTo>
                    <a:pt x="6960" y="15405"/>
                    <a:pt x="7007" y="15405"/>
                    <a:pt x="7054" y="15405"/>
                  </a:cubicBezTo>
                  <a:cubicBezTo>
                    <a:pt x="7100" y="15411"/>
                    <a:pt x="7150" y="15415"/>
                    <a:pt x="7203" y="15415"/>
                  </a:cubicBezTo>
                  <a:cubicBezTo>
                    <a:pt x="7278" y="15415"/>
                    <a:pt x="7357" y="15407"/>
                    <a:pt x="7430" y="15389"/>
                  </a:cubicBezTo>
                  <a:cubicBezTo>
                    <a:pt x="7487" y="15411"/>
                    <a:pt x="7550" y="15424"/>
                    <a:pt x="7616" y="15424"/>
                  </a:cubicBezTo>
                  <a:cubicBezTo>
                    <a:pt x="7734" y="15424"/>
                    <a:pt x="7864" y="15385"/>
                    <a:pt x="7995" y="15295"/>
                  </a:cubicBezTo>
                  <a:cubicBezTo>
                    <a:pt x="11255" y="13006"/>
                    <a:pt x="16051" y="13743"/>
                    <a:pt x="18700" y="10404"/>
                  </a:cubicBezTo>
                  <a:cubicBezTo>
                    <a:pt x="20957" y="7567"/>
                    <a:pt x="19327" y="3241"/>
                    <a:pt x="16678" y="1266"/>
                  </a:cubicBezTo>
                  <a:cubicBezTo>
                    <a:pt x="15542" y="425"/>
                    <a:pt x="14160" y="0"/>
                    <a:pt x="12793" y="0"/>
                  </a:cubicBez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3"/>
            <p:cNvSpPr/>
            <p:nvPr/>
          </p:nvSpPr>
          <p:spPr>
            <a:xfrm>
              <a:off x="6583263" y="2063306"/>
              <a:ext cx="77379" cy="46042"/>
            </a:xfrm>
            <a:custGeom>
              <a:avLst/>
              <a:gdLst/>
              <a:ahLst/>
              <a:cxnLst/>
              <a:rect l="l" t="t" r="r" b="b"/>
              <a:pathLst>
                <a:path w="3336" h="1985" extrusionOk="0">
                  <a:moveTo>
                    <a:pt x="1000" y="0"/>
                  </a:moveTo>
                  <a:cubicBezTo>
                    <a:pt x="614" y="0"/>
                    <a:pt x="248" y="250"/>
                    <a:pt x="142" y="636"/>
                  </a:cubicBezTo>
                  <a:cubicBezTo>
                    <a:pt x="1" y="1122"/>
                    <a:pt x="299" y="1545"/>
                    <a:pt x="738" y="1702"/>
                  </a:cubicBezTo>
                  <a:cubicBezTo>
                    <a:pt x="1318" y="1921"/>
                    <a:pt x="1913" y="1953"/>
                    <a:pt x="2525" y="1984"/>
                  </a:cubicBezTo>
                  <a:cubicBezTo>
                    <a:pt x="2530" y="1984"/>
                    <a:pt x="2536" y="1984"/>
                    <a:pt x="2542" y="1984"/>
                  </a:cubicBezTo>
                  <a:cubicBezTo>
                    <a:pt x="3170" y="1984"/>
                    <a:pt x="3335" y="1135"/>
                    <a:pt x="2838" y="808"/>
                  </a:cubicBezTo>
                  <a:cubicBezTo>
                    <a:pt x="2321" y="479"/>
                    <a:pt x="1804" y="181"/>
                    <a:pt x="1208" y="25"/>
                  </a:cubicBezTo>
                  <a:cubicBezTo>
                    <a:pt x="1139" y="8"/>
                    <a:pt x="1069" y="0"/>
                    <a:pt x="1000" y="0"/>
                  </a:cubicBez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3"/>
            <p:cNvSpPr/>
            <p:nvPr/>
          </p:nvSpPr>
          <p:spPr>
            <a:xfrm>
              <a:off x="6661426" y="1973986"/>
              <a:ext cx="56387" cy="43073"/>
            </a:xfrm>
            <a:custGeom>
              <a:avLst/>
              <a:gdLst/>
              <a:ahLst/>
              <a:cxnLst/>
              <a:rect l="l" t="t" r="r" b="b"/>
              <a:pathLst>
                <a:path w="2431" h="1857" extrusionOk="0">
                  <a:moveTo>
                    <a:pt x="629" y="1"/>
                  </a:moveTo>
                  <a:cubicBezTo>
                    <a:pt x="291" y="1"/>
                    <a:pt x="0" y="333"/>
                    <a:pt x="111" y="678"/>
                  </a:cubicBezTo>
                  <a:cubicBezTo>
                    <a:pt x="236" y="1117"/>
                    <a:pt x="565" y="1399"/>
                    <a:pt x="941" y="1603"/>
                  </a:cubicBezTo>
                  <a:cubicBezTo>
                    <a:pt x="1112" y="1750"/>
                    <a:pt x="1323" y="1857"/>
                    <a:pt x="1545" y="1857"/>
                  </a:cubicBezTo>
                  <a:cubicBezTo>
                    <a:pt x="1630" y="1857"/>
                    <a:pt x="1717" y="1841"/>
                    <a:pt x="1803" y="1807"/>
                  </a:cubicBezTo>
                  <a:cubicBezTo>
                    <a:pt x="2180" y="1666"/>
                    <a:pt x="2430" y="1352"/>
                    <a:pt x="2368" y="945"/>
                  </a:cubicBezTo>
                  <a:cubicBezTo>
                    <a:pt x="2321" y="568"/>
                    <a:pt x="1992" y="255"/>
                    <a:pt x="1600" y="255"/>
                  </a:cubicBezTo>
                  <a:lnTo>
                    <a:pt x="1553" y="255"/>
                  </a:lnTo>
                  <a:cubicBezTo>
                    <a:pt x="1506" y="239"/>
                    <a:pt x="1443" y="224"/>
                    <a:pt x="1380" y="224"/>
                  </a:cubicBezTo>
                  <a:cubicBezTo>
                    <a:pt x="1318" y="224"/>
                    <a:pt x="1271" y="208"/>
                    <a:pt x="1224" y="192"/>
                  </a:cubicBezTo>
                  <a:cubicBezTo>
                    <a:pt x="1114" y="145"/>
                    <a:pt x="957" y="83"/>
                    <a:pt x="769" y="20"/>
                  </a:cubicBezTo>
                  <a:cubicBezTo>
                    <a:pt x="722" y="7"/>
                    <a:pt x="675" y="1"/>
                    <a:pt x="629" y="1"/>
                  </a:cubicBez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3"/>
            <p:cNvSpPr/>
            <p:nvPr/>
          </p:nvSpPr>
          <p:spPr>
            <a:xfrm>
              <a:off x="6814135" y="1900345"/>
              <a:ext cx="41102" cy="67080"/>
            </a:xfrm>
            <a:custGeom>
              <a:avLst/>
              <a:gdLst/>
              <a:ahLst/>
              <a:cxnLst/>
              <a:rect l="l" t="t" r="r" b="b"/>
              <a:pathLst>
                <a:path w="1772" h="2892" extrusionOk="0">
                  <a:moveTo>
                    <a:pt x="802" y="0"/>
                  </a:moveTo>
                  <a:cubicBezTo>
                    <a:pt x="585" y="0"/>
                    <a:pt x="377" y="138"/>
                    <a:pt x="298" y="373"/>
                  </a:cubicBezTo>
                  <a:cubicBezTo>
                    <a:pt x="141" y="844"/>
                    <a:pt x="204" y="1361"/>
                    <a:pt x="110" y="1831"/>
                  </a:cubicBezTo>
                  <a:cubicBezTo>
                    <a:pt x="0" y="2333"/>
                    <a:pt x="282" y="2819"/>
                    <a:pt x="815" y="2881"/>
                  </a:cubicBezTo>
                  <a:cubicBezTo>
                    <a:pt x="857" y="2888"/>
                    <a:pt x="899" y="2891"/>
                    <a:pt x="940" y="2891"/>
                  </a:cubicBezTo>
                  <a:cubicBezTo>
                    <a:pt x="1379" y="2891"/>
                    <a:pt x="1771" y="2523"/>
                    <a:pt x="1771" y="2051"/>
                  </a:cubicBezTo>
                  <a:cubicBezTo>
                    <a:pt x="1756" y="1408"/>
                    <a:pt x="1677" y="624"/>
                    <a:pt x="1176" y="154"/>
                  </a:cubicBezTo>
                  <a:cubicBezTo>
                    <a:pt x="1065" y="49"/>
                    <a:pt x="932" y="0"/>
                    <a:pt x="802" y="0"/>
                  </a:cubicBez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23"/>
            <p:cNvSpPr/>
            <p:nvPr/>
          </p:nvSpPr>
          <p:spPr>
            <a:xfrm>
              <a:off x="6970462" y="1971295"/>
              <a:ext cx="55042" cy="65062"/>
            </a:xfrm>
            <a:custGeom>
              <a:avLst/>
              <a:gdLst/>
              <a:ahLst/>
              <a:cxnLst/>
              <a:rect l="l" t="t" r="r" b="b"/>
              <a:pathLst>
                <a:path w="2373" h="2805" extrusionOk="0">
                  <a:moveTo>
                    <a:pt x="1866" y="1"/>
                  </a:moveTo>
                  <a:cubicBezTo>
                    <a:pt x="1787" y="1"/>
                    <a:pt x="1702" y="23"/>
                    <a:pt x="1615" y="73"/>
                  </a:cubicBezTo>
                  <a:cubicBezTo>
                    <a:pt x="1285" y="261"/>
                    <a:pt x="1019" y="434"/>
                    <a:pt x="752" y="731"/>
                  </a:cubicBezTo>
                  <a:cubicBezTo>
                    <a:pt x="486" y="1029"/>
                    <a:pt x="141" y="1390"/>
                    <a:pt x="63" y="1782"/>
                  </a:cubicBezTo>
                  <a:cubicBezTo>
                    <a:pt x="0" y="2111"/>
                    <a:pt x="78" y="2424"/>
                    <a:pt x="345" y="2628"/>
                  </a:cubicBezTo>
                  <a:cubicBezTo>
                    <a:pt x="491" y="2737"/>
                    <a:pt x="679" y="2804"/>
                    <a:pt x="866" y="2804"/>
                  </a:cubicBezTo>
                  <a:cubicBezTo>
                    <a:pt x="1001" y="2804"/>
                    <a:pt x="1136" y="2770"/>
                    <a:pt x="1254" y="2691"/>
                  </a:cubicBezTo>
                  <a:cubicBezTo>
                    <a:pt x="1599" y="2471"/>
                    <a:pt x="1834" y="2079"/>
                    <a:pt x="2006" y="1703"/>
                  </a:cubicBezTo>
                  <a:cubicBezTo>
                    <a:pt x="2085" y="1531"/>
                    <a:pt x="2179" y="1358"/>
                    <a:pt x="2242" y="1186"/>
                  </a:cubicBezTo>
                  <a:cubicBezTo>
                    <a:pt x="2304" y="998"/>
                    <a:pt x="2304" y="810"/>
                    <a:pt x="2336" y="622"/>
                  </a:cubicBezTo>
                  <a:cubicBezTo>
                    <a:pt x="2373" y="301"/>
                    <a:pt x="2158" y="1"/>
                    <a:pt x="1866" y="1"/>
                  </a:cubicBez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3"/>
            <p:cNvSpPr/>
            <p:nvPr/>
          </p:nvSpPr>
          <p:spPr>
            <a:xfrm>
              <a:off x="7020979" y="2104870"/>
              <a:ext cx="65108" cy="40545"/>
            </a:xfrm>
            <a:custGeom>
              <a:avLst/>
              <a:gdLst/>
              <a:ahLst/>
              <a:cxnLst/>
              <a:rect l="l" t="t" r="r" b="b"/>
              <a:pathLst>
                <a:path w="2807" h="1748" extrusionOk="0">
                  <a:moveTo>
                    <a:pt x="1900" y="0"/>
                  </a:moveTo>
                  <a:cubicBezTo>
                    <a:pt x="1827" y="0"/>
                    <a:pt x="1752" y="11"/>
                    <a:pt x="1678" y="35"/>
                  </a:cubicBezTo>
                  <a:cubicBezTo>
                    <a:pt x="1223" y="192"/>
                    <a:pt x="565" y="270"/>
                    <a:pt x="236" y="647"/>
                  </a:cubicBezTo>
                  <a:cubicBezTo>
                    <a:pt x="48" y="866"/>
                    <a:pt x="1" y="1227"/>
                    <a:pt x="236" y="1430"/>
                  </a:cubicBezTo>
                  <a:cubicBezTo>
                    <a:pt x="531" y="1685"/>
                    <a:pt x="911" y="1747"/>
                    <a:pt x="1292" y="1747"/>
                  </a:cubicBezTo>
                  <a:cubicBezTo>
                    <a:pt x="1498" y="1747"/>
                    <a:pt x="1705" y="1729"/>
                    <a:pt x="1897" y="1712"/>
                  </a:cubicBezTo>
                  <a:cubicBezTo>
                    <a:pt x="2399" y="1665"/>
                    <a:pt x="2807" y="1289"/>
                    <a:pt x="2728" y="756"/>
                  </a:cubicBezTo>
                  <a:cubicBezTo>
                    <a:pt x="2675" y="345"/>
                    <a:pt x="2307" y="0"/>
                    <a:pt x="1900" y="0"/>
                  </a:cubicBez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3"/>
            <p:cNvSpPr/>
            <p:nvPr/>
          </p:nvSpPr>
          <p:spPr>
            <a:xfrm>
              <a:off x="6997367" y="2251247"/>
              <a:ext cx="91759" cy="51748"/>
            </a:xfrm>
            <a:custGeom>
              <a:avLst/>
              <a:gdLst/>
              <a:ahLst/>
              <a:cxnLst/>
              <a:rect l="l" t="t" r="r" b="b"/>
              <a:pathLst>
                <a:path w="3956" h="2231" extrusionOk="0">
                  <a:moveTo>
                    <a:pt x="1073" y="1"/>
                  </a:moveTo>
                  <a:cubicBezTo>
                    <a:pt x="887" y="1"/>
                    <a:pt x="710" y="19"/>
                    <a:pt x="549" y="57"/>
                  </a:cubicBezTo>
                  <a:cubicBezTo>
                    <a:pt x="157" y="151"/>
                    <a:pt x="0" y="699"/>
                    <a:pt x="313" y="982"/>
                  </a:cubicBezTo>
                  <a:cubicBezTo>
                    <a:pt x="611" y="1264"/>
                    <a:pt x="987" y="1420"/>
                    <a:pt x="1364" y="1624"/>
                  </a:cubicBezTo>
                  <a:cubicBezTo>
                    <a:pt x="1740" y="1828"/>
                    <a:pt x="2132" y="2094"/>
                    <a:pt x="2555" y="2204"/>
                  </a:cubicBezTo>
                  <a:cubicBezTo>
                    <a:pt x="2623" y="2222"/>
                    <a:pt x="2691" y="2231"/>
                    <a:pt x="2757" y="2231"/>
                  </a:cubicBezTo>
                  <a:cubicBezTo>
                    <a:pt x="3435" y="2231"/>
                    <a:pt x="3956" y="1338"/>
                    <a:pt x="3370" y="809"/>
                  </a:cubicBezTo>
                  <a:cubicBezTo>
                    <a:pt x="2848" y="338"/>
                    <a:pt x="1880" y="1"/>
                    <a:pt x="1073" y="1"/>
                  </a:cubicBez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3"/>
            <p:cNvSpPr/>
            <p:nvPr/>
          </p:nvSpPr>
          <p:spPr>
            <a:xfrm>
              <a:off x="6910112" y="2342353"/>
              <a:ext cx="45091" cy="67010"/>
            </a:xfrm>
            <a:custGeom>
              <a:avLst/>
              <a:gdLst/>
              <a:ahLst/>
              <a:cxnLst/>
              <a:rect l="l" t="t" r="r" b="b"/>
              <a:pathLst>
                <a:path w="1944" h="2889" extrusionOk="0">
                  <a:moveTo>
                    <a:pt x="468" y="1"/>
                  </a:moveTo>
                  <a:cubicBezTo>
                    <a:pt x="295" y="1"/>
                    <a:pt x="133" y="107"/>
                    <a:pt x="79" y="282"/>
                  </a:cubicBezTo>
                  <a:cubicBezTo>
                    <a:pt x="79" y="298"/>
                    <a:pt x="63" y="345"/>
                    <a:pt x="32" y="439"/>
                  </a:cubicBezTo>
                  <a:cubicBezTo>
                    <a:pt x="0" y="565"/>
                    <a:pt x="32" y="706"/>
                    <a:pt x="63" y="831"/>
                  </a:cubicBezTo>
                  <a:cubicBezTo>
                    <a:pt x="79" y="941"/>
                    <a:pt x="63" y="862"/>
                    <a:pt x="79" y="1003"/>
                  </a:cubicBezTo>
                  <a:cubicBezTo>
                    <a:pt x="79" y="1082"/>
                    <a:pt x="94" y="1176"/>
                    <a:pt x="94" y="1254"/>
                  </a:cubicBezTo>
                  <a:cubicBezTo>
                    <a:pt x="94" y="1270"/>
                    <a:pt x="110" y="1333"/>
                    <a:pt x="110" y="1348"/>
                  </a:cubicBezTo>
                  <a:cubicBezTo>
                    <a:pt x="110" y="1427"/>
                    <a:pt x="126" y="1489"/>
                    <a:pt x="141" y="1568"/>
                  </a:cubicBezTo>
                  <a:cubicBezTo>
                    <a:pt x="141" y="1568"/>
                    <a:pt x="141" y="1615"/>
                    <a:pt x="157" y="1662"/>
                  </a:cubicBezTo>
                  <a:cubicBezTo>
                    <a:pt x="157" y="1693"/>
                    <a:pt x="157" y="1724"/>
                    <a:pt x="157" y="1724"/>
                  </a:cubicBezTo>
                  <a:cubicBezTo>
                    <a:pt x="157" y="1818"/>
                    <a:pt x="173" y="1913"/>
                    <a:pt x="188" y="1991"/>
                  </a:cubicBezTo>
                  <a:cubicBezTo>
                    <a:pt x="235" y="2242"/>
                    <a:pt x="345" y="2461"/>
                    <a:pt x="502" y="2649"/>
                  </a:cubicBezTo>
                  <a:cubicBezTo>
                    <a:pt x="641" y="2817"/>
                    <a:pt x="827" y="2889"/>
                    <a:pt x="1014" y="2889"/>
                  </a:cubicBezTo>
                  <a:cubicBezTo>
                    <a:pt x="1354" y="2889"/>
                    <a:pt x="1702" y="2653"/>
                    <a:pt x="1803" y="2320"/>
                  </a:cubicBezTo>
                  <a:cubicBezTo>
                    <a:pt x="1944" y="1803"/>
                    <a:pt x="1615" y="1286"/>
                    <a:pt x="1348" y="878"/>
                  </a:cubicBezTo>
                  <a:cubicBezTo>
                    <a:pt x="1303" y="810"/>
                    <a:pt x="1290" y="789"/>
                    <a:pt x="1292" y="789"/>
                  </a:cubicBezTo>
                  <a:lnTo>
                    <a:pt x="1292" y="789"/>
                  </a:lnTo>
                  <a:cubicBezTo>
                    <a:pt x="1295" y="789"/>
                    <a:pt x="1337" y="845"/>
                    <a:pt x="1339" y="845"/>
                  </a:cubicBezTo>
                  <a:cubicBezTo>
                    <a:pt x="1341" y="845"/>
                    <a:pt x="1332" y="830"/>
                    <a:pt x="1301" y="784"/>
                  </a:cubicBezTo>
                  <a:cubicBezTo>
                    <a:pt x="1257" y="725"/>
                    <a:pt x="1212" y="679"/>
                    <a:pt x="1181" y="622"/>
                  </a:cubicBezTo>
                  <a:lnTo>
                    <a:pt x="1181" y="622"/>
                  </a:lnTo>
                  <a:cubicBezTo>
                    <a:pt x="1186" y="628"/>
                    <a:pt x="1190" y="633"/>
                    <a:pt x="1191" y="633"/>
                  </a:cubicBezTo>
                  <a:cubicBezTo>
                    <a:pt x="1191" y="633"/>
                    <a:pt x="1187" y="627"/>
                    <a:pt x="1176" y="612"/>
                  </a:cubicBezTo>
                  <a:lnTo>
                    <a:pt x="1176" y="612"/>
                  </a:lnTo>
                  <a:cubicBezTo>
                    <a:pt x="1177" y="615"/>
                    <a:pt x="1179" y="618"/>
                    <a:pt x="1181" y="622"/>
                  </a:cubicBezTo>
                  <a:lnTo>
                    <a:pt x="1181" y="622"/>
                  </a:lnTo>
                  <a:cubicBezTo>
                    <a:pt x="1167" y="604"/>
                    <a:pt x="1144" y="573"/>
                    <a:pt x="1144" y="565"/>
                  </a:cubicBezTo>
                  <a:cubicBezTo>
                    <a:pt x="1113" y="518"/>
                    <a:pt x="1082" y="486"/>
                    <a:pt x="1066" y="439"/>
                  </a:cubicBezTo>
                  <a:cubicBezTo>
                    <a:pt x="988" y="314"/>
                    <a:pt x="925" y="204"/>
                    <a:pt x="800" y="126"/>
                  </a:cubicBezTo>
                  <a:cubicBezTo>
                    <a:pt x="737" y="94"/>
                    <a:pt x="706" y="63"/>
                    <a:pt x="690" y="63"/>
                  </a:cubicBezTo>
                  <a:cubicBezTo>
                    <a:pt x="619" y="21"/>
                    <a:pt x="543" y="1"/>
                    <a:pt x="468" y="1"/>
                  </a:cubicBez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23"/>
            <p:cNvSpPr/>
            <p:nvPr/>
          </p:nvSpPr>
          <p:spPr>
            <a:xfrm>
              <a:off x="6912292" y="2372528"/>
              <a:ext cx="371" cy="1299"/>
            </a:xfrm>
            <a:custGeom>
              <a:avLst/>
              <a:gdLst/>
              <a:ahLst/>
              <a:cxnLst/>
              <a:rect l="l" t="t" r="r" b="b"/>
              <a:pathLst>
                <a:path w="16" h="56" extrusionOk="0">
                  <a:moveTo>
                    <a:pt x="0" y="0"/>
                  </a:moveTo>
                  <a:cubicBezTo>
                    <a:pt x="0" y="5"/>
                    <a:pt x="2" y="10"/>
                    <a:pt x="4" y="15"/>
                  </a:cubicBezTo>
                  <a:lnTo>
                    <a:pt x="4" y="15"/>
                  </a:lnTo>
                  <a:cubicBezTo>
                    <a:pt x="3" y="11"/>
                    <a:pt x="2" y="6"/>
                    <a:pt x="0" y="0"/>
                  </a:cubicBezTo>
                  <a:close/>
                  <a:moveTo>
                    <a:pt x="4" y="15"/>
                  </a:moveTo>
                  <a:lnTo>
                    <a:pt x="4" y="15"/>
                  </a:lnTo>
                  <a:cubicBezTo>
                    <a:pt x="12" y="45"/>
                    <a:pt x="14" y="56"/>
                    <a:pt x="15" y="56"/>
                  </a:cubicBezTo>
                  <a:cubicBezTo>
                    <a:pt x="16" y="56"/>
                    <a:pt x="16" y="52"/>
                    <a:pt x="16" y="47"/>
                  </a:cubicBezTo>
                  <a:cubicBezTo>
                    <a:pt x="16" y="37"/>
                    <a:pt x="9" y="26"/>
                    <a:pt x="4" y="15"/>
                  </a:cubicBez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23"/>
            <p:cNvSpPr/>
            <p:nvPr/>
          </p:nvSpPr>
          <p:spPr>
            <a:xfrm>
              <a:off x="6798131" y="2379533"/>
              <a:ext cx="36370" cy="51493"/>
            </a:xfrm>
            <a:custGeom>
              <a:avLst/>
              <a:gdLst/>
              <a:ahLst/>
              <a:cxnLst/>
              <a:rect l="l" t="t" r="r" b="b"/>
              <a:pathLst>
                <a:path w="1568" h="2220" extrusionOk="0">
                  <a:moveTo>
                    <a:pt x="600" y="0"/>
                  </a:moveTo>
                  <a:cubicBezTo>
                    <a:pt x="481" y="0"/>
                    <a:pt x="366" y="55"/>
                    <a:pt x="314" y="168"/>
                  </a:cubicBezTo>
                  <a:cubicBezTo>
                    <a:pt x="173" y="435"/>
                    <a:pt x="157" y="780"/>
                    <a:pt x="126" y="1109"/>
                  </a:cubicBezTo>
                  <a:cubicBezTo>
                    <a:pt x="0" y="1328"/>
                    <a:pt x="16" y="1642"/>
                    <a:pt x="142" y="1846"/>
                  </a:cubicBezTo>
                  <a:cubicBezTo>
                    <a:pt x="266" y="2082"/>
                    <a:pt x="518" y="2219"/>
                    <a:pt x="781" y="2219"/>
                  </a:cubicBezTo>
                  <a:cubicBezTo>
                    <a:pt x="850" y="2219"/>
                    <a:pt x="920" y="2210"/>
                    <a:pt x="988" y="2190"/>
                  </a:cubicBezTo>
                  <a:cubicBezTo>
                    <a:pt x="1270" y="2112"/>
                    <a:pt x="1474" y="1861"/>
                    <a:pt x="1521" y="1579"/>
                  </a:cubicBezTo>
                  <a:cubicBezTo>
                    <a:pt x="1568" y="1313"/>
                    <a:pt x="1458" y="1093"/>
                    <a:pt x="1286" y="937"/>
                  </a:cubicBezTo>
                  <a:cubicBezTo>
                    <a:pt x="1239" y="842"/>
                    <a:pt x="1192" y="733"/>
                    <a:pt x="1145" y="623"/>
                  </a:cubicBezTo>
                  <a:cubicBezTo>
                    <a:pt x="1066" y="435"/>
                    <a:pt x="1004" y="247"/>
                    <a:pt x="863" y="106"/>
                  </a:cubicBezTo>
                  <a:cubicBezTo>
                    <a:pt x="793" y="36"/>
                    <a:pt x="695" y="0"/>
                    <a:pt x="600" y="0"/>
                  </a:cubicBez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23"/>
            <p:cNvSpPr/>
            <p:nvPr/>
          </p:nvSpPr>
          <p:spPr>
            <a:xfrm>
              <a:off x="6570553" y="2203630"/>
              <a:ext cx="48918" cy="28136"/>
            </a:xfrm>
            <a:custGeom>
              <a:avLst/>
              <a:gdLst/>
              <a:ahLst/>
              <a:cxnLst/>
              <a:rect l="l" t="t" r="r" b="b"/>
              <a:pathLst>
                <a:path w="2109" h="1213" extrusionOk="0">
                  <a:moveTo>
                    <a:pt x="1463" y="1"/>
                  </a:moveTo>
                  <a:cubicBezTo>
                    <a:pt x="1410" y="1"/>
                    <a:pt x="1356" y="8"/>
                    <a:pt x="1301" y="25"/>
                  </a:cubicBezTo>
                  <a:cubicBezTo>
                    <a:pt x="1098" y="72"/>
                    <a:pt x="909" y="56"/>
                    <a:pt x="706" y="103"/>
                  </a:cubicBezTo>
                  <a:cubicBezTo>
                    <a:pt x="502" y="135"/>
                    <a:pt x="361" y="213"/>
                    <a:pt x="157" y="276"/>
                  </a:cubicBezTo>
                  <a:cubicBezTo>
                    <a:pt x="16" y="323"/>
                    <a:pt x="0" y="511"/>
                    <a:pt x="126" y="589"/>
                  </a:cubicBezTo>
                  <a:cubicBezTo>
                    <a:pt x="282" y="699"/>
                    <a:pt x="424" y="824"/>
                    <a:pt x="612" y="903"/>
                  </a:cubicBezTo>
                  <a:cubicBezTo>
                    <a:pt x="784" y="997"/>
                    <a:pt x="972" y="1028"/>
                    <a:pt x="1160" y="1122"/>
                  </a:cubicBezTo>
                  <a:cubicBezTo>
                    <a:pt x="1256" y="1184"/>
                    <a:pt x="1359" y="1213"/>
                    <a:pt x="1460" y="1213"/>
                  </a:cubicBezTo>
                  <a:cubicBezTo>
                    <a:pt x="1741" y="1213"/>
                    <a:pt x="2008" y="995"/>
                    <a:pt x="2054" y="683"/>
                  </a:cubicBezTo>
                  <a:cubicBezTo>
                    <a:pt x="2108" y="330"/>
                    <a:pt x="1809" y="1"/>
                    <a:pt x="1463" y="1"/>
                  </a:cubicBez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2" name="Google Shape;872;p23"/>
          <p:cNvGrpSpPr/>
          <p:nvPr/>
        </p:nvGrpSpPr>
        <p:grpSpPr>
          <a:xfrm>
            <a:off x="8423989" y="3769982"/>
            <a:ext cx="563662" cy="531138"/>
            <a:chOff x="6525464" y="1900345"/>
            <a:chExt cx="563662" cy="531138"/>
          </a:xfrm>
        </p:grpSpPr>
        <p:sp>
          <p:nvSpPr>
            <p:cNvPr id="873" name="Google Shape;873;p23"/>
            <p:cNvSpPr/>
            <p:nvPr/>
          </p:nvSpPr>
          <p:spPr>
            <a:xfrm>
              <a:off x="6525464" y="2012697"/>
              <a:ext cx="486121" cy="418786"/>
            </a:xfrm>
            <a:custGeom>
              <a:avLst/>
              <a:gdLst/>
              <a:ahLst/>
              <a:cxnLst/>
              <a:rect l="l" t="t" r="r" b="b"/>
              <a:pathLst>
                <a:path w="20958" h="18055" extrusionOk="0">
                  <a:moveTo>
                    <a:pt x="12812" y="1437"/>
                  </a:moveTo>
                  <a:cubicBezTo>
                    <a:pt x="13569" y="1437"/>
                    <a:pt x="14327" y="1607"/>
                    <a:pt x="15001" y="1940"/>
                  </a:cubicBezTo>
                  <a:cubicBezTo>
                    <a:pt x="16490" y="2693"/>
                    <a:pt x="17572" y="4119"/>
                    <a:pt x="18042" y="5702"/>
                  </a:cubicBezTo>
                  <a:cubicBezTo>
                    <a:pt x="18653" y="7755"/>
                    <a:pt x="18042" y="9495"/>
                    <a:pt x="16239" y="10640"/>
                  </a:cubicBezTo>
                  <a:cubicBezTo>
                    <a:pt x="13763" y="12207"/>
                    <a:pt x="10628" y="12129"/>
                    <a:pt x="8104" y="13555"/>
                  </a:cubicBezTo>
                  <a:cubicBezTo>
                    <a:pt x="8057" y="13508"/>
                    <a:pt x="7995" y="13445"/>
                    <a:pt x="7932" y="13398"/>
                  </a:cubicBezTo>
                  <a:cubicBezTo>
                    <a:pt x="7948" y="13398"/>
                    <a:pt x="7948" y="13383"/>
                    <a:pt x="7963" y="13383"/>
                  </a:cubicBezTo>
                  <a:cubicBezTo>
                    <a:pt x="8449" y="12928"/>
                    <a:pt x="8904" y="12458"/>
                    <a:pt x="9374" y="12003"/>
                  </a:cubicBezTo>
                  <a:cubicBezTo>
                    <a:pt x="9813" y="11580"/>
                    <a:pt x="10252" y="11172"/>
                    <a:pt x="10691" y="10765"/>
                  </a:cubicBezTo>
                  <a:cubicBezTo>
                    <a:pt x="10910" y="10561"/>
                    <a:pt x="11130" y="10357"/>
                    <a:pt x="11349" y="10154"/>
                  </a:cubicBezTo>
                  <a:cubicBezTo>
                    <a:pt x="11443" y="10075"/>
                    <a:pt x="11819" y="9840"/>
                    <a:pt x="11851" y="9762"/>
                  </a:cubicBezTo>
                  <a:cubicBezTo>
                    <a:pt x="12039" y="9715"/>
                    <a:pt x="12211" y="9558"/>
                    <a:pt x="12211" y="9339"/>
                  </a:cubicBezTo>
                  <a:cubicBezTo>
                    <a:pt x="12211" y="9323"/>
                    <a:pt x="12211" y="9292"/>
                    <a:pt x="12211" y="9276"/>
                  </a:cubicBezTo>
                  <a:cubicBezTo>
                    <a:pt x="12195" y="9009"/>
                    <a:pt x="12007" y="8853"/>
                    <a:pt x="11756" y="8837"/>
                  </a:cubicBezTo>
                  <a:cubicBezTo>
                    <a:pt x="11728" y="8833"/>
                    <a:pt x="11700" y="8831"/>
                    <a:pt x="11672" y="8831"/>
                  </a:cubicBezTo>
                  <a:cubicBezTo>
                    <a:pt x="11262" y="8831"/>
                    <a:pt x="10970" y="9247"/>
                    <a:pt x="10691" y="9511"/>
                  </a:cubicBezTo>
                  <a:cubicBezTo>
                    <a:pt x="10032" y="10122"/>
                    <a:pt x="9405" y="10749"/>
                    <a:pt x="8778" y="11408"/>
                  </a:cubicBezTo>
                  <a:cubicBezTo>
                    <a:pt x="8292" y="11893"/>
                    <a:pt x="7822" y="12395"/>
                    <a:pt x="7368" y="12928"/>
                  </a:cubicBezTo>
                  <a:cubicBezTo>
                    <a:pt x="7274" y="12850"/>
                    <a:pt x="7164" y="12771"/>
                    <a:pt x="7086" y="12709"/>
                  </a:cubicBezTo>
                  <a:cubicBezTo>
                    <a:pt x="7039" y="12662"/>
                    <a:pt x="6976" y="12630"/>
                    <a:pt x="6929" y="12599"/>
                  </a:cubicBezTo>
                  <a:cubicBezTo>
                    <a:pt x="7587" y="12050"/>
                    <a:pt x="8120" y="11188"/>
                    <a:pt x="8637" y="10624"/>
                  </a:cubicBezTo>
                  <a:cubicBezTo>
                    <a:pt x="9060" y="10169"/>
                    <a:pt x="9499" y="9715"/>
                    <a:pt x="9954" y="9276"/>
                  </a:cubicBezTo>
                  <a:cubicBezTo>
                    <a:pt x="10361" y="8884"/>
                    <a:pt x="10785" y="8649"/>
                    <a:pt x="10879" y="8069"/>
                  </a:cubicBezTo>
                  <a:cubicBezTo>
                    <a:pt x="10894" y="7903"/>
                    <a:pt x="10808" y="7723"/>
                    <a:pt x="10634" y="7723"/>
                  </a:cubicBezTo>
                  <a:cubicBezTo>
                    <a:pt x="10627" y="7723"/>
                    <a:pt x="10620" y="7723"/>
                    <a:pt x="10612" y="7724"/>
                  </a:cubicBezTo>
                  <a:cubicBezTo>
                    <a:pt x="9578" y="7771"/>
                    <a:pt x="8606" y="9245"/>
                    <a:pt x="7963" y="9950"/>
                  </a:cubicBezTo>
                  <a:cubicBezTo>
                    <a:pt x="7571" y="10389"/>
                    <a:pt x="7023" y="10906"/>
                    <a:pt x="6600" y="11486"/>
                  </a:cubicBezTo>
                  <a:cubicBezTo>
                    <a:pt x="6850" y="11031"/>
                    <a:pt x="7054" y="10545"/>
                    <a:pt x="7195" y="9981"/>
                  </a:cubicBezTo>
                  <a:cubicBezTo>
                    <a:pt x="7556" y="8680"/>
                    <a:pt x="7713" y="7332"/>
                    <a:pt x="8010" y="6031"/>
                  </a:cubicBezTo>
                  <a:cubicBezTo>
                    <a:pt x="8355" y="4542"/>
                    <a:pt x="8888" y="3053"/>
                    <a:pt x="10220" y="2191"/>
                  </a:cubicBezTo>
                  <a:cubicBezTo>
                    <a:pt x="10984" y="1685"/>
                    <a:pt x="11897" y="1437"/>
                    <a:pt x="12812" y="1437"/>
                  </a:cubicBezTo>
                  <a:close/>
                  <a:moveTo>
                    <a:pt x="5612" y="12834"/>
                  </a:moveTo>
                  <a:cubicBezTo>
                    <a:pt x="6020" y="13085"/>
                    <a:pt x="6412" y="13367"/>
                    <a:pt x="6772" y="13696"/>
                  </a:cubicBezTo>
                  <a:cubicBezTo>
                    <a:pt x="6709" y="13806"/>
                    <a:pt x="6662" y="13915"/>
                    <a:pt x="6662" y="14041"/>
                  </a:cubicBezTo>
                  <a:cubicBezTo>
                    <a:pt x="6427" y="13853"/>
                    <a:pt x="6208" y="13633"/>
                    <a:pt x="6161" y="13586"/>
                  </a:cubicBezTo>
                  <a:cubicBezTo>
                    <a:pt x="6051" y="13477"/>
                    <a:pt x="5816" y="13163"/>
                    <a:pt x="5549" y="12881"/>
                  </a:cubicBezTo>
                  <a:cubicBezTo>
                    <a:pt x="5581" y="12865"/>
                    <a:pt x="5596" y="12850"/>
                    <a:pt x="5612" y="12834"/>
                  </a:cubicBezTo>
                  <a:close/>
                  <a:moveTo>
                    <a:pt x="7180" y="14072"/>
                  </a:moveTo>
                  <a:cubicBezTo>
                    <a:pt x="7195" y="14088"/>
                    <a:pt x="7227" y="14104"/>
                    <a:pt x="7242" y="14119"/>
                  </a:cubicBezTo>
                  <a:cubicBezTo>
                    <a:pt x="7164" y="14182"/>
                    <a:pt x="7117" y="14245"/>
                    <a:pt x="7070" y="14323"/>
                  </a:cubicBezTo>
                  <a:cubicBezTo>
                    <a:pt x="7054" y="14307"/>
                    <a:pt x="7039" y="14307"/>
                    <a:pt x="7023" y="14292"/>
                  </a:cubicBezTo>
                  <a:cubicBezTo>
                    <a:pt x="7039" y="14276"/>
                    <a:pt x="7054" y="14260"/>
                    <a:pt x="7070" y="14245"/>
                  </a:cubicBezTo>
                  <a:cubicBezTo>
                    <a:pt x="7086" y="14229"/>
                    <a:pt x="7101" y="14198"/>
                    <a:pt x="7117" y="14182"/>
                  </a:cubicBezTo>
                  <a:cubicBezTo>
                    <a:pt x="7117" y="14151"/>
                    <a:pt x="7117" y="14135"/>
                    <a:pt x="7117" y="14119"/>
                  </a:cubicBezTo>
                  <a:lnTo>
                    <a:pt x="7133" y="14119"/>
                  </a:lnTo>
                  <a:cubicBezTo>
                    <a:pt x="7148" y="14104"/>
                    <a:pt x="7164" y="14088"/>
                    <a:pt x="7180" y="14072"/>
                  </a:cubicBezTo>
                  <a:close/>
                  <a:moveTo>
                    <a:pt x="4593" y="13336"/>
                  </a:moveTo>
                  <a:cubicBezTo>
                    <a:pt x="4938" y="13774"/>
                    <a:pt x="5377" y="14370"/>
                    <a:pt x="5879" y="14825"/>
                  </a:cubicBezTo>
                  <a:cubicBezTo>
                    <a:pt x="5738" y="14981"/>
                    <a:pt x="5612" y="15169"/>
                    <a:pt x="5455" y="15342"/>
                  </a:cubicBezTo>
                  <a:cubicBezTo>
                    <a:pt x="5346" y="15467"/>
                    <a:pt x="5236" y="15593"/>
                    <a:pt x="5142" y="15718"/>
                  </a:cubicBezTo>
                  <a:cubicBezTo>
                    <a:pt x="5017" y="15452"/>
                    <a:pt x="4860" y="15185"/>
                    <a:pt x="4766" y="14903"/>
                  </a:cubicBezTo>
                  <a:cubicBezTo>
                    <a:pt x="4609" y="14480"/>
                    <a:pt x="4484" y="14025"/>
                    <a:pt x="4358" y="13602"/>
                  </a:cubicBezTo>
                  <a:cubicBezTo>
                    <a:pt x="4437" y="13508"/>
                    <a:pt x="4515" y="13430"/>
                    <a:pt x="4578" y="13351"/>
                  </a:cubicBezTo>
                  <a:cubicBezTo>
                    <a:pt x="4593" y="13351"/>
                    <a:pt x="4593" y="13336"/>
                    <a:pt x="4593" y="13336"/>
                  </a:cubicBezTo>
                  <a:close/>
                  <a:moveTo>
                    <a:pt x="3935" y="14057"/>
                  </a:moveTo>
                  <a:cubicBezTo>
                    <a:pt x="3966" y="14825"/>
                    <a:pt x="4154" y="15702"/>
                    <a:pt x="4609" y="16298"/>
                  </a:cubicBezTo>
                  <a:cubicBezTo>
                    <a:pt x="4452" y="16439"/>
                    <a:pt x="4280" y="16580"/>
                    <a:pt x="4107" y="16690"/>
                  </a:cubicBezTo>
                  <a:cubicBezTo>
                    <a:pt x="3951" y="16000"/>
                    <a:pt x="3684" y="15342"/>
                    <a:pt x="3324" y="14746"/>
                  </a:cubicBezTo>
                  <a:cubicBezTo>
                    <a:pt x="3512" y="14511"/>
                    <a:pt x="3716" y="14276"/>
                    <a:pt x="3935" y="14057"/>
                  </a:cubicBezTo>
                  <a:close/>
                  <a:moveTo>
                    <a:pt x="2916" y="15279"/>
                  </a:moveTo>
                  <a:cubicBezTo>
                    <a:pt x="3073" y="15828"/>
                    <a:pt x="3214" y="16376"/>
                    <a:pt x="3324" y="16925"/>
                  </a:cubicBezTo>
                  <a:cubicBezTo>
                    <a:pt x="3308" y="16926"/>
                    <a:pt x="3292" y="16926"/>
                    <a:pt x="3276" y="16926"/>
                  </a:cubicBezTo>
                  <a:cubicBezTo>
                    <a:pt x="2903" y="16926"/>
                    <a:pt x="2569" y="16748"/>
                    <a:pt x="2524" y="16267"/>
                  </a:cubicBezTo>
                  <a:cubicBezTo>
                    <a:pt x="2509" y="15922"/>
                    <a:pt x="2728" y="15577"/>
                    <a:pt x="2916" y="15279"/>
                  </a:cubicBezTo>
                  <a:close/>
                  <a:moveTo>
                    <a:pt x="12793" y="0"/>
                  </a:moveTo>
                  <a:cubicBezTo>
                    <a:pt x="10898" y="0"/>
                    <a:pt x="9032" y="816"/>
                    <a:pt x="7885" y="2473"/>
                  </a:cubicBezTo>
                  <a:cubicBezTo>
                    <a:pt x="6897" y="3900"/>
                    <a:pt x="6600" y="5639"/>
                    <a:pt x="6333" y="7301"/>
                  </a:cubicBezTo>
                  <a:cubicBezTo>
                    <a:pt x="6114" y="8665"/>
                    <a:pt x="5926" y="10310"/>
                    <a:pt x="5299" y="11643"/>
                  </a:cubicBezTo>
                  <a:cubicBezTo>
                    <a:pt x="5048" y="11674"/>
                    <a:pt x="4860" y="11909"/>
                    <a:pt x="4875" y="12160"/>
                  </a:cubicBezTo>
                  <a:cubicBezTo>
                    <a:pt x="4812" y="12125"/>
                    <a:pt x="4745" y="12108"/>
                    <a:pt x="4678" y="12108"/>
                  </a:cubicBezTo>
                  <a:cubicBezTo>
                    <a:pt x="4562" y="12108"/>
                    <a:pt x="4448" y="12160"/>
                    <a:pt x="4358" y="12270"/>
                  </a:cubicBezTo>
                  <a:cubicBezTo>
                    <a:pt x="4248" y="12411"/>
                    <a:pt x="4233" y="12567"/>
                    <a:pt x="4264" y="12709"/>
                  </a:cubicBezTo>
                  <a:cubicBezTo>
                    <a:pt x="4217" y="12724"/>
                    <a:pt x="4170" y="12740"/>
                    <a:pt x="4123" y="12756"/>
                  </a:cubicBezTo>
                  <a:cubicBezTo>
                    <a:pt x="2603" y="13430"/>
                    <a:pt x="1" y="16611"/>
                    <a:pt x="2383" y="17834"/>
                  </a:cubicBezTo>
                  <a:cubicBezTo>
                    <a:pt x="2689" y="17987"/>
                    <a:pt x="3007" y="18055"/>
                    <a:pt x="3323" y="18055"/>
                  </a:cubicBezTo>
                  <a:cubicBezTo>
                    <a:pt x="3947" y="18055"/>
                    <a:pt x="4564" y="17791"/>
                    <a:pt x="5064" y="17395"/>
                  </a:cubicBezTo>
                  <a:cubicBezTo>
                    <a:pt x="5612" y="16956"/>
                    <a:pt x="6035" y="16408"/>
                    <a:pt x="6490" y="15890"/>
                  </a:cubicBezTo>
                  <a:cubicBezTo>
                    <a:pt x="6662" y="15702"/>
                    <a:pt x="6803" y="15546"/>
                    <a:pt x="6913" y="15389"/>
                  </a:cubicBezTo>
                  <a:cubicBezTo>
                    <a:pt x="6960" y="15405"/>
                    <a:pt x="7007" y="15405"/>
                    <a:pt x="7054" y="15405"/>
                  </a:cubicBezTo>
                  <a:cubicBezTo>
                    <a:pt x="7100" y="15411"/>
                    <a:pt x="7150" y="15415"/>
                    <a:pt x="7203" y="15415"/>
                  </a:cubicBezTo>
                  <a:cubicBezTo>
                    <a:pt x="7278" y="15415"/>
                    <a:pt x="7357" y="15407"/>
                    <a:pt x="7430" y="15389"/>
                  </a:cubicBezTo>
                  <a:cubicBezTo>
                    <a:pt x="7487" y="15411"/>
                    <a:pt x="7550" y="15424"/>
                    <a:pt x="7616" y="15424"/>
                  </a:cubicBezTo>
                  <a:cubicBezTo>
                    <a:pt x="7734" y="15424"/>
                    <a:pt x="7864" y="15385"/>
                    <a:pt x="7995" y="15295"/>
                  </a:cubicBezTo>
                  <a:cubicBezTo>
                    <a:pt x="11255" y="13006"/>
                    <a:pt x="16051" y="13743"/>
                    <a:pt x="18700" y="10404"/>
                  </a:cubicBezTo>
                  <a:cubicBezTo>
                    <a:pt x="20957" y="7567"/>
                    <a:pt x="19327" y="3241"/>
                    <a:pt x="16678" y="1266"/>
                  </a:cubicBezTo>
                  <a:cubicBezTo>
                    <a:pt x="15542" y="425"/>
                    <a:pt x="14160" y="0"/>
                    <a:pt x="12793" y="0"/>
                  </a:cubicBez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3"/>
            <p:cNvSpPr/>
            <p:nvPr/>
          </p:nvSpPr>
          <p:spPr>
            <a:xfrm>
              <a:off x="6583263" y="2063306"/>
              <a:ext cx="77379" cy="46042"/>
            </a:xfrm>
            <a:custGeom>
              <a:avLst/>
              <a:gdLst/>
              <a:ahLst/>
              <a:cxnLst/>
              <a:rect l="l" t="t" r="r" b="b"/>
              <a:pathLst>
                <a:path w="3336" h="1985" extrusionOk="0">
                  <a:moveTo>
                    <a:pt x="1000" y="0"/>
                  </a:moveTo>
                  <a:cubicBezTo>
                    <a:pt x="614" y="0"/>
                    <a:pt x="248" y="250"/>
                    <a:pt x="142" y="636"/>
                  </a:cubicBezTo>
                  <a:cubicBezTo>
                    <a:pt x="1" y="1122"/>
                    <a:pt x="299" y="1545"/>
                    <a:pt x="738" y="1702"/>
                  </a:cubicBezTo>
                  <a:cubicBezTo>
                    <a:pt x="1318" y="1921"/>
                    <a:pt x="1913" y="1953"/>
                    <a:pt x="2525" y="1984"/>
                  </a:cubicBezTo>
                  <a:cubicBezTo>
                    <a:pt x="2530" y="1984"/>
                    <a:pt x="2536" y="1984"/>
                    <a:pt x="2542" y="1984"/>
                  </a:cubicBezTo>
                  <a:cubicBezTo>
                    <a:pt x="3170" y="1984"/>
                    <a:pt x="3335" y="1135"/>
                    <a:pt x="2838" y="808"/>
                  </a:cubicBezTo>
                  <a:cubicBezTo>
                    <a:pt x="2321" y="479"/>
                    <a:pt x="1804" y="181"/>
                    <a:pt x="1208" y="25"/>
                  </a:cubicBezTo>
                  <a:cubicBezTo>
                    <a:pt x="1139" y="8"/>
                    <a:pt x="1069" y="0"/>
                    <a:pt x="1000" y="0"/>
                  </a:cubicBez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3"/>
            <p:cNvSpPr/>
            <p:nvPr/>
          </p:nvSpPr>
          <p:spPr>
            <a:xfrm>
              <a:off x="6661426" y="1973986"/>
              <a:ext cx="56387" cy="43073"/>
            </a:xfrm>
            <a:custGeom>
              <a:avLst/>
              <a:gdLst/>
              <a:ahLst/>
              <a:cxnLst/>
              <a:rect l="l" t="t" r="r" b="b"/>
              <a:pathLst>
                <a:path w="2431" h="1857" extrusionOk="0">
                  <a:moveTo>
                    <a:pt x="629" y="1"/>
                  </a:moveTo>
                  <a:cubicBezTo>
                    <a:pt x="291" y="1"/>
                    <a:pt x="0" y="333"/>
                    <a:pt x="111" y="678"/>
                  </a:cubicBezTo>
                  <a:cubicBezTo>
                    <a:pt x="236" y="1117"/>
                    <a:pt x="565" y="1399"/>
                    <a:pt x="941" y="1603"/>
                  </a:cubicBezTo>
                  <a:cubicBezTo>
                    <a:pt x="1112" y="1750"/>
                    <a:pt x="1323" y="1857"/>
                    <a:pt x="1545" y="1857"/>
                  </a:cubicBezTo>
                  <a:cubicBezTo>
                    <a:pt x="1630" y="1857"/>
                    <a:pt x="1717" y="1841"/>
                    <a:pt x="1803" y="1807"/>
                  </a:cubicBezTo>
                  <a:cubicBezTo>
                    <a:pt x="2180" y="1666"/>
                    <a:pt x="2430" y="1352"/>
                    <a:pt x="2368" y="945"/>
                  </a:cubicBezTo>
                  <a:cubicBezTo>
                    <a:pt x="2321" y="568"/>
                    <a:pt x="1992" y="255"/>
                    <a:pt x="1600" y="255"/>
                  </a:cubicBezTo>
                  <a:lnTo>
                    <a:pt x="1553" y="255"/>
                  </a:lnTo>
                  <a:cubicBezTo>
                    <a:pt x="1506" y="239"/>
                    <a:pt x="1443" y="224"/>
                    <a:pt x="1380" y="224"/>
                  </a:cubicBezTo>
                  <a:cubicBezTo>
                    <a:pt x="1318" y="224"/>
                    <a:pt x="1271" y="208"/>
                    <a:pt x="1224" y="192"/>
                  </a:cubicBezTo>
                  <a:cubicBezTo>
                    <a:pt x="1114" y="145"/>
                    <a:pt x="957" y="83"/>
                    <a:pt x="769" y="20"/>
                  </a:cubicBezTo>
                  <a:cubicBezTo>
                    <a:pt x="722" y="7"/>
                    <a:pt x="675" y="1"/>
                    <a:pt x="629" y="1"/>
                  </a:cubicBez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3"/>
            <p:cNvSpPr/>
            <p:nvPr/>
          </p:nvSpPr>
          <p:spPr>
            <a:xfrm>
              <a:off x="6814135" y="1900345"/>
              <a:ext cx="41102" cy="67080"/>
            </a:xfrm>
            <a:custGeom>
              <a:avLst/>
              <a:gdLst/>
              <a:ahLst/>
              <a:cxnLst/>
              <a:rect l="l" t="t" r="r" b="b"/>
              <a:pathLst>
                <a:path w="1772" h="2892" extrusionOk="0">
                  <a:moveTo>
                    <a:pt x="802" y="0"/>
                  </a:moveTo>
                  <a:cubicBezTo>
                    <a:pt x="585" y="0"/>
                    <a:pt x="377" y="138"/>
                    <a:pt x="298" y="373"/>
                  </a:cubicBezTo>
                  <a:cubicBezTo>
                    <a:pt x="141" y="844"/>
                    <a:pt x="204" y="1361"/>
                    <a:pt x="110" y="1831"/>
                  </a:cubicBezTo>
                  <a:cubicBezTo>
                    <a:pt x="0" y="2333"/>
                    <a:pt x="282" y="2819"/>
                    <a:pt x="815" y="2881"/>
                  </a:cubicBezTo>
                  <a:cubicBezTo>
                    <a:pt x="857" y="2888"/>
                    <a:pt x="899" y="2891"/>
                    <a:pt x="940" y="2891"/>
                  </a:cubicBezTo>
                  <a:cubicBezTo>
                    <a:pt x="1379" y="2891"/>
                    <a:pt x="1771" y="2523"/>
                    <a:pt x="1771" y="2051"/>
                  </a:cubicBezTo>
                  <a:cubicBezTo>
                    <a:pt x="1756" y="1408"/>
                    <a:pt x="1677" y="624"/>
                    <a:pt x="1176" y="154"/>
                  </a:cubicBezTo>
                  <a:cubicBezTo>
                    <a:pt x="1065" y="49"/>
                    <a:pt x="932" y="0"/>
                    <a:pt x="802" y="0"/>
                  </a:cubicBez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3"/>
            <p:cNvSpPr/>
            <p:nvPr/>
          </p:nvSpPr>
          <p:spPr>
            <a:xfrm>
              <a:off x="6970462" y="1971295"/>
              <a:ext cx="55042" cy="65062"/>
            </a:xfrm>
            <a:custGeom>
              <a:avLst/>
              <a:gdLst/>
              <a:ahLst/>
              <a:cxnLst/>
              <a:rect l="l" t="t" r="r" b="b"/>
              <a:pathLst>
                <a:path w="2373" h="2805" extrusionOk="0">
                  <a:moveTo>
                    <a:pt x="1866" y="1"/>
                  </a:moveTo>
                  <a:cubicBezTo>
                    <a:pt x="1787" y="1"/>
                    <a:pt x="1702" y="23"/>
                    <a:pt x="1615" y="73"/>
                  </a:cubicBezTo>
                  <a:cubicBezTo>
                    <a:pt x="1285" y="261"/>
                    <a:pt x="1019" y="434"/>
                    <a:pt x="752" y="731"/>
                  </a:cubicBezTo>
                  <a:cubicBezTo>
                    <a:pt x="486" y="1029"/>
                    <a:pt x="141" y="1390"/>
                    <a:pt x="63" y="1782"/>
                  </a:cubicBezTo>
                  <a:cubicBezTo>
                    <a:pt x="0" y="2111"/>
                    <a:pt x="78" y="2424"/>
                    <a:pt x="345" y="2628"/>
                  </a:cubicBezTo>
                  <a:cubicBezTo>
                    <a:pt x="491" y="2737"/>
                    <a:pt x="679" y="2804"/>
                    <a:pt x="866" y="2804"/>
                  </a:cubicBezTo>
                  <a:cubicBezTo>
                    <a:pt x="1001" y="2804"/>
                    <a:pt x="1136" y="2770"/>
                    <a:pt x="1254" y="2691"/>
                  </a:cubicBezTo>
                  <a:cubicBezTo>
                    <a:pt x="1599" y="2471"/>
                    <a:pt x="1834" y="2079"/>
                    <a:pt x="2006" y="1703"/>
                  </a:cubicBezTo>
                  <a:cubicBezTo>
                    <a:pt x="2085" y="1531"/>
                    <a:pt x="2179" y="1358"/>
                    <a:pt x="2242" y="1186"/>
                  </a:cubicBezTo>
                  <a:cubicBezTo>
                    <a:pt x="2304" y="998"/>
                    <a:pt x="2304" y="810"/>
                    <a:pt x="2336" y="622"/>
                  </a:cubicBezTo>
                  <a:cubicBezTo>
                    <a:pt x="2373" y="301"/>
                    <a:pt x="2158" y="1"/>
                    <a:pt x="1866" y="1"/>
                  </a:cubicBez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3"/>
            <p:cNvSpPr/>
            <p:nvPr/>
          </p:nvSpPr>
          <p:spPr>
            <a:xfrm>
              <a:off x="7020979" y="2104870"/>
              <a:ext cx="65108" cy="40545"/>
            </a:xfrm>
            <a:custGeom>
              <a:avLst/>
              <a:gdLst/>
              <a:ahLst/>
              <a:cxnLst/>
              <a:rect l="l" t="t" r="r" b="b"/>
              <a:pathLst>
                <a:path w="2807" h="1748" extrusionOk="0">
                  <a:moveTo>
                    <a:pt x="1900" y="0"/>
                  </a:moveTo>
                  <a:cubicBezTo>
                    <a:pt x="1827" y="0"/>
                    <a:pt x="1752" y="11"/>
                    <a:pt x="1678" y="35"/>
                  </a:cubicBezTo>
                  <a:cubicBezTo>
                    <a:pt x="1223" y="192"/>
                    <a:pt x="565" y="270"/>
                    <a:pt x="236" y="647"/>
                  </a:cubicBezTo>
                  <a:cubicBezTo>
                    <a:pt x="48" y="866"/>
                    <a:pt x="1" y="1227"/>
                    <a:pt x="236" y="1430"/>
                  </a:cubicBezTo>
                  <a:cubicBezTo>
                    <a:pt x="531" y="1685"/>
                    <a:pt x="911" y="1747"/>
                    <a:pt x="1292" y="1747"/>
                  </a:cubicBezTo>
                  <a:cubicBezTo>
                    <a:pt x="1498" y="1747"/>
                    <a:pt x="1705" y="1729"/>
                    <a:pt x="1897" y="1712"/>
                  </a:cubicBezTo>
                  <a:cubicBezTo>
                    <a:pt x="2399" y="1665"/>
                    <a:pt x="2807" y="1289"/>
                    <a:pt x="2728" y="756"/>
                  </a:cubicBezTo>
                  <a:cubicBezTo>
                    <a:pt x="2675" y="345"/>
                    <a:pt x="2307" y="0"/>
                    <a:pt x="1900" y="0"/>
                  </a:cubicBez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3"/>
            <p:cNvSpPr/>
            <p:nvPr/>
          </p:nvSpPr>
          <p:spPr>
            <a:xfrm>
              <a:off x="6997367" y="2251247"/>
              <a:ext cx="91759" cy="51748"/>
            </a:xfrm>
            <a:custGeom>
              <a:avLst/>
              <a:gdLst/>
              <a:ahLst/>
              <a:cxnLst/>
              <a:rect l="l" t="t" r="r" b="b"/>
              <a:pathLst>
                <a:path w="3956" h="2231" extrusionOk="0">
                  <a:moveTo>
                    <a:pt x="1073" y="1"/>
                  </a:moveTo>
                  <a:cubicBezTo>
                    <a:pt x="887" y="1"/>
                    <a:pt x="710" y="19"/>
                    <a:pt x="549" y="57"/>
                  </a:cubicBezTo>
                  <a:cubicBezTo>
                    <a:pt x="157" y="151"/>
                    <a:pt x="0" y="699"/>
                    <a:pt x="313" y="982"/>
                  </a:cubicBezTo>
                  <a:cubicBezTo>
                    <a:pt x="611" y="1264"/>
                    <a:pt x="987" y="1420"/>
                    <a:pt x="1364" y="1624"/>
                  </a:cubicBezTo>
                  <a:cubicBezTo>
                    <a:pt x="1740" y="1828"/>
                    <a:pt x="2132" y="2094"/>
                    <a:pt x="2555" y="2204"/>
                  </a:cubicBezTo>
                  <a:cubicBezTo>
                    <a:pt x="2623" y="2222"/>
                    <a:pt x="2691" y="2231"/>
                    <a:pt x="2757" y="2231"/>
                  </a:cubicBezTo>
                  <a:cubicBezTo>
                    <a:pt x="3435" y="2231"/>
                    <a:pt x="3956" y="1338"/>
                    <a:pt x="3370" y="809"/>
                  </a:cubicBezTo>
                  <a:cubicBezTo>
                    <a:pt x="2848" y="338"/>
                    <a:pt x="1880" y="1"/>
                    <a:pt x="1073" y="1"/>
                  </a:cubicBez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3"/>
            <p:cNvSpPr/>
            <p:nvPr/>
          </p:nvSpPr>
          <p:spPr>
            <a:xfrm>
              <a:off x="6910112" y="2342353"/>
              <a:ext cx="45091" cy="67010"/>
            </a:xfrm>
            <a:custGeom>
              <a:avLst/>
              <a:gdLst/>
              <a:ahLst/>
              <a:cxnLst/>
              <a:rect l="l" t="t" r="r" b="b"/>
              <a:pathLst>
                <a:path w="1944" h="2889" extrusionOk="0">
                  <a:moveTo>
                    <a:pt x="468" y="1"/>
                  </a:moveTo>
                  <a:cubicBezTo>
                    <a:pt x="295" y="1"/>
                    <a:pt x="133" y="107"/>
                    <a:pt x="79" y="282"/>
                  </a:cubicBezTo>
                  <a:cubicBezTo>
                    <a:pt x="79" y="298"/>
                    <a:pt x="63" y="345"/>
                    <a:pt x="32" y="439"/>
                  </a:cubicBezTo>
                  <a:cubicBezTo>
                    <a:pt x="0" y="565"/>
                    <a:pt x="32" y="706"/>
                    <a:pt x="63" y="831"/>
                  </a:cubicBezTo>
                  <a:cubicBezTo>
                    <a:pt x="79" y="941"/>
                    <a:pt x="63" y="862"/>
                    <a:pt x="79" y="1003"/>
                  </a:cubicBezTo>
                  <a:cubicBezTo>
                    <a:pt x="79" y="1082"/>
                    <a:pt x="94" y="1176"/>
                    <a:pt x="94" y="1254"/>
                  </a:cubicBezTo>
                  <a:cubicBezTo>
                    <a:pt x="94" y="1270"/>
                    <a:pt x="110" y="1333"/>
                    <a:pt x="110" y="1348"/>
                  </a:cubicBezTo>
                  <a:cubicBezTo>
                    <a:pt x="110" y="1427"/>
                    <a:pt x="126" y="1489"/>
                    <a:pt x="141" y="1568"/>
                  </a:cubicBezTo>
                  <a:cubicBezTo>
                    <a:pt x="141" y="1568"/>
                    <a:pt x="141" y="1615"/>
                    <a:pt x="157" y="1662"/>
                  </a:cubicBezTo>
                  <a:cubicBezTo>
                    <a:pt x="157" y="1693"/>
                    <a:pt x="157" y="1724"/>
                    <a:pt x="157" y="1724"/>
                  </a:cubicBezTo>
                  <a:cubicBezTo>
                    <a:pt x="157" y="1818"/>
                    <a:pt x="173" y="1913"/>
                    <a:pt x="188" y="1991"/>
                  </a:cubicBezTo>
                  <a:cubicBezTo>
                    <a:pt x="235" y="2242"/>
                    <a:pt x="345" y="2461"/>
                    <a:pt x="502" y="2649"/>
                  </a:cubicBezTo>
                  <a:cubicBezTo>
                    <a:pt x="641" y="2817"/>
                    <a:pt x="827" y="2889"/>
                    <a:pt x="1014" y="2889"/>
                  </a:cubicBezTo>
                  <a:cubicBezTo>
                    <a:pt x="1354" y="2889"/>
                    <a:pt x="1702" y="2653"/>
                    <a:pt x="1803" y="2320"/>
                  </a:cubicBezTo>
                  <a:cubicBezTo>
                    <a:pt x="1944" y="1803"/>
                    <a:pt x="1615" y="1286"/>
                    <a:pt x="1348" y="878"/>
                  </a:cubicBezTo>
                  <a:cubicBezTo>
                    <a:pt x="1303" y="810"/>
                    <a:pt x="1290" y="789"/>
                    <a:pt x="1292" y="789"/>
                  </a:cubicBezTo>
                  <a:lnTo>
                    <a:pt x="1292" y="789"/>
                  </a:lnTo>
                  <a:cubicBezTo>
                    <a:pt x="1295" y="789"/>
                    <a:pt x="1337" y="845"/>
                    <a:pt x="1339" y="845"/>
                  </a:cubicBezTo>
                  <a:cubicBezTo>
                    <a:pt x="1341" y="845"/>
                    <a:pt x="1332" y="830"/>
                    <a:pt x="1301" y="784"/>
                  </a:cubicBezTo>
                  <a:cubicBezTo>
                    <a:pt x="1257" y="725"/>
                    <a:pt x="1212" y="679"/>
                    <a:pt x="1181" y="622"/>
                  </a:cubicBezTo>
                  <a:lnTo>
                    <a:pt x="1181" y="622"/>
                  </a:lnTo>
                  <a:cubicBezTo>
                    <a:pt x="1186" y="628"/>
                    <a:pt x="1190" y="633"/>
                    <a:pt x="1191" y="633"/>
                  </a:cubicBezTo>
                  <a:cubicBezTo>
                    <a:pt x="1191" y="633"/>
                    <a:pt x="1187" y="627"/>
                    <a:pt x="1176" y="612"/>
                  </a:cubicBezTo>
                  <a:lnTo>
                    <a:pt x="1176" y="612"/>
                  </a:lnTo>
                  <a:cubicBezTo>
                    <a:pt x="1177" y="615"/>
                    <a:pt x="1179" y="618"/>
                    <a:pt x="1181" y="622"/>
                  </a:cubicBezTo>
                  <a:lnTo>
                    <a:pt x="1181" y="622"/>
                  </a:lnTo>
                  <a:cubicBezTo>
                    <a:pt x="1167" y="604"/>
                    <a:pt x="1144" y="573"/>
                    <a:pt x="1144" y="565"/>
                  </a:cubicBezTo>
                  <a:cubicBezTo>
                    <a:pt x="1113" y="518"/>
                    <a:pt x="1082" y="486"/>
                    <a:pt x="1066" y="439"/>
                  </a:cubicBezTo>
                  <a:cubicBezTo>
                    <a:pt x="988" y="314"/>
                    <a:pt x="925" y="204"/>
                    <a:pt x="800" y="126"/>
                  </a:cubicBezTo>
                  <a:cubicBezTo>
                    <a:pt x="737" y="94"/>
                    <a:pt x="706" y="63"/>
                    <a:pt x="690" y="63"/>
                  </a:cubicBezTo>
                  <a:cubicBezTo>
                    <a:pt x="619" y="21"/>
                    <a:pt x="543" y="1"/>
                    <a:pt x="468" y="1"/>
                  </a:cubicBez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3"/>
            <p:cNvSpPr/>
            <p:nvPr/>
          </p:nvSpPr>
          <p:spPr>
            <a:xfrm>
              <a:off x="6912292" y="2372528"/>
              <a:ext cx="371" cy="1299"/>
            </a:xfrm>
            <a:custGeom>
              <a:avLst/>
              <a:gdLst/>
              <a:ahLst/>
              <a:cxnLst/>
              <a:rect l="l" t="t" r="r" b="b"/>
              <a:pathLst>
                <a:path w="16" h="56" extrusionOk="0">
                  <a:moveTo>
                    <a:pt x="0" y="0"/>
                  </a:moveTo>
                  <a:cubicBezTo>
                    <a:pt x="0" y="5"/>
                    <a:pt x="2" y="10"/>
                    <a:pt x="4" y="15"/>
                  </a:cubicBezTo>
                  <a:lnTo>
                    <a:pt x="4" y="15"/>
                  </a:lnTo>
                  <a:cubicBezTo>
                    <a:pt x="3" y="11"/>
                    <a:pt x="2" y="6"/>
                    <a:pt x="0" y="0"/>
                  </a:cubicBezTo>
                  <a:close/>
                  <a:moveTo>
                    <a:pt x="4" y="15"/>
                  </a:moveTo>
                  <a:lnTo>
                    <a:pt x="4" y="15"/>
                  </a:lnTo>
                  <a:cubicBezTo>
                    <a:pt x="12" y="45"/>
                    <a:pt x="14" y="56"/>
                    <a:pt x="15" y="56"/>
                  </a:cubicBezTo>
                  <a:cubicBezTo>
                    <a:pt x="16" y="56"/>
                    <a:pt x="16" y="52"/>
                    <a:pt x="16" y="47"/>
                  </a:cubicBezTo>
                  <a:cubicBezTo>
                    <a:pt x="16" y="37"/>
                    <a:pt x="9" y="26"/>
                    <a:pt x="4" y="15"/>
                  </a:cubicBez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3"/>
            <p:cNvSpPr/>
            <p:nvPr/>
          </p:nvSpPr>
          <p:spPr>
            <a:xfrm>
              <a:off x="6798131" y="2379533"/>
              <a:ext cx="36370" cy="51493"/>
            </a:xfrm>
            <a:custGeom>
              <a:avLst/>
              <a:gdLst/>
              <a:ahLst/>
              <a:cxnLst/>
              <a:rect l="l" t="t" r="r" b="b"/>
              <a:pathLst>
                <a:path w="1568" h="2220" extrusionOk="0">
                  <a:moveTo>
                    <a:pt x="600" y="0"/>
                  </a:moveTo>
                  <a:cubicBezTo>
                    <a:pt x="481" y="0"/>
                    <a:pt x="366" y="55"/>
                    <a:pt x="314" y="168"/>
                  </a:cubicBezTo>
                  <a:cubicBezTo>
                    <a:pt x="173" y="435"/>
                    <a:pt x="157" y="780"/>
                    <a:pt x="126" y="1109"/>
                  </a:cubicBezTo>
                  <a:cubicBezTo>
                    <a:pt x="0" y="1328"/>
                    <a:pt x="16" y="1642"/>
                    <a:pt x="142" y="1846"/>
                  </a:cubicBezTo>
                  <a:cubicBezTo>
                    <a:pt x="266" y="2082"/>
                    <a:pt x="518" y="2219"/>
                    <a:pt x="781" y="2219"/>
                  </a:cubicBezTo>
                  <a:cubicBezTo>
                    <a:pt x="850" y="2219"/>
                    <a:pt x="920" y="2210"/>
                    <a:pt x="988" y="2190"/>
                  </a:cubicBezTo>
                  <a:cubicBezTo>
                    <a:pt x="1270" y="2112"/>
                    <a:pt x="1474" y="1861"/>
                    <a:pt x="1521" y="1579"/>
                  </a:cubicBezTo>
                  <a:cubicBezTo>
                    <a:pt x="1568" y="1313"/>
                    <a:pt x="1458" y="1093"/>
                    <a:pt x="1286" y="937"/>
                  </a:cubicBezTo>
                  <a:cubicBezTo>
                    <a:pt x="1239" y="842"/>
                    <a:pt x="1192" y="733"/>
                    <a:pt x="1145" y="623"/>
                  </a:cubicBezTo>
                  <a:cubicBezTo>
                    <a:pt x="1066" y="435"/>
                    <a:pt x="1004" y="247"/>
                    <a:pt x="863" y="106"/>
                  </a:cubicBezTo>
                  <a:cubicBezTo>
                    <a:pt x="793" y="36"/>
                    <a:pt x="695" y="0"/>
                    <a:pt x="600" y="0"/>
                  </a:cubicBez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3"/>
            <p:cNvSpPr/>
            <p:nvPr/>
          </p:nvSpPr>
          <p:spPr>
            <a:xfrm>
              <a:off x="6570553" y="2203630"/>
              <a:ext cx="48918" cy="28136"/>
            </a:xfrm>
            <a:custGeom>
              <a:avLst/>
              <a:gdLst/>
              <a:ahLst/>
              <a:cxnLst/>
              <a:rect l="l" t="t" r="r" b="b"/>
              <a:pathLst>
                <a:path w="2109" h="1213" extrusionOk="0">
                  <a:moveTo>
                    <a:pt x="1463" y="1"/>
                  </a:moveTo>
                  <a:cubicBezTo>
                    <a:pt x="1410" y="1"/>
                    <a:pt x="1356" y="8"/>
                    <a:pt x="1301" y="25"/>
                  </a:cubicBezTo>
                  <a:cubicBezTo>
                    <a:pt x="1098" y="72"/>
                    <a:pt x="909" y="56"/>
                    <a:pt x="706" y="103"/>
                  </a:cubicBezTo>
                  <a:cubicBezTo>
                    <a:pt x="502" y="135"/>
                    <a:pt x="361" y="213"/>
                    <a:pt x="157" y="276"/>
                  </a:cubicBezTo>
                  <a:cubicBezTo>
                    <a:pt x="16" y="323"/>
                    <a:pt x="0" y="511"/>
                    <a:pt x="126" y="589"/>
                  </a:cubicBezTo>
                  <a:cubicBezTo>
                    <a:pt x="282" y="699"/>
                    <a:pt x="424" y="824"/>
                    <a:pt x="612" y="903"/>
                  </a:cubicBezTo>
                  <a:cubicBezTo>
                    <a:pt x="784" y="997"/>
                    <a:pt x="972" y="1028"/>
                    <a:pt x="1160" y="1122"/>
                  </a:cubicBezTo>
                  <a:cubicBezTo>
                    <a:pt x="1256" y="1184"/>
                    <a:pt x="1359" y="1213"/>
                    <a:pt x="1460" y="1213"/>
                  </a:cubicBezTo>
                  <a:cubicBezTo>
                    <a:pt x="1741" y="1213"/>
                    <a:pt x="2008" y="995"/>
                    <a:pt x="2054" y="683"/>
                  </a:cubicBezTo>
                  <a:cubicBezTo>
                    <a:pt x="2108" y="330"/>
                    <a:pt x="1809" y="1"/>
                    <a:pt x="1463" y="1"/>
                  </a:cubicBez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" name="Google Shape;353;p3"/>
          <p:cNvGrpSpPr/>
          <p:nvPr/>
        </p:nvGrpSpPr>
        <p:grpSpPr>
          <a:xfrm flipH="1">
            <a:off x="825190" y="938638"/>
            <a:ext cx="7472679" cy="176025"/>
            <a:chOff x="4345425" y="2175475"/>
            <a:chExt cx="800750" cy="176025"/>
          </a:xfrm>
        </p:grpSpPr>
        <p:sp>
          <p:nvSpPr>
            <p:cNvPr id="354" name="Google Shape;354;p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6" name="Google Shape;356;p3"/>
          <p:cNvSpPr txBox="1">
            <a:spLocks noGrp="1"/>
          </p:cNvSpPr>
          <p:nvPr>
            <p:ph type="title"/>
          </p:nvPr>
        </p:nvSpPr>
        <p:spPr>
          <a:xfrm>
            <a:off x="720013" y="36595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iw-IL" sz="4500"/>
              <a:t>מה בקורס שלפנינו?</a:t>
            </a:r>
            <a:endParaRPr sz="4500"/>
          </a:p>
        </p:txBody>
      </p:sp>
      <p:sp>
        <p:nvSpPr>
          <p:cNvPr id="357" name="Google Shape;357;p3"/>
          <p:cNvSpPr txBox="1">
            <a:spLocks noGrp="1"/>
          </p:cNvSpPr>
          <p:nvPr>
            <p:ph type="subTitle" idx="7"/>
          </p:nvPr>
        </p:nvSpPr>
        <p:spPr>
          <a:xfrm>
            <a:off x="804150" y="2098665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iw-IL" sz="2200"/>
              <a:t>התמודדות עם בעיות משמעת לפי גישת הסמכות החדשה</a:t>
            </a:r>
            <a:endParaRPr sz="2200"/>
          </a:p>
        </p:txBody>
      </p:sp>
      <p:sp>
        <p:nvSpPr>
          <p:cNvPr id="358" name="Google Shape;358;p3"/>
          <p:cNvSpPr txBox="1">
            <a:spLocks noGrp="1"/>
          </p:cNvSpPr>
          <p:nvPr>
            <p:ph type="subTitle" idx="8"/>
          </p:nvPr>
        </p:nvSpPr>
        <p:spPr>
          <a:xfrm>
            <a:off x="5833650" y="2098675"/>
            <a:ext cx="2936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iw-IL" sz="2200"/>
              <a:t>היכרות עם בית הספר היסודי, עם תפקיד עוזר ההוראה ותיאום ציפיות</a:t>
            </a:r>
            <a:endParaRPr sz="2200"/>
          </a:p>
        </p:txBody>
      </p:sp>
      <p:sp>
        <p:nvSpPr>
          <p:cNvPr id="359" name="Google Shape;359;p3"/>
          <p:cNvSpPr txBox="1">
            <a:spLocks noGrp="1"/>
          </p:cNvSpPr>
          <p:nvPr>
            <p:ph type="subTitle" idx="13"/>
          </p:nvPr>
        </p:nvSpPr>
        <p:spPr>
          <a:xfrm>
            <a:off x="4515262" y="359640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iw-IL" sz="2200"/>
              <a:t>ייחודו של תלמיד וסגנונות למידה שונים</a:t>
            </a:r>
            <a:endParaRPr sz="2200"/>
          </a:p>
        </p:txBody>
      </p:sp>
      <p:sp>
        <p:nvSpPr>
          <p:cNvPr id="360" name="Google Shape;360;p3"/>
          <p:cNvSpPr txBox="1">
            <a:spLocks noGrp="1"/>
          </p:cNvSpPr>
          <p:nvPr>
            <p:ph type="subTitle" idx="14"/>
          </p:nvPr>
        </p:nvSpPr>
        <p:spPr>
          <a:xfrm>
            <a:off x="3318900" y="2098665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iw-IL" sz="2200"/>
              <a:t>הצצה אל העולם הרגשי של ילדי בית הספר היסודי</a:t>
            </a:r>
            <a:endParaRPr sz="2200"/>
          </a:p>
        </p:txBody>
      </p:sp>
      <p:sp>
        <p:nvSpPr>
          <p:cNvPr id="361" name="Google Shape;361;p3"/>
          <p:cNvSpPr txBox="1">
            <a:spLocks noGrp="1"/>
          </p:cNvSpPr>
          <p:nvPr>
            <p:ph type="subTitle" idx="15"/>
          </p:nvPr>
        </p:nvSpPr>
        <p:spPr>
          <a:xfrm>
            <a:off x="2000512" y="359640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iw-IL" sz="2200"/>
              <a:t>רפלקציה ומשוב</a:t>
            </a:r>
            <a:endParaRPr sz="2200"/>
          </a:p>
        </p:txBody>
      </p:sp>
      <p:grpSp>
        <p:nvGrpSpPr>
          <p:cNvPr id="362" name="Google Shape;362;p3"/>
          <p:cNvGrpSpPr/>
          <p:nvPr/>
        </p:nvGrpSpPr>
        <p:grpSpPr>
          <a:xfrm rot="774224">
            <a:off x="5159142" y="3150985"/>
            <a:ext cx="1218442" cy="585343"/>
            <a:chOff x="4345425" y="2175475"/>
            <a:chExt cx="800750" cy="176025"/>
          </a:xfrm>
        </p:grpSpPr>
        <p:sp>
          <p:nvSpPr>
            <p:cNvPr id="363" name="Google Shape;363;p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5" name="Google Shape;365;p3"/>
          <p:cNvGrpSpPr/>
          <p:nvPr/>
        </p:nvGrpSpPr>
        <p:grpSpPr>
          <a:xfrm rot="774224">
            <a:off x="2644392" y="3150985"/>
            <a:ext cx="1218442" cy="585343"/>
            <a:chOff x="4345425" y="2175475"/>
            <a:chExt cx="800750" cy="176025"/>
          </a:xfrm>
        </p:grpSpPr>
        <p:sp>
          <p:nvSpPr>
            <p:cNvPr id="366" name="Google Shape;366;p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8" name="Google Shape;368;p3"/>
          <p:cNvGrpSpPr/>
          <p:nvPr/>
        </p:nvGrpSpPr>
        <p:grpSpPr>
          <a:xfrm rot="774224">
            <a:off x="6477530" y="1653813"/>
            <a:ext cx="1218442" cy="585343"/>
            <a:chOff x="4345425" y="2175475"/>
            <a:chExt cx="800750" cy="176025"/>
          </a:xfrm>
        </p:grpSpPr>
        <p:sp>
          <p:nvSpPr>
            <p:cNvPr id="369" name="Google Shape;369;p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1" name="Google Shape;371;p3"/>
          <p:cNvGrpSpPr/>
          <p:nvPr/>
        </p:nvGrpSpPr>
        <p:grpSpPr>
          <a:xfrm rot="774224">
            <a:off x="3962780" y="1653813"/>
            <a:ext cx="1218442" cy="585343"/>
            <a:chOff x="4345425" y="2175475"/>
            <a:chExt cx="800750" cy="176025"/>
          </a:xfrm>
        </p:grpSpPr>
        <p:sp>
          <p:nvSpPr>
            <p:cNvPr id="372" name="Google Shape;372;p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4" name="Google Shape;374;p3"/>
          <p:cNvGrpSpPr/>
          <p:nvPr/>
        </p:nvGrpSpPr>
        <p:grpSpPr>
          <a:xfrm rot="774224">
            <a:off x="1448030" y="1653813"/>
            <a:ext cx="1218442" cy="585343"/>
            <a:chOff x="4345425" y="2175475"/>
            <a:chExt cx="800750" cy="176025"/>
          </a:xfrm>
        </p:grpSpPr>
        <p:sp>
          <p:nvSpPr>
            <p:cNvPr id="375" name="Google Shape;375;p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7" name="Google Shape;377;p3"/>
          <p:cNvSpPr txBox="1">
            <a:spLocks noGrp="1"/>
          </p:cNvSpPr>
          <p:nvPr>
            <p:ph type="subTitle" idx="2"/>
          </p:nvPr>
        </p:nvSpPr>
        <p:spPr>
          <a:xfrm>
            <a:off x="4515262" y="3209525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iw-IL"/>
              <a:t>#4</a:t>
            </a:r>
            <a:endParaRPr/>
          </a:p>
        </p:txBody>
      </p:sp>
      <p:sp>
        <p:nvSpPr>
          <p:cNvPr id="378" name="Google Shape;378;p3"/>
          <p:cNvSpPr txBox="1">
            <a:spLocks noGrp="1"/>
          </p:cNvSpPr>
          <p:nvPr>
            <p:ph type="subTitle" idx="3"/>
          </p:nvPr>
        </p:nvSpPr>
        <p:spPr>
          <a:xfrm>
            <a:off x="804150" y="168281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iw-IL"/>
              <a:t>#3</a:t>
            </a:r>
            <a:endParaRPr/>
          </a:p>
        </p:txBody>
      </p:sp>
      <p:sp>
        <p:nvSpPr>
          <p:cNvPr id="379" name="Google Shape;379;p3"/>
          <p:cNvSpPr txBox="1">
            <a:spLocks noGrp="1"/>
          </p:cNvSpPr>
          <p:nvPr>
            <p:ph type="subTitle" idx="4"/>
          </p:nvPr>
        </p:nvSpPr>
        <p:spPr>
          <a:xfrm>
            <a:off x="5833650" y="168281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iw-IL"/>
              <a:t>#1</a:t>
            </a:r>
            <a:endParaRPr/>
          </a:p>
        </p:txBody>
      </p:sp>
      <p:sp>
        <p:nvSpPr>
          <p:cNvPr id="380" name="Google Shape;380;p3"/>
          <p:cNvSpPr txBox="1">
            <a:spLocks noGrp="1"/>
          </p:cNvSpPr>
          <p:nvPr>
            <p:ph type="subTitle" idx="5"/>
          </p:nvPr>
        </p:nvSpPr>
        <p:spPr>
          <a:xfrm>
            <a:off x="2000512" y="3209525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iw-IL"/>
              <a:t>#5</a:t>
            </a:r>
            <a:endParaRPr/>
          </a:p>
        </p:txBody>
      </p:sp>
      <p:sp>
        <p:nvSpPr>
          <p:cNvPr id="381" name="Google Shape;381;p3"/>
          <p:cNvSpPr txBox="1">
            <a:spLocks noGrp="1"/>
          </p:cNvSpPr>
          <p:nvPr>
            <p:ph type="subTitle" idx="6"/>
          </p:nvPr>
        </p:nvSpPr>
        <p:spPr>
          <a:xfrm>
            <a:off x="3318900" y="168281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iw-IL"/>
              <a:t>#2</a:t>
            </a:r>
            <a:endParaRPr/>
          </a:p>
        </p:txBody>
      </p:sp>
      <p:grpSp>
        <p:nvGrpSpPr>
          <p:cNvPr id="382" name="Google Shape;382;p3"/>
          <p:cNvGrpSpPr/>
          <p:nvPr/>
        </p:nvGrpSpPr>
        <p:grpSpPr>
          <a:xfrm>
            <a:off x="3699215" y="4620928"/>
            <a:ext cx="1745583" cy="230173"/>
            <a:chOff x="1394800" y="3522000"/>
            <a:chExt cx="1048650" cy="138275"/>
          </a:xfrm>
        </p:grpSpPr>
        <p:sp>
          <p:nvSpPr>
            <p:cNvPr id="383" name="Google Shape;383;p3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2" name="Google Shape;392;p3"/>
          <p:cNvSpPr/>
          <p:nvPr/>
        </p:nvSpPr>
        <p:spPr>
          <a:xfrm>
            <a:off x="470701" y="154522"/>
            <a:ext cx="1236035" cy="508000"/>
          </a:xfrm>
          <a:prstGeom prst="rect">
            <a:avLst/>
          </a:prstGeom>
          <a:solidFill>
            <a:srgbClr val="FFFFFF">
              <a:alpha val="5333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698" y="236598"/>
            <a:ext cx="902040" cy="343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"/>
          <p:cNvSpPr txBox="1">
            <a:spLocks noGrp="1"/>
          </p:cNvSpPr>
          <p:nvPr>
            <p:ph type="subTitle" idx="1"/>
          </p:nvPr>
        </p:nvSpPr>
        <p:spPr>
          <a:xfrm>
            <a:off x="550855" y="540795"/>
            <a:ext cx="8492700" cy="27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iw-IL" sz="4200" b="1">
                <a:solidFill>
                  <a:srgbClr val="1C4587"/>
                </a:solidFill>
              </a:rPr>
              <a:t>מפגשי היכרות - 1</a:t>
            </a:r>
            <a:endParaRPr sz="4200" b="1">
              <a:solidFill>
                <a:srgbClr val="1C4587"/>
              </a:solidFill>
            </a:endParaRPr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400">
              <a:solidFill>
                <a:srgbClr val="1C4587"/>
              </a:solidFill>
            </a:endParaRPr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iw-IL" sz="2600">
                <a:solidFill>
                  <a:srgbClr val="1C4587"/>
                </a:solidFill>
              </a:rPr>
              <a:t>אנחנו יוצאים לעבודה בקבוצות של חמישה, למטרת היכרות מעמיקה.</a:t>
            </a:r>
            <a:endParaRPr sz="1800"/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iw-IL" sz="2600">
                <a:solidFill>
                  <a:srgbClr val="1C4587"/>
                </a:solidFill>
              </a:rPr>
              <a:t>לרשותכם </a:t>
            </a:r>
            <a:r>
              <a:rPr lang="iw-IL" sz="2600" b="1" u="sng">
                <a:solidFill>
                  <a:schemeClr val="hlink"/>
                </a:solidFill>
                <a:hlinkClick r:id="rId3"/>
              </a:rPr>
              <a:t>פדלט</a:t>
            </a:r>
            <a:r>
              <a:rPr lang="iw-IL" sz="2600">
                <a:solidFill>
                  <a:srgbClr val="1C4587"/>
                </a:solidFill>
              </a:rPr>
              <a:t>. אפשר לכתוב בו "</a:t>
            </a:r>
            <a:r>
              <a:rPr lang="iw-IL" sz="2600" b="1">
                <a:solidFill>
                  <a:srgbClr val="1C4587"/>
                </a:solidFill>
              </a:rPr>
              <a:t>תעודת זהות</a:t>
            </a:r>
            <a:r>
              <a:rPr lang="iw-IL" sz="2600">
                <a:solidFill>
                  <a:srgbClr val="1C4587"/>
                </a:solidFill>
              </a:rPr>
              <a:t>", אבל לא חייבים:</a:t>
            </a:r>
            <a:endParaRPr sz="1800"/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600">
              <a:solidFill>
                <a:srgbClr val="1C4587"/>
              </a:solidFill>
            </a:endParaRPr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iw-IL" sz="2600">
                <a:solidFill>
                  <a:srgbClr val="1C4587"/>
                </a:solidFill>
              </a:rPr>
              <a:t>כל אחד מוזמן ל</a:t>
            </a:r>
            <a:r>
              <a:rPr lang="iw-IL" sz="2600" b="1">
                <a:solidFill>
                  <a:srgbClr val="1C4587"/>
                </a:solidFill>
              </a:rPr>
              <a:t>הציג את עצמו בפני חברי הקבוצה</a:t>
            </a:r>
            <a:r>
              <a:rPr lang="iw-IL" sz="2600">
                <a:solidFill>
                  <a:srgbClr val="1C4587"/>
                </a:solidFill>
              </a:rPr>
              <a:t>, עם פרטים ביוגרפיים שנראים לו חשובים, ולספר על</a:t>
            </a:r>
            <a:r>
              <a:rPr lang="iw-IL" sz="2600" b="1">
                <a:solidFill>
                  <a:srgbClr val="1C4587"/>
                </a:solidFill>
              </a:rPr>
              <a:t> דמות אחת משמעותית </a:t>
            </a:r>
            <a:r>
              <a:rPr lang="iw-IL" sz="2600">
                <a:solidFill>
                  <a:srgbClr val="1C4587"/>
                </a:solidFill>
              </a:rPr>
              <a:t>מחיי בית הספר שלו: מי הדמות ומה הופך אותה למשמעותית?</a:t>
            </a:r>
            <a:endParaRPr sz="2600">
              <a:solidFill>
                <a:srgbClr val="1C4587"/>
              </a:solidFill>
            </a:endParaRPr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iw-IL" sz="2600" b="1" u="sng">
                <a:solidFill>
                  <a:schemeClr val="hlink"/>
                </a:solidFill>
                <a:highlight>
                  <a:schemeClr val="lt1"/>
                </a:highlight>
                <a:hlinkClick r:id="rId3"/>
              </a:rPr>
              <a:t>פדלט</a:t>
            </a:r>
            <a:endParaRPr sz="2600" b="1">
              <a:solidFill>
                <a:srgbClr val="1C4587"/>
              </a:solidFill>
              <a:highlight>
                <a:schemeClr val="lt1"/>
              </a:highlight>
            </a:endParaRPr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600">
              <a:solidFill>
                <a:srgbClr val="1C4587"/>
              </a:solidFill>
              <a:highlight>
                <a:srgbClr val="FFFF00"/>
              </a:highlight>
            </a:endParaRPr>
          </a:p>
        </p:txBody>
      </p:sp>
      <p:grpSp>
        <p:nvGrpSpPr>
          <p:cNvPr id="399" name="Google Shape;399;p4"/>
          <p:cNvGrpSpPr/>
          <p:nvPr/>
        </p:nvGrpSpPr>
        <p:grpSpPr>
          <a:xfrm rot="1017362" flipH="1">
            <a:off x="8031937" y="3629901"/>
            <a:ext cx="771546" cy="905351"/>
            <a:chOff x="645175" y="3632150"/>
            <a:chExt cx="394550" cy="462975"/>
          </a:xfrm>
        </p:grpSpPr>
        <p:sp>
          <p:nvSpPr>
            <p:cNvPr id="400" name="Google Shape;400;p4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4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2" name="Google Shape;402;p4"/>
          <p:cNvGrpSpPr/>
          <p:nvPr/>
        </p:nvGrpSpPr>
        <p:grpSpPr>
          <a:xfrm rot="10800000">
            <a:off x="1909339" y="540804"/>
            <a:ext cx="806657" cy="421744"/>
            <a:chOff x="1822875" y="1377000"/>
            <a:chExt cx="548075" cy="286550"/>
          </a:xfrm>
        </p:grpSpPr>
        <p:sp>
          <p:nvSpPr>
            <p:cNvPr id="403" name="Google Shape;403;p4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4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4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4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4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4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4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4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4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2" name="Google Shape;412;p4"/>
          <p:cNvGrpSpPr/>
          <p:nvPr/>
        </p:nvGrpSpPr>
        <p:grpSpPr>
          <a:xfrm rot="-1610462">
            <a:off x="711774" y="302189"/>
            <a:ext cx="580423" cy="681083"/>
            <a:chOff x="645175" y="3632150"/>
            <a:chExt cx="394550" cy="462975"/>
          </a:xfrm>
        </p:grpSpPr>
        <p:sp>
          <p:nvSpPr>
            <p:cNvPr id="413" name="Google Shape;413;p4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4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5" name="Google Shape;415;p4"/>
          <p:cNvGrpSpPr/>
          <p:nvPr/>
        </p:nvGrpSpPr>
        <p:grpSpPr>
          <a:xfrm rot="2933582">
            <a:off x="2755109" y="4339588"/>
            <a:ext cx="278485" cy="761799"/>
            <a:chOff x="3443472" y="1907731"/>
            <a:chExt cx="454327" cy="1325503"/>
          </a:xfrm>
        </p:grpSpPr>
        <p:sp>
          <p:nvSpPr>
            <p:cNvPr id="416" name="Google Shape;416;p4"/>
            <p:cNvSpPr/>
            <p:nvPr/>
          </p:nvSpPr>
          <p:spPr>
            <a:xfrm>
              <a:off x="3456297" y="1920208"/>
              <a:ext cx="427196" cy="1302484"/>
            </a:xfrm>
            <a:custGeom>
              <a:avLst/>
              <a:gdLst/>
              <a:ahLst/>
              <a:cxnLst/>
              <a:rect l="l" t="t" r="r" b="b"/>
              <a:pathLst>
                <a:path w="7495" h="20879" extrusionOk="0">
                  <a:moveTo>
                    <a:pt x="1630" y="1"/>
                  </a:moveTo>
                  <a:cubicBezTo>
                    <a:pt x="1605" y="6768"/>
                    <a:pt x="828" y="13610"/>
                    <a:pt x="1" y="20352"/>
                  </a:cubicBezTo>
                  <a:cubicBezTo>
                    <a:pt x="1605" y="20427"/>
                    <a:pt x="3234" y="20628"/>
                    <a:pt x="4813" y="20878"/>
                  </a:cubicBezTo>
                  <a:cubicBezTo>
                    <a:pt x="5665" y="14187"/>
                    <a:pt x="6267" y="7470"/>
                    <a:pt x="7495" y="803"/>
                  </a:cubicBezTo>
                  <a:lnTo>
                    <a:pt x="7495" y="803"/>
                  </a:lnTo>
                  <a:cubicBezTo>
                    <a:pt x="7478" y="803"/>
                    <a:pt x="7461" y="814"/>
                    <a:pt x="7445" y="814"/>
                  </a:cubicBezTo>
                  <a:cubicBezTo>
                    <a:pt x="7436" y="814"/>
                    <a:pt x="7428" y="811"/>
                    <a:pt x="7419" y="803"/>
                  </a:cubicBezTo>
                  <a:cubicBezTo>
                    <a:pt x="6517" y="678"/>
                    <a:pt x="5665" y="402"/>
                    <a:pt x="4763" y="277"/>
                  </a:cubicBezTo>
                  <a:cubicBezTo>
                    <a:pt x="3735" y="126"/>
                    <a:pt x="2708" y="76"/>
                    <a:pt x="1680" y="1"/>
                  </a:cubicBezTo>
                  <a:close/>
                </a:path>
              </a:pathLst>
            </a:custGeom>
            <a:solidFill>
              <a:srgbClr val="E0E0E0">
                <a:alpha val="6235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4"/>
            <p:cNvSpPr/>
            <p:nvPr/>
          </p:nvSpPr>
          <p:spPr>
            <a:xfrm>
              <a:off x="3443472" y="1907731"/>
              <a:ext cx="454327" cy="1325503"/>
            </a:xfrm>
            <a:custGeom>
              <a:avLst/>
              <a:gdLst/>
              <a:ahLst/>
              <a:cxnLst/>
              <a:rect l="l" t="t" r="r" b="b"/>
              <a:pathLst>
                <a:path w="7971" h="21248" extrusionOk="0">
                  <a:moveTo>
                    <a:pt x="2077" y="442"/>
                  </a:moveTo>
                  <a:lnTo>
                    <a:pt x="3334" y="527"/>
                  </a:lnTo>
                  <a:cubicBezTo>
                    <a:pt x="3810" y="552"/>
                    <a:pt x="4311" y="602"/>
                    <a:pt x="4787" y="677"/>
                  </a:cubicBezTo>
                  <a:cubicBezTo>
                    <a:pt x="5264" y="727"/>
                    <a:pt x="5740" y="828"/>
                    <a:pt x="6216" y="953"/>
                  </a:cubicBezTo>
                  <a:lnTo>
                    <a:pt x="6943" y="1103"/>
                  </a:lnTo>
                  <a:lnTo>
                    <a:pt x="7319" y="1178"/>
                  </a:lnTo>
                  <a:lnTo>
                    <a:pt x="7452" y="1212"/>
                  </a:lnTo>
                  <a:lnTo>
                    <a:pt x="7452" y="1212"/>
                  </a:lnTo>
                  <a:cubicBezTo>
                    <a:pt x="7167" y="2790"/>
                    <a:pt x="6906" y="4389"/>
                    <a:pt x="6667" y="5965"/>
                  </a:cubicBezTo>
                  <a:cubicBezTo>
                    <a:pt x="6416" y="7645"/>
                    <a:pt x="6191" y="9324"/>
                    <a:pt x="5990" y="11003"/>
                  </a:cubicBezTo>
                  <a:lnTo>
                    <a:pt x="5414" y="16016"/>
                  </a:lnTo>
                  <a:lnTo>
                    <a:pt x="5138" y="18547"/>
                  </a:lnTo>
                  <a:lnTo>
                    <a:pt x="4988" y="19800"/>
                  </a:lnTo>
                  <a:cubicBezTo>
                    <a:pt x="4938" y="20151"/>
                    <a:pt x="4938" y="20527"/>
                    <a:pt x="4913" y="20903"/>
                  </a:cubicBezTo>
                  <a:cubicBezTo>
                    <a:pt x="4862" y="20878"/>
                    <a:pt x="4812" y="20828"/>
                    <a:pt x="4762" y="20828"/>
                  </a:cubicBezTo>
                  <a:lnTo>
                    <a:pt x="4461" y="20778"/>
                  </a:lnTo>
                  <a:lnTo>
                    <a:pt x="3860" y="20702"/>
                  </a:lnTo>
                  <a:lnTo>
                    <a:pt x="2657" y="20527"/>
                  </a:lnTo>
                  <a:cubicBezTo>
                    <a:pt x="1930" y="20436"/>
                    <a:pt x="1203" y="20386"/>
                    <a:pt x="458" y="20341"/>
                  </a:cubicBezTo>
                  <a:lnTo>
                    <a:pt x="458" y="20341"/>
                  </a:lnTo>
                  <a:cubicBezTo>
                    <a:pt x="670" y="18717"/>
                    <a:pt x="861" y="17115"/>
                    <a:pt x="1028" y="15489"/>
                  </a:cubicBezTo>
                  <a:cubicBezTo>
                    <a:pt x="1128" y="14662"/>
                    <a:pt x="1228" y="13810"/>
                    <a:pt x="1279" y="12958"/>
                  </a:cubicBezTo>
                  <a:cubicBezTo>
                    <a:pt x="1304" y="12106"/>
                    <a:pt x="1379" y="11254"/>
                    <a:pt x="1479" y="10402"/>
                  </a:cubicBezTo>
                  <a:cubicBezTo>
                    <a:pt x="1629" y="8722"/>
                    <a:pt x="1780" y="7018"/>
                    <a:pt x="1905" y="5314"/>
                  </a:cubicBezTo>
                  <a:cubicBezTo>
                    <a:pt x="2001" y="3690"/>
                    <a:pt x="2051" y="2066"/>
                    <a:pt x="2077" y="442"/>
                  </a:cubicBezTo>
                  <a:close/>
                  <a:moveTo>
                    <a:pt x="1855" y="0"/>
                  </a:moveTo>
                  <a:cubicBezTo>
                    <a:pt x="1755" y="0"/>
                    <a:pt x="1654" y="76"/>
                    <a:pt x="1654" y="201"/>
                  </a:cubicBezTo>
                  <a:cubicBezTo>
                    <a:pt x="1654" y="1905"/>
                    <a:pt x="1579" y="3610"/>
                    <a:pt x="1504" y="5289"/>
                  </a:cubicBezTo>
                  <a:cubicBezTo>
                    <a:pt x="1429" y="6993"/>
                    <a:pt x="1354" y="8697"/>
                    <a:pt x="1203" y="10376"/>
                  </a:cubicBezTo>
                  <a:cubicBezTo>
                    <a:pt x="1128" y="11229"/>
                    <a:pt x="1053" y="12081"/>
                    <a:pt x="903" y="12908"/>
                  </a:cubicBezTo>
                  <a:cubicBezTo>
                    <a:pt x="777" y="13760"/>
                    <a:pt x="702" y="14612"/>
                    <a:pt x="602" y="15439"/>
                  </a:cubicBezTo>
                  <a:cubicBezTo>
                    <a:pt x="426" y="17143"/>
                    <a:pt x="226" y="18823"/>
                    <a:pt x="0" y="20502"/>
                  </a:cubicBezTo>
                  <a:lnTo>
                    <a:pt x="0" y="20527"/>
                  </a:lnTo>
                  <a:cubicBezTo>
                    <a:pt x="0" y="20652"/>
                    <a:pt x="101" y="20752"/>
                    <a:pt x="201" y="20752"/>
                  </a:cubicBezTo>
                  <a:cubicBezTo>
                    <a:pt x="1003" y="20803"/>
                    <a:pt x="1805" y="20878"/>
                    <a:pt x="2607" y="20953"/>
                  </a:cubicBezTo>
                  <a:lnTo>
                    <a:pt x="3810" y="21103"/>
                  </a:lnTo>
                  <a:lnTo>
                    <a:pt x="4411" y="21179"/>
                  </a:lnTo>
                  <a:lnTo>
                    <a:pt x="4712" y="21229"/>
                  </a:lnTo>
                  <a:cubicBezTo>
                    <a:pt x="4787" y="21241"/>
                    <a:pt x="4862" y="21247"/>
                    <a:pt x="4938" y="21247"/>
                  </a:cubicBezTo>
                  <a:cubicBezTo>
                    <a:pt x="5013" y="21247"/>
                    <a:pt x="5088" y="21241"/>
                    <a:pt x="5163" y="21229"/>
                  </a:cubicBezTo>
                  <a:cubicBezTo>
                    <a:pt x="5238" y="20778"/>
                    <a:pt x="5339" y="20301"/>
                    <a:pt x="5389" y="19850"/>
                  </a:cubicBezTo>
                  <a:lnTo>
                    <a:pt x="5564" y="18597"/>
                  </a:lnTo>
                  <a:lnTo>
                    <a:pt x="5865" y="16066"/>
                  </a:lnTo>
                  <a:lnTo>
                    <a:pt x="6492" y="11053"/>
                  </a:lnTo>
                  <a:cubicBezTo>
                    <a:pt x="6717" y="9374"/>
                    <a:pt x="6918" y="7720"/>
                    <a:pt x="7143" y="6041"/>
                  </a:cubicBezTo>
                  <a:cubicBezTo>
                    <a:pt x="7394" y="4386"/>
                    <a:pt x="7644" y="2707"/>
                    <a:pt x="7945" y="1053"/>
                  </a:cubicBezTo>
                  <a:cubicBezTo>
                    <a:pt x="7970" y="1028"/>
                    <a:pt x="7970" y="1028"/>
                    <a:pt x="7970" y="1003"/>
                  </a:cubicBezTo>
                  <a:cubicBezTo>
                    <a:pt x="7945" y="878"/>
                    <a:pt x="7845" y="777"/>
                    <a:pt x="7720" y="777"/>
                  </a:cubicBezTo>
                  <a:lnTo>
                    <a:pt x="7594" y="777"/>
                  </a:lnTo>
                  <a:lnTo>
                    <a:pt x="7394" y="752"/>
                  </a:lnTo>
                  <a:lnTo>
                    <a:pt x="7043" y="677"/>
                  </a:lnTo>
                  <a:lnTo>
                    <a:pt x="6316" y="502"/>
                  </a:lnTo>
                  <a:cubicBezTo>
                    <a:pt x="5840" y="401"/>
                    <a:pt x="5339" y="301"/>
                    <a:pt x="4837" y="226"/>
                  </a:cubicBezTo>
                  <a:cubicBezTo>
                    <a:pt x="4361" y="176"/>
                    <a:pt x="3860" y="126"/>
                    <a:pt x="3359" y="76"/>
                  </a:cubicBezTo>
                  <a:lnTo>
                    <a:pt x="1855" y="0"/>
                  </a:ln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8" name="Google Shape;418;p4"/>
          <p:cNvSpPr/>
          <p:nvPr/>
        </p:nvSpPr>
        <p:spPr>
          <a:xfrm>
            <a:off x="470701" y="154522"/>
            <a:ext cx="1236035" cy="508000"/>
          </a:xfrm>
          <a:prstGeom prst="rect">
            <a:avLst/>
          </a:prstGeom>
          <a:solidFill>
            <a:srgbClr val="FFFFFF">
              <a:alpha val="5333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9" name="Google Shape;41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0848" y="83523"/>
            <a:ext cx="902040" cy="343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6"/>
          <p:cNvSpPr txBox="1">
            <a:spLocks noGrp="1"/>
          </p:cNvSpPr>
          <p:nvPr>
            <p:ph type="subTitle" idx="1"/>
          </p:nvPr>
        </p:nvSpPr>
        <p:spPr>
          <a:xfrm>
            <a:off x="1001985" y="631633"/>
            <a:ext cx="7453284" cy="27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iw-IL" sz="4200" b="1">
                <a:solidFill>
                  <a:srgbClr val="1C4587"/>
                </a:solidFill>
              </a:rPr>
              <a:t>מפגשי היכרות - 2</a:t>
            </a:r>
            <a:endParaRPr sz="3000">
              <a:solidFill>
                <a:srgbClr val="1C4587"/>
              </a:solidFill>
            </a:endParaRPr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iw-IL" sz="2600">
                <a:solidFill>
                  <a:srgbClr val="1C4587"/>
                </a:solidFill>
              </a:rPr>
              <a:t>נקיים היכרות בצורה קצת שונה:</a:t>
            </a:r>
            <a:endParaRPr sz="1800"/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iw-IL" sz="2600">
                <a:solidFill>
                  <a:srgbClr val="1C4587"/>
                </a:solidFill>
              </a:rPr>
              <a:t>כל אחד מוזמן ל</a:t>
            </a:r>
            <a:r>
              <a:rPr lang="iw-IL" sz="2600" b="1">
                <a:solidFill>
                  <a:srgbClr val="1C4587"/>
                </a:solidFill>
              </a:rPr>
              <a:t>הציג את עצמו בפני חברי הקבוצה</a:t>
            </a:r>
            <a:r>
              <a:rPr lang="iw-IL" sz="2600">
                <a:solidFill>
                  <a:srgbClr val="1C4587"/>
                </a:solidFill>
              </a:rPr>
              <a:t>, עם פרטים ביוגרפיים שנראים לו חשובים, ולענות על </a:t>
            </a:r>
            <a:r>
              <a:rPr lang="iw-IL" sz="2600" b="1">
                <a:solidFill>
                  <a:srgbClr val="1C4587"/>
                </a:solidFill>
              </a:rPr>
              <a:t>אחת משתי השאלות</a:t>
            </a:r>
            <a:r>
              <a:rPr lang="iw-IL" sz="2600">
                <a:solidFill>
                  <a:srgbClr val="1C4587"/>
                </a:solidFill>
              </a:rPr>
              <a:t> השאלות (לבחירתכם):</a:t>
            </a:r>
            <a:endParaRPr sz="1800"/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600">
              <a:solidFill>
                <a:srgbClr val="1C4587"/>
              </a:solidFill>
            </a:endParaRPr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iw-IL" sz="2600">
                <a:solidFill>
                  <a:srgbClr val="1C4587"/>
                </a:solidFill>
              </a:rPr>
              <a:t>1. במה עסקתי לפני שהגעתי להיות עוזר הוראה.</a:t>
            </a:r>
            <a:endParaRPr sz="1800"/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600">
              <a:solidFill>
                <a:srgbClr val="1C4587"/>
              </a:solidFill>
            </a:endParaRPr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iw-IL" sz="2600">
                <a:solidFill>
                  <a:srgbClr val="1C4587"/>
                </a:solidFill>
              </a:rPr>
              <a:t>2. אם לא היו לי מגבלות של לימודים, שכר או כל מגבלה אחרת – במה הייתי רוצה לעסוק?</a:t>
            </a:r>
            <a:endParaRPr sz="1800"/>
          </a:p>
        </p:txBody>
      </p:sp>
      <p:grpSp>
        <p:nvGrpSpPr>
          <p:cNvPr id="425" name="Google Shape;425;p6"/>
          <p:cNvGrpSpPr/>
          <p:nvPr/>
        </p:nvGrpSpPr>
        <p:grpSpPr>
          <a:xfrm rot="1017362" flipH="1">
            <a:off x="7768163" y="284392"/>
            <a:ext cx="771546" cy="905351"/>
            <a:chOff x="645175" y="3632150"/>
            <a:chExt cx="394550" cy="462975"/>
          </a:xfrm>
        </p:grpSpPr>
        <p:sp>
          <p:nvSpPr>
            <p:cNvPr id="426" name="Google Shape;426;p6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6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8" name="Google Shape;428;p6"/>
          <p:cNvGrpSpPr/>
          <p:nvPr/>
        </p:nvGrpSpPr>
        <p:grpSpPr>
          <a:xfrm rot="10800000">
            <a:off x="1909339" y="540804"/>
            <a:ext cx="806657" cy="421744"/>
            <a:chOff x="1822875" y="1377000"/>
            <a:chExt cx="548075" cy="286550"/>
          </a:xfrm>
        </p:grpSpPr>
        <p:sp>
          <p:nvSpPr>
            <p:cNvPr id="429" name="Google Shape;429;p6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6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6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6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6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6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6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6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6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8" name="Google Shape;438;p6"/>
          <p:cNvGrpSpPr/>
          <p:nvPr/>
        </p:nvGrpSpPr>
        <p:grpSpPr>
          <a:xfrm rot="-1610462">
            <a:off x="711774" y="302189"/>
            <a:ext cx="580423" cy="681083"/>
            <a:chOff x="645175" y="3632150"/>
            <a:chExt cx="394550" cy="462975"/>
          </a:xfrm>
        </p:grpSpPr>
        <p:sp>
          <p:nvSpPr>
            <p:cNvPr id="439" name="Google Shape;439;p6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6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1" name="Google Shape;441;p6"/>
          <p:cNvGrpSpPr/>
          <p:nvPr/>
        </p:nvGrpSpPr>
        <p:grpSpPr>
          <a:xfrm rot="2933582">
            <a:off x="635364" y="3460618"/>
            <a:ext cx="278485" cy="761799"/>
            <a:chOff x="3443472" y="1907731"/>
            <a:chExt cx="454327" cy="1325503"/>
          </a:xfrm>
        </p:grpSpPr>
        <p:sp>
          <p:nvSpPr>
            <p:cNvPr id="442" name="Google Shape;442;p6"/>
            <p:cNvSpPr/>
            <p:nvPr/>
          </p:nvSpPr>
          <p:spPr>
            <a:xfrm>
              <a:off x="3456297" y="1920208"/>
              <a:ext cx="427196" cy="1302484"/>
            </a:xfrm>
            <a:custGeom>
              <a:avLst/>
              <a:gdLst/>
              <a:ahLst/>
              <a:cxnLst/>
              <a:rect l="l" t="t" r="r" b="b"/>
              <a:pathLst>
                <a:path w="7495" h="20879" extrusionOk="0">
                  <a:moveTo>
                    <a:pt x="1630" y="1"/>
                  </a:moveTo>
                  <a:cubicBezTo>
                    <a:pt x="1605" y="6768"/>
                    <a:pt x="828" y="13610"/>
                    <a:pt x="1" y="20352"/>
                  </a:cubicBezTo>
                  <a:cubicBezTo>
                    <a:pt x="1605" y="20427"/>
                    <a:pt x="3234" y="20628"/>
                    <a:pt x="4813" y="20878"/>
                  </a:cubicBezTo>
                  <a:cubicBezTo>
                    <a:pt x="5665" y="14187"/>
                    <a:pt x="6267" y="7470"/>
                    <a:pt x="7495" y="803"/>
                  </a:cubicBezTo>
                  <a:lnTo>
                    <a:pt x="7495" y="803"/>
                  </a:lnTo>
                  <a:cubicBezTo>
                    <a:pt x="7478" y="803"/>
                    <a:pt x="7461" y="814"/>
                    <a:pt x="7445" y="814"/>
                  </a:cubicBezTo>
                  <a:cubicBezTo>
                    <a:pt x="7436" y="814"/>
                    <a:pt x="7428" y="811"/>
                    <a:pt x="7419" y="803"/>
                  </a:cubicBezTo>
                  <a:cubicBezTo>
                    <a:pt x="6517" y="678"/>
                    <a:pt x="5665" y="402"/>
                    <a:pt x="4763" y="277"/>
                  </a:cubicBezTo>
                  <a:cubicBezTo>
                    <a:pt x="3735" y="126"/>
                    <a:pt x="2708" y="76"/>
                    <a:pt x="1680" y="1"/>
                  </a:cubicBezTo>
                  <a:close/>
                </a:path>
              </a:pathLst>
            </a:custGeom>
            <a:solidFill>
              <a:srgbClr val="E0E0E0">
                <a:alpha val="6235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6"/>
            <p:cNvSpPr/>
            <p:nvPr/>
          </p:nvSpPr>
          <p:spPr>
            <a:xfrm>
              <a:off x="3443472" y="1907731"/>
              <a:ext cx="454327" cy="1325503"/>
            </a:xfrm>
            <a:custGeom>
              <a:avLst/>
              <a:gdLst/>
              <a:ahLst/>
              <a:cxnLst/>
              <a:rect l="l" t="t" r="r" b="b"/>
              <a:pathLst>
                <a:path w="7971" h="21248" extrusionOk="0">
                  <a:moveTo>
                    <a:pt x="2077" y="442"/>
                  </a:moveTo>
                  <a:lnTo>
                    <a:pt x="3334" y="527"/>
                  </a:lnTo>
                  <a:cubicBezTo>
                    <a:pt x="3810" y="552"/>
                    <a:pt x="4311" y="602"/>
                    <a:pt x="4787" y="677"/>
                  </a:cubicBezTo>
                  <a:cubicBezTo>
                    <a:pt x="5264" y="727"/>
                    <a:pt x="5740" y="828"/>
                    <a:pt x="6216" y="953"/>
                  </a:cubicBezTo>
                  <a:lnTo>
                    <a:pt x="6943" y="1103"/>
                  </a:lnTo>
                  <a:lnTo>
                    <a:pt x="7319" y="1178"/>
                  </a:lnTo>
                  <a:lnTo>
                    <a:pt x="7452" y="1212"/>
                  </a:lnTo>
                  <a:lnTo>
                    <a:pt x="7452" y="1212"/>
                  </a:lnTo>
                  <a:cubicBezTo>
                    <a:pt x="7167" y="2790"/>
                    <a:pt x="6906" y="4389"/>
                    <a:pt x="6667" y="5965"/>
                  </a:cubicBezTo>
                  <a:cubicBezTo>
                    <a:pt x="6416" y="7645"/>
                    <a:pt x="6191" y="9324"/>
                    <a:pt x="5990" y="11003"/>
                  </a:cubicBezTo>
                  <a:lnTo>
                    <a:pt x="5414" y="16016"/>
                  </a:lnTo>
                  <a:lnTo>
                    <a:pt x="5138" y="18547"/>
                  </a:lnTo>
                  <a:lnTo>
                    <a:pt x="4988" y="19800"/>
                  </a:lnTo>
                  <a:cubicBezTo>
                    <a:pt x="4938" y="20151"/>
                    <a:pt x="4938" y="20527"/>
                    <a:pt x="4913" y="20903"/>
                  </a:cubicBezTo>
                  <a:cubicBezTo>
                    <a:pt x="4862" y="20878"/>
                    <a:pt x="4812" y="20828"/>
                    <a:pt x="4762" y="20828"/>
                  </a:cubicBezTo>
                  <a:lnTo>
                    <a:pt x="4461" y="20778"/>
                  </a:lnTo>
                  <a:lnTo>
                    <a:pt x="3860" y="20702"/>
                  </a:lnTo>
                  <a:lnTo>
                    <a:pt x="2657" y="20527"/>
                  </a:lnTo>
                  <a:cubicBezTo>
                    <a:pt x="1930" y="20436"/>
                    <a:pt x="1203" y="20386"/>
                    <a:pt x="458" y="20341"/>
                  </a:cubicBezTo>
                  <a:lnTo>
                    <a:pt x="458" y="20341"/>
                  </a:lnTo>
                  <a:cubicBezTo>
                    <a:pt x="670" y="18717"/>
                    <a:pt x="861" y="17115"/>
                    <a:pt x="1028" y="15489"/>
                  </a:cubicBezTo>
                  <a:cubicBezTo>
                    <a:pt x="1128" y="14662"/>
                    <a:pt x="1228" y="13810"/>
                    <a:pt x="1279" y="12958"/>
                  </a:cubicBezTo>
                  <a:cubicBezTo>
                    <a:pt x="1304" y="12106"/>
                    <a:pt x="1379" y="11254"/>
                    <a:pt x="1479" y="10402"/>
                  </a:cubicBezTo>
                  <a:cubicBezTo>
                    <a:pt x="1629" y="8722"/>
                    <a:pt x="1780" y="7018"/>
                    <a:pt x="1905" y="5314"/>
                  </a:cubicBezTo>
                  <a:cubicBezTo>
                    <a:pt x="2001" y="3690"/>
                    <a:pt x="2051" y="2066"/>
                    <a:pt x="2077" y="442"/>
                  </a:cubicBezTo>
                  <a:close/>
                  <a:moveTo>
                    <a:pt x="1855" y="0"/>
                  </a:moveTo>
                  <a:cubicBezTo>
                    <a:pt x="1755" y="0"/>
                    <a:pt x="1654" y="76"/>
                    <a:pt x="1654" y="201"/>
                  </a:cubicBezTo>
                  <a:cubicBezTo>
                    <a:pt x="1654" y="1905"/>
                    <a:pt x="1579" y="3610"/>
                    <a:pt x="1504" y="5289"/>
                  </a:cubicBezTo>
                  <a:cubicBezTo>
                    <a:pt x="1429" y="6993"/>
                    <a:pt x="1354" y="8697"/>
                    <a:pt x="1203" y="10376"/>
                  </a:cubicBezTo>
                  <a:cubicBezTo>
                    <a:pt x="1128" y="11229"/>
                    <a:pt x="1053" y="12081"/>
                    <a:pt x="903" y="12908"/>
                  </a:cubicBezTo>
                  <a:cubicBezTo>
                    <a:pt x="777" y="13760"/>
                    <a:pt x="702" y="14612"/>
                    <a:pt x="602" y="15439"/>
                  </a:cubicBezTo>
                  <a:cubicBezTo>
                    <a:pt x="426" y="17143"/>
                    <a:pt x="226" y="18823"/>
                    <a:pt x="0" y="20502"/>
                  </a:cubicBezTo>
                  <a:lnTo>
                    <a:pt x="0" y="20527"/>
                  </a:lnTo>
                  <a:cubicBezTo>
                    <a:pt x="0" y="20652"/>
                    <a:pt x="101" y="20752"/>
                    <a:pt x="201" y="20752"/>
                  </a:cubicBezTo>
                  <a:cubicBezTo>
                    <a:pt x="1003" y="20803"/>
                    <a:pt x="1805" y="20878"/>
                    <a:pt x="2607" y="20953"/>
                  </a:cubicBezTo>
                  <a:lnTo>
                    <a:pt x="3810" y="21103"/>
                  </a:lnTo>
                  <a:lnTo>
                    <a:pt x="4411" y="21179"/>
                  </a:lnTo>
                  <a:lnTo>
                    <a:pt x="4712" y="21229"/>
                  </a:lnTo>
                  <a:cubicBezTo>
                    <a:pt x="4787" y="21241"/>
                    <a:pt x="4862" y="21247"/>
                    <a:pt x="4938" y="21247"/>
                  </a:cubicBezTo>
                  <a:cubicBezTo>
                    <a:pt x="5013" y="21247"/>
                    <a:pt x="5088" y="21241"/>
                    <a:pt x="5163" y="21229"/>
                  </a:cubicBezTo>
                  <a:cubicBezTo>
                    <a:pt x="5238" y="20778"/>
                    <a:pt x="5339" y="20301"/>
                    <a:pt x="5389" y="19850"/>
                  </a:cubicBezTo>
                  <a:lnTo>
                    <a:pt x="5564" y="18597"/>
                  </a:lnTo>
                  <a:lnTo>
                    <a:pt x="5865" y="16066"/>
                  </a:lnTo>
                  <a:lnTo>
                    <a:pt x="6492" y="11053"/>
                  </a:lnTo>
                  <a:cubicBezTo>
                    <a:pt x="6717" y="9374"/>
                    <a:pt x="6918" y="7720"/>
                    <a:pt x="7143" y="6041"/>
                  </a:cubicBezTo>
                  <a:cubicBezTo>
                    <a:pt x="7394" y="4386"/>
                    <a:pt x="7644" y="2707"/>
                    <a:pt x="7945" y="1053"/>
                  </a:cubicBezTo>
                  <a:cubicBezTo>
                    <a:pt x="7970" y="1028"/>
                    <a:pt x="7970" y="1028"/>
                    <a:pt x="7970" y="1003"/>
                  </a:cubicBezTo>
                  <a:cubicBezTo>
                    <a:pt x="7945" y="878"/>
                    <a:pt x="7845" y="777"/>
                    <a:pt x="7720" y="777"/>
                  </a:cubicBezTo>
                  <a:lnTo>
                    <a:pt x="7594" y="777"/>
                  </a:lnTo>
                  <a:lnTo>
                    <a:pt x="7394" y="752"/>
                  </a:lnTo>
                  <a:lnTo>
                    <a:pt x="7043" y="677"/>
                  </a:lnTo>
                  <a:lnTo>
                    <a:pt x="6316" y="502"/>
                  </a:lnTo>
                  <a:cubicBezTo>
                    <a:pt x="5840" y="401"/>
                    <a:pt x="5339" y="301"/>
                    <a:pt x="4837" y="226"/>
                  </a:cubicBezTo>
                  <a:cubicBezTo>
                    <a:pt x="4361" y="176"/>
                    <a:pt x="3860" y="126"/>
                    <a:pt x="3359" y="76"/>
                  </a:cubicBezTo>
                  <a:lnTo>
                    <a:pt x="1855" y="0"/>
                  </a:ln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4" name="Google Shape;444;p6"/>
          <p:cNvSpPr/>
          <p:nvPr/>
        </p:nvSpPr>
        <p:spPr>
          <a:xfrm>
            <a:off x="470701" y="154522"/>
            <a:ext cx="1236035" cy="508000"/>
          </a:xfrm>
          <a:prstGeom prst="rect">
            <a:avLst/>
          </a:prstGeom>
          <a:solidFill>
            <a:srgbClr val="FFFFFF">
              <a:alpha val="5333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5" name="Google Shape;44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848" y="68198"/>
            <a:ext cx="902040" cy="343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7"/>
          <p:cNvSpPr/>
          <p:nvPr/>
        </p:nvSpPr>
        <p:spPr>
          <a:xfrm>
            <a:off x="2186309" y="921275"/>
            <a:ext cx="5410773" cy="310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w-IL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אנא השתמשו ב 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w-IL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אנחנו נציב לכם מספר תפקידים </a:t>
            </a:r>
            <a:br>
              <a:rPr lang="iw-IL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w-IL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ונשאל אתכם מי אחראי עליהם?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w-IL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אם המנהל – סמנו: ______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w-IL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אם הסגן –    סמנו: ______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w-IL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אם המורה – סמנו: ______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1" name="Google Shape;451;p7" descr="https://zoom-support-cdn.s3.amazonaws.com/images/en-us/desktop/generic/in-meeting/reaction-options-5-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1943" y="2310541"/>
            <a:ext cx="2790825" cy="1447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7" descr="https://zoom-support-cdn.s3.amazonaws.com/images/en-us/desktop/generic/in-meeting/reaction-options-5-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94361" y="2772324"/>
            <a:ext cx="2790825" cy="1447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7" descr="https://zoom-support-cdn.s3.amazonaws.com/images/en-us/desktop/generic/in-meeting/reaction-options-5-2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33383" y="3188207"/>
            <a:ext cx="2790825" cy="1447801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7"/>
          <p:cNvSpPr/>
          <p:nvPr/>
        </p:nvSpPr>
        <p:spPr>
          <a:xfrm>
            <a:off x="470701" y="154522"/>
            <a:ext cx="1236035" cy="508000"/>
          </a:xfrm>
          <a:prstGeom prst="rect">
            <a:avLst/>
          </a:prstGeom>
          <a:solidFill>
            <a:srgbClr val="FFFFFF">
              <a:alpha val="5333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5" name="Google Shape;455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7698" y="236598"/>
            <a:ext cx="902040" cy="343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639607" y="662525"/>
            <a:ext cx="1119818" cy="76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a62f969b61_0_12"/>
          <p:cNvSpPr txBox="1">
            <a:spLocks noGrp="1"/>
          </p:cNvSpPr>
          <p:nvPr>
            <p:ph type="title"/>
          </p:nvPr>
        </p:nvSpPr>
        <p:spPr>
          <a:xfrm>
            <a:off x="2059049" y="862175"/>
            <a:ext cx="5025900" cy="10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iw-IL" sz="4000"/>
              <a:t>מי אחראי על</a:t>
            </a:r>
            <a:endParaRPr sz="4000"/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4000"/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iw-IL" sz="4000"/>
              <a:t>טיפול בבעיות משמעת?</a:t>
            </a:r>
            <a:endParaRPr sz="4000"/>
          </a:p>
        </p:txBody>
      </p:sp>
      <p:sp>
        <p:nvSpPr>
          <p:cNvPr id="462" name="Google Shape;462;ga62f969b61_0_12"/>
          <p:cNvSpPr/>
          <p:nvPr/>
        </p:nvSpPr>
        <p:spPr>
          <a:xfrm>
            <a:off x="470701" y="154522"/>
            <a:ext cx="1236000" cy="507900"/>
          </a:xfrm>
          <a:prstGeom prst="rect">
            <a:avLst/>
          </a:prstGeom>
          <a:solidFill>
            <a:srgbClr val="FFFFFF">
              <a:alpha val="5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3" name="Google Shape;463;ga62f969b61_0_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698" y="236598"/>
            <a:ext cx="902040" cy="343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a62f969b61_0_24"/>
          <p:cNvSpPr txBox="1">
            <a:spLocks noGrp="1"/>
          </p:cNvSpPr>
          <p:nvPr>
            <p:ph type="title"/>
          </p:nvPr>
        </p:nvSpPr>
        <p:spPr>
          <a:xfrm>
            <a:off x="2059049" y="862175"/>
            <a:ext cx="5025900" cy="10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iw-IL" sz="4000"/>
              <a:t>מי אחראי על</a:t>
            </a:r>
            <a:endParaRPr sz="4000"/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4000"/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iw-IL" sz="4000"/>
              <a:t>בניית מערכת השעות ושיבוץ מורים מחליפים?</a:t>
            </a:r>
            <a:endParaRPr sz="4000"/>
          </a:p>
        </p:txBody>
      </p:sp>
      <p:sp>
        <p:nvSpPr>
          <p:cNvPr id="469" name="Google Shape;469;ga62f969b61_0_24"/>
          <p:cNvSpPr/>
          <p:nvPr/>
        </p:nvSpPr>
        <p:spPr>
          <a:xfrm>
            <a:off x="470701" y="154522"/>
            <a:ext cx="1236000" cy="507900"/>
          </a:xfrm>
          <a:prstGeom prst="rect">
            <a:avLst/>
          </a:prstGeom>
          <a:solidFill>
            <a:srgbClr val="FFFFFF">
              <a:alpha val="5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0" name="Google Shape;470;ga62f969b61_0_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698" y="236598"/>
            <a:ext cx="902040" cy="343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a62f969b61_0_30"/>
          <p:cNvSpPr txBox="1">
            <a:spLocks noGrp="1"/>
          </p:cNvSpPr>
          <p:nvPr>
            <p:ph type="title"/>
          </p:nvPr>
        </p:nvSpPr>
        <p:spPr>
          <a:xfrm>
            <a:off x="2059049" y="862175"/>
            <a:ext cx="5025900" cy="10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iw-IL" sz="4000"/>
              <a:t>מי אחראי על</a:t>
            </a:r>
            <a:endParaRPr sz="4000"/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4000"/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iw-IL" sz="4000"/>
              <a:t>הכנת שיעורים מעניינים ורלוונטיים?</a:t>
            </a:r>
            <a:endParaRPr sz="4000"/>
          </a:p>
        </p:txBody>
      </p:sp>
      <p:sp>
        <p:nvSpPr>
          <p:cNvPr id="476" name="Google Shape;476;ga62f969b61_0_30"/>
          <p:cNvSpPr/>
          <p:nvPr/>
        </p:nvSpPr>
        <p:spPr>
          <a:xfrm>
            <a:off x="470701" y="154522"/>
            <a:ext cx="1236000" cy="507900"/>
          </a:xfrm>
          <a:prstGeom prst="rect">
            <a:avLst/>
          </a:prstGeom>
          <a:solidFill>
            <a:srgbClr val="FFFFFF">
              <a:alpha val="5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7" name="Google Shape;477;ga62f969b61_0_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698" y="236598"/>
            <a:ext cx="902040" cy="343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nline Notebook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EEEEEE"/>
      </a:lt2>
      <a:accent1>
        <a:srgbClr val="FFF8D3"/>
      </a:accent1>
      <a:accent2>
        <a:srgbClr val="CAFFCA"/>
      </a:accent2>
      <a:accent3>
        <a:srgbClr val="FFBBAA"/>
      </a:accent3>
      <a:accent4>
        <a:srgbClr val="B0D5F7"/>
      </a:accent4>
      <a:accent5>
        <a:srgbClr val="FFFFFF"/>
      </a:accent5>
      <a:accent6>
        <a:srgbClr val="FFE599"/>
      </a:accent6>
      <a:hlink>
        <a:srgbClr val="1C458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783</Words>
  <Application>Microsoft Office PowerPoint</Application>
  <PresentationFormat>‫הצגה על המסך (16:9)</PresentationFormat>
  <Paragraphs>115</Paragraphs>
  <Slides>28</Slides>
  <Notes>28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28</vt:i4>
      </vt:variant>
    </vt:vector>
  </HeadingPairs>
  <TitlesOfParts>
    <vt:vector size="32" baseType="lpstr">
      <vt:lpstr>Arial</vt:lpstr>
      <vt:lpstr>Calibri</vt:lpstr>
      <vt:lpstr>Itim</vt:lpstr>
      <vt:lpstr>Online Notebook by Slidesgo</vt:lpstr>
      <vt:lpstr>קופצים  למים</vt:lpstr>
      <vt:lpstr>לפני שמתחילים</vt:lpstr>
      <vt:lpstr>מה בקורס שלפנינו?</vt:lpstr>
      <vt:lpstr>מצגת של PowerPoint‏</vt:lpstr>
      <vt:lpstr>מצגת של PowerPoint‏</vt:lpstr>
      <vt:lpstr>מצגת של PowerPoint‏</vt:lpstr>
      <vt:lpstr>מי אחראי על  טיפול בבעיות משמעת?</vt:lpstr>
      <vt:lpstr>מי אחראי על  בניית מערכת השעות ושיבוץ מורים מחליפים?</vt:lpstr>
      <vt:lpstr>מי אחראי על  הכנת שיעורים מעניינים ורלוונטיים?</vt:lpstr>
      <vt:lpstr>מי אחראי על  בניית מערך חינוכי-חברתי?</vt:lpstr>
      <vt:lpstr>מי אחראי על  קשר עם ההורים?</vt:lpstr>
      <vt:lpstr>מי אחראי על כך   שכל ילד יקבל את היחס האישי המגיע לו?  </vt:lpstr>
      <vt:lpstr>בעלי תפקידים – מנהל בית הספר </vt:lpstr>
      <vt:lpstr>אז מה הם תפקידיו של המנהל? האם מישהו מוכן לספר בקצרה על מנהל שהוא פגש בחייו שהיה משמעותי?</vt:lpstr>
      <vt:lpstr>בעלי תפקידים – סגן המנהל ורכז מערכת שעות</vt:lpstr>
      <vt:lpstr>אז מה הם תפקידיו של סגן המנהל? האם מישהו מוכן לספר בקצרה על סגן מנהל או רכז מערכת שהוא פגש בחייו, שהיה משמעותי?</vt:lpstr>
      <vt:lpstr>בעלי תפקידים – מורה </vt:lpstr>
      <vt:lpstr>אז מה הם תפקידיו של המורה? האם מישהו מוכן לספר בקצרה על מורה שהוא פגש בחייו שהיה משמעותי?</vt:lpstr>
      <vt:lpstr>מצגת של PowerPoint‏</vt:lpstr>
      <vt:lpstr>תפקיד עוזר הוראה: דרך עיניים של מנהל בית הספר</vt:lpstr>
      <vt:lpstr>תפקיד עוזר הוראה: דרך עיניים של מחנך כיתה</vt:lpstr>
      <vt:lpstr>תפקיד עוזר הוראה: דרך עיניים של עוזר הוראה</vt:lpstr>
      <vt:lpstr>תפקידו העיקרי של עוזר ההוראה</vt:lpstr>
      <vt:lpstr>איך מסתדרים עם כל הבלגאן הזה?</vt:lpstr>
      <vt:lpstr>איך עושים תיאום ציפיות טוב?   לצפייה </vt:lpstr>
      <vt:lpstr>מצגת של PowerPoint‏</vt:lpstr>
      <vt:lpstr>מצגת של PowerPoint‏</vt:lpstr>
      <vt:lpstr>אז מה היה לנו היום?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קופצים  למים</dc:title>
  <dc:creator>Netanel Shpigel</dc:creator>
  <cp:lastModifiedBy>רפאלי שירה</cp:lastModifiedBy>
  <cp:revision>1</cp:revision>
  <dcterms:modified xsi:type="dcterms:W3CDTF">2021-01-17T10:28:19Z</dcterms:modified>
</cp:coreProperties>
</file>