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Itim" panose="020B0604020202020204" charset="-34"/>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S+DALBbUwVAZZWKe0BsraI7hQ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6" name="Google Shape;78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8" name="Google Shape;81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8" name="Google Shape;86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9" name="Google Shape;90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7" name="Google Shape;95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1" name="Google Shape;98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0" name="Google Shape;100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8" name="Google Shape;102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9" name="Google Shape;105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3" name="Google Shape;108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2" name="Google Shape;109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2" name="Google Shape;113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9" name="Google Shape;118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6" name="Google Shape;53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4" name="Google Shape;61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1" name="Google Shape;67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8" name="Google Shape;7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6" name="Google Shape;7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CFE2F3"/>
        </a:solidFill>
        <a:effectLst/>
      </p:bgPr>
    </p:bg>
    <p:spTree>
      <p:nvGrpSpPr>
        <p:cNvPr id="1" name="Shape 8"/>
        <p:cNvGrpSpPr/>
        <p:nvPr/>
      </p:nvGrpSpPr>
      <p:grpSpPr>
        <a:xfrm>
          <a:off x="0" y="0"/>
          <a:ext cx="0" cy="0"/>
          <a:chOff x="0" y="0"/>
          <a:chExt cx="0" cy="0"/>
        </a:xfrm>
      </p:grpSpPr>
      <p:sp>
        <p:nvSpPr>
          <p:cNvPr id="9" name="Google Shape;9;p26"/>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26"/>
          <p:cNvSpPr/>
          <p:nvPr/>
        </p:nvSpPr>
        <p:spPr>
          <a:xfrm>
            <a:off x="1754550" y="1135650"/>
            <a:ext cx="5634900" cy="2872200"/>
          </a:xfrm>
          <a:prstGeom prst="plaque">
            <a:avLst>
              <a:gd name="adj" fmla="val 11691"/>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 name="Google Shape;11;p26"/>
          <p:cNvCxnSpPr/>
          <p:nvPr/>
        </p:nvCxnSpPr>
        <p:spPr>
          <a:xfrm>
            <a:off x="2572800" y="3116850"/>
            <a:ext cx="3998400" cy="0"/>
          </a:xfrm>
          <a:prstGeom prst="straightConnector1">
            <a:avLst/>
          </a:prstGeom>
          <a:noFill/>
          <a:ln w="19050" cap="flat" cmpd="sng">
            <a:solidFill>
              <a:schemeClr val="dk2"/>
            </a:solidFill>
            <a:prstDash val="solid"/>
            <a:round/>
            <a:headEnd type="none" w="sm" len="sm"/>
            <a:tailEnd type="none" w="sm" len="sm"/>
          </a:ln>
        </p:spPr>
      </p:cxnSp>
      <p:cxnSp>
        <p:nvCxnSpPr>
          <p:cNvPr id="12" name="Google Shape;12;p26"/>
          <p:cNvCxnSpPr/>
          <p:nvPr/>
        </p:nvCxnSpPr>
        <p:spPr>
          <a:xfrm>
            <a:off x="2572800" y="2222750"/>
            <a:ext cx="3998400" cy="0"/>
          </a:xfrm>
          <a:prstGeom prst="straightConnector1">
            <a:avLst/>
          </a:prstGeom>
          <a:noFill/>
          <a:ln w="19050" cap="flat" cmpd="sng">
            <a:solidFill>
              <a:schemeClr val="dk2"/>
            </a:solidFill>
            <a:prstDash val="solid"/>
            <a:round/>
            <a:headEnd type="none" w="sm" len="sm"/>
            <a:tailEnd type="none" w="sm" len="sm"/>
          </a:ln>
        </p:spPr>
      </p:cxnSp>
      <p:grpSp>
        <p:nvGrpSpPr>
          <p:cNvPr id="13" name="Google Shape;13;p26"/>
          <p:cNvGrpSpPr/>
          <p:nvPr/>
        </p:nvGrpSpPr>
        <p:grpSpPr>
          <a:xfrm rot="697126">
            <a:off x="8280187" y="-46678"/>
            <a:ext cx="1305393" cy="1346461"/>
            <a:chOff x="1492000" y="427450"/>
            <a:chExt cx="1188000" cy="1225375"/>
          </a:xfrm>
        </p:grpSpPr>
        <p:sp>
          <p:nvSpPr>
            <p:cNvPr id="14" name="Google Shape;14;p26"/>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6"/>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6"/>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6"/>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6"/>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6"/>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6"/>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6"/>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6"/>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 name="Google Shape;25;p26"/>
          <p:cNvSpPr txBox="1">
            <a:spLocks noGrp="1"/>
          </p:cNvSpPr>
          <p:nvPr>
            <p:ph type="ctrTitle"/>
          </p:nvPr>
        </p:nvSpPr>
        <p:spPr>
          <a:xfrm>
            <a:off x="2351850" y="1498850"/>
            <a:ext cx="4440300" cy="14478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5200"/>
              <a:buFont typeface="Itim"/>
              <a:buNone/>
              <a:defRPr sz="6000" b="1">
                <a:latin typeface="Calibri"/>
                <a:ea typeface="Calibri"/>
                <a:cs typeface="Calibri"/>
                <a:sym typeface="Calibri"/>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6" name="Google Shape;26;p26"/>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7" name="Google Shape;27;p26"/>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26"/>
          <p:cNvGrpSpPr/>
          <p:nvPr/>
        </p:nvGrpSpPr>
        <p:grpSpPr>
          <a:xfrm rot="-1976796" flipH="1">
            <a:off x="5917481" y="3990133"/>
            <a:ext cx="3474354" cy="888893"/>
            <a:chOff x="3809875" y="1963175"/>
            <a:chExt cx="1923600" cy="492150"/>
          </a:xfrm>
        </p:grpSpPr>
        <p:sp>
          <p:nvSpPr>
            <p:cNvPr id="29" name="Google Shape;29;p26"/>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6"/>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6"/>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6"/>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6"/>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6"/>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6"/>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6"/>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6"/>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6"/>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6"/>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 name="Google Shape;40;p26"/>
          <p:cNvGrpSpPr/>
          <p:nvPr/>
        </p:nvGrpSpPr>
        <p:grpSpPr>
          <a:xfrm rot="-375097">
            <a:off x="1228557" y="-253382"/>
            <a:ext cx="711742" cy="793298"/>
            <a:chOff x="6554696" y="509501"/>
            <a:chExt cx="711709" cy="793261"/>
          </a:xfrm>
        </p:grpSpPr>
        <p:sp>
          <p:nvSpPr>
            <p:cNvPr id="41" name="Google Shape;41;p26"/>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6"/>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 name="Google Shape;43;p26"/>
          <p:cNvGrpSpPr/>
          <p:nvPr/>
        </p:nvGrpSpPr>
        <p:grpSpPr>
          <a:xfrm rot="807122">
            <a:off x="809300" y="4708652"/>
            <a:ext cx="2497551" cy="2401906"/>
            <a:chOff x="1857000" y="3245400"/>
            <a:chExt cx="1233825" cy="1186575"/>
          </a:xfrm>
        </p:grpSpPr>
        <p:sp>
          <p:nvSpPr>
            <p:cNvPr id="44" name="Google Shape;44;p26"/>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6"/>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6"/>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6"/>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6"/>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6"/>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 name="Google Shape;50;p26"/>
          <p:cNvSpPr/>
          <p:nvPr/>
        </p:nvSpPr>
        <p:spPr>
          <a:xfrm rot="-381518">
            <a:off x="1317430" y="-146232"/>
            <a:ext cx="102933" cy="551241"/>
          </a:xfrm>
          <a:prstGeom prst="roundRect">
            <a:avLst>
              <a:gd name="adj" fmla="val 50000"/>
            </a:avLst>
          </a:prstGeom>
          <a:solidFill>
            <a:schemeClr val="lt2">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3"/>
        <p:cNvGrpSpPr/>
        <p:nvPr/>
      </p:nvGrpSpPr>
      <p:grpSpPr>
        <a:xfrm>
          <a:off x="0" y="0"/>
          <a:ext cx="0" cy="0"/>
          <a:chOff x="0" y="0"/>
          <a:chExt cx="0" cy="0"/>
        </a:xfrm>
      </p:grpSpPr>
      <p:grpSp>
        <p:nvGrpSpPr>
          <p:cNvPr id="274" name="Google Shape;274;p36"/>
          <p:cNvGrpSpPr/>
          <p:nvPr/>
        </p:nvGrpSpPr>
        <p:grpSpPr>
          <a:xfrm>
            <a:off x="-174525" y="-22399"/>
            <a:ext cx="9487164" cy="5193049"/>
            <a:chOff x="-174525" y="-22399"/>
            <a:chExt cx="9487164" cy="5193049"/>
          </a:xfrm>
        </p:grpSpPr>
        <p:sp>
          <p:nvSpPr>
            <p:cNvPr id="275" name="Google Shape;275;p3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76" name="Google Shape;276;p36"/>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277" name="Google Shape;277;p36"/>
            <p:cNvGrpSpPr/>
            <p:nvPr/>
          </p:nvGrpSpPr>
          <p:grpSpPr>
            <a:xfrm>
              <a:off x="263005" y="845117"/>
              <a:ext cx="3790149" cy="3960313"/>
              <a:chOff x="263005" y="845117"/>
              <a:chExt cx="3790149" cy="3960313"/>
            </a:xfrm>
          </p:grpSpPr>
          <p:sp>
            <p:nvSpPr>
              <p:cNvPr id="278" name="Google Shape;278;p3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3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3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3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3" name="Google Shape;293;p36"/>
            <p:cNvGrpSpPr/>
            <p:nvPr/>
          </p:nvGrpSpPr>
          <p:grpSpPr>
            <a:xfrm>
              <a:off x="5055305" y="845117"/>
              <a:ext cx="3790149" cy="3960313"/>
              <a:chOff x="263005" y="845117"/>
              <a:chExt cx="3790149" cy="3960313"/>
            </a:xfrm>
          </p:grpSpPr>
          <p:sp>
            <p:nvSpPr>
              <p:cNvPr id="294" name="Google Shape;294;p3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3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3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3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3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3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3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3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3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3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309" name="Google Shape;309;p36"/>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310" name="Google Shape;310;p36"/>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11" name="Google Shape;311;p36"/>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12" name="Google Shape;312;p36"/>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13" name="Google Shape;313;p36"/>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14" name="Google Shape;314;p36"/>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315" name="Google Shape;315;p36"/>
          <p:cNvSpPr txBox="1">
            <a:spLocks noGrp="1"/>
          </p:cNvSpPr>
          <p:nvPr>
            <p:ph type="title"/>
          </p:nvPr>
        </p:nvSpPr>
        <p:spPr>
          <a:xfrm>
            <a:off x="720000" y="540000"/>
            <a:ext cx="3378600" cy="1017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6" name="Google Shape;316;p36"/>
          <p:cNvSpPr txBox="1">
            <a:spLocks noGrp="1"/>
          </p:cNvSpPr>
          <p:nvPr>
            <p:ph type="body" idx="1"/>
          </p:nvPr>
        </p:nvSpPr>
        <p:spPr>
          <a:xfrm>
            <a:off x="470700" y="3119125"/>
            <a:ext cx="3378600" cy="12858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SzPts val="1400"/>
              <a:buChar char="●"/>
              <a:defRPr>
                <a:latin typeface="Calibri"/>
                <a:ea typeface="Calibri"/>
                <a:cs typeface="Calibri"/>
                <a:sym typeface="Calibri"/>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7" name="Google Shape;317;p36"/>
          <p:cNvSpPr txBox="1">
            <a:spLocks noGrp="1"/>
          </p:cNvSpPr>
          <p:nvPr>
            <p:ph type="body" idx="2"/>
          </p:nvPr>
        </p:nvSpPr>
        <p:spPr>
          <a:xfrm>
            <a:off x="5368500" y="3105175"/>
            <a:ext cx="3177000" cy="12858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SzPts val="1400"/>
              <a:buChar char="●"/>
              <a:defRPr>
                <a:latin typeface="Calibri"/>
                <a:ea typeface="Calibri"/>
                <a:cs typeface="Calibri"/>
                <a:sym typeface="Calibri"/>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8" name="Google Shape;318;p36"/>
          <p:cNvSpPr txBox="1">
            <a:spLocks noGrp="1"/>
          </p:cNvSpPr>
          <p:nvPr>
            <p:ph type="subTitle" idx="3"/>
          </p:nvPr>
        </p:nvSpPr>
        <p:spPr>
          <a:xfrm>
            <a:off x="906900" y="2586400"/>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19" name="Google Shape;319;p36"/>
          <p:cNvSpPr txBox="1">
            <a:spLocks noGrp="1"/>
          </p:cNvSpPr>
          <p:nvPr>
            <p:ph type="subTitle" idx="4"/>
          </p:nvPr>
        </p:nvSpPr>
        <p:spPr>
          <a:xfrm>
            <a:off x="5703900" y="2572450"/>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0"/>
        <p:cNvGrpSpPr/>
        <p:nvPr/>
      </p:nvGrpSpPr>
      <p:grpSpPr>
        <a:xfrm>
          <a:off x="0" y="0"/>
          <a:ext cx="0" cy="0"/>
          <a:chOff x="0" y="0"/>
          <a:chExt cx="0" cy="0"/>
        </a:xfrm>
      </p:grpSpPr>
      <p:grpSp>
        <p:nvGrpSpPr>
          <p:cNvPr id="321" name="Google Shape;321;p37"/>
          <p:cNvGrpSpPr/>
          <p:nvPr/>
        </p:nvGrpSpPr>
        <p:grpSpPr>
          <a:xfrm>
            <a:off x="-1700" y="329"/>
            <a:ext cx="9147400" cy="5142843"/>
            <a:chOff x="238125" y="854700"/>
            <a:chExt cx="7142500" cy="4015650"/>
          </a:xfrm>
        </p:grpSpPr>
        <p:sp>
          <p:nvSpPr>
            <p:cNvPr id="322" name="Google Shape;322;p3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3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3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3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3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3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3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7"/>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341" name="Google Shape;341;p37"/>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342" name="Google Shape;342;p37"/>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7"/>
          <p:cNvSpPr txBox="1">
            <a:spLocks noGrp="1"/>
          </p:cNvSpPr>
          <p:nvPr>
            <p:ph type="title"/>
          </p:nvPr>
        </p:nvSpPr>
        <p:spPr>
          <a:xfrm>
            <a:off x="720000" y="1484450"/>
            <a:ext cx="3519300" cy="1679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4800"/>
              <a:buNone/>
              <a:defRPr sz="5500">
                <a:latin typeface="Calibri"/>
                <a:ea typeface="Calibri"/>
                <a:cs typeface="Calibri"/>
                <a:sym typeface="Calibri"/>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4" name="Google Shape;344;p37"/>
          <p:cNvSpPr txBox="1">
            <a:spLocks noGrp="1"/>
          </p:cNvSpPr>
          <p:nvPr>
            <p:ph type="subTitle" idx="1"/>
          </p:nvPr>
        </p:nvSpPr>
        <p:spPr>
          <a:xfrm rot="684086">
            <a:off x="5795182" y="1704721"/>
            <a:ext cx="1878775" cy="1788169"/>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5"/>
        <p:cNvGrpSpPr/>
        <p:nvPr/>
      </p:nvGrpSpPr>
      <p:grpSpPr>
        <a:xfrm>
          <a:off x="0" y="0"/>
          <a:ext cx="0" cy="0"/>
          <a:chOff x="0" y="0"/>
          <a:chExt cx="0" cy="0"/>
        </a:xfrm>
      </p:grpSpPr>
      <p:grpSp>
        <p:nvGrpSpPr>
          <p:cNvPr id="346" name="Google Shape;346;p38"/>
          <p:cNvGrpSpPr/>
          <p:nvPr/>
        </p:nvGrpSpPr>
        <p:grpSpPr>
          <a:xfrm>
            <a:off x="-1700" y="329"/>
            <a:ext cx="9147400" cy="5142843"/>
            <a:chOff x="238125" y="854700"/>
            <a:chExt cx="7142500" cy="4015650"/>
          </a:xfrm>
        </p:grpSpPr>
        <p:sp>
          <p:nvSpPr>
            <p:cNvPr id="347" name="Google Shape;347;p3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3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3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3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3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3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3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3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366" name="Google Shape;366;p38"/>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367" name="Google Shape;367;p38"/>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8"/>
          <p:cNvSpPr txBox="1">
            <a:spLocks noGrp="1"/>
          </p:cNvSpPr>
          <p:nvPr>
            <p:ph type="title" hasCustomPrompt="1"/>
          </p:nvPr>
        </p:nvSpPr>
        <p:spPr>
          <a:xfrm>
            <a:off x="1768200" y="1629238"/>
            <a:ext cx="5607600" cy="13611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6000">
                <a:latin typeface="Calibri"/>
                <a:ea typeface="Calibri"/>
                <a:cs typeface="Calibri"/>
                <a:sym typeface="Calibri"/>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69" name="Google Shape;369;p38"/>
          <p:cNvSpPr txBox="1">
            <a:spLocks noGrp="1"/>
          </p:cNvSpPr>
          <p:nvPr>
            <p:ph type="body" idx="1"/>
          </p:nvPr>
        </p:nvSpPr>
        <p:spPr>
          <a:xfrm>
            <a:off x="2710050" y="2850942"/>
            <a:ext cx="3723900" cy="6633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atin typeface="Calibri"/>
                <a:ea typeface="Calibri"/>
                <a:cs typeface="Calibri"/>
                <a:sym typeface="Calibri"/>
              </a:defRPr>
            </a:lvl1pPr>
            <a:lvl2pPr marL="914400" lvl="1" indent="-330200" algn="ctr">
              <a:lnSpc>
                <a:spcPct val="115000"/>
              </a:lnSpc>
              <a:spcBef>
                <a:spcPts val="1600"/>
              </a:spcBef>
              <a:spcAft>
                <a:spcPts val="0"/>
              </a:spcAft>
              <a:buSzPts val="1600"/>
              <a:buChar char="○"/>
              <a:defRPr/>
            </a:lvl2pPr>
            <a:lvl3pPr marL="1371600" lvl="2" indent="-330200" algn="ctr">
              <a:lnSpc>
                <a:spcPct val="115000"/>
              </a:lnSpc>
              <a:spcBef>
                <a:spcPts val="1600"/>
              </a:spcBef>
              <a:spcAft>
                <a:spcPts val="0"/>
              </a:spcAft>
              <a:buSzPts val="1600"/>
              <a:buChar char="■"/>
              <a:defRPr/>
            </a:lvl3pPr>
            <a:lvl4pPr marL="1828800" lvl="3" indent="-330200" algn="ctr">
              <a:lnSpc>
                <a:spcPct val="115000"/>
              </a:lnSpc>
              <a:spcBef>
                <a:spcPts val="1600"/>
              </a:spcBef>
              <a:spcAft>
                <a:spcPts val="0"/>
              </a:spcAft>
              <a:buSzPts val="1600"/>
              <a:buChar char="●"/>
              <a:defRPr/>
            </a:lvl4pPr>
            <a:lvl5pPr marL="2286000" lvl="4" indent="-330200" algn="ctr">
              <a:lnSpc>
                <a:spcPct val="115000"/>
              </a:lnSpc>
              <a:spcBef>
                <a:spcPts val="1600"/>
              </a:spcBef>
              <a:spcAft>
                <a:spcPts val="0"/>
              </a:spcAft>
              <a:buSzPts val="1600"/>
              <a:buChar char="○"/>
              <a:defRPr/>
            </a:lvl5pPr>
            <a:lvl6pPr marL="2743200" lvl="5" indent="-330200" algn="ctr">
              <a:lnSpc>
                <a:spcPct val="115000"/>
              </a:lnSpc>
              <a:spcBef>
                <a:spcPts val="1600"/>
              </a:spcBef>
              <a:spcAft>
                <a:spcPts val="0"/>
              </a:spcAft>
              <a:buSzPts val="1600"/>
              <a:buChar char="■"/>
              <a:defRPr/>
            </a:lvl6pPr>
            <a:lvl7pPr marL="3200400" lvl="6" indent="-330200" algn="ctr">
              <a:lnSpc>
                <a:spcPct val="115000"/>
              </a:lnSpc>
              <a:spcBef>
                <a:spcPts val="1600"/>
              </a:spcBef>
              <a:spcAft>
                <a:spcPts val="0"/>
              </a:spcAft>
              <a:buSzPts val="1600"/>
              <a:buChar char="●"/>
              <a:defRPr/>
            </a:lvl7pPr>
            <a:lvl8pPr marL="3657600" lvl="7" indent="-330200" algn="ctr">
              <a:lnSpc>
                <a:spcPct val="115000"/>
              </a:lnSpc>
              <a:spcBef>
                <a:spcPts val="1600"/>
              </a:spcBef>
              <a:spcAft>
                <a:spcPts val="0"/>
              </a:spcAft>
              <a:buSzPts val="1600"/>
              <a:buChar char="○"/>
              <a:defRPr/>
            </a:lvl8pPr>
            <a:lvl9pPr marL="4114800" lvl="8" indent="-330200" algn="ctr">
              <a:lnSpc>
                <a:spcPct val="115000"/>
              </a:lnSpc>
              <a:spcBef>
                <a:spcPts val="1600"/>
              </a:spcBef>
              <a:spcAft>
                <a:spcPts val="1600"/>
              </a:spcAft>
              <a:buSzPts val="1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0"/>
        <p:cNvGrpSpPr/>
        <p:nvPr/>
      </p:nvGrpSpPr>
      <p:grpSpPr>
        <a:xfrm>
          <a:off x="0" y="0"/>
          <a:ext cx="0" cy="0"/>
          <a:chOff x="0" y="0"/>
          <a:chExt cx="0" cy="0"/>
        </a:xfrm>
      </p:grpSpPr>
      <p:sp>
        <p:nvSpPr>
          <p:cNvPr id="371" name="Google Shape;371;p30"/>
          <p:cNvSpPr/>
          <p:nvPr/>
        </p:nvSpPr>
        <p:spPr>
          <a:xfrm>
            <a:off x="8740343" y="1780347"/>
            <a:ext cx="20479" cy="58449"/>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2" name="Google Shape;372;p30"/>
          <p:cNvGrpSpPr/>
          <p:nvPr/>
        </p:nvGrpSpPr>
        <p:grpSpPr>
          <a:xfrm>
            <a:off x="-1700" y="329"/>
            <a:ext cx="9147400" cy="5142843"/>
            <a:chOff x="238125" y="854700"/>
            <a:chExt cx="7142500" cy="4015650"/>
          </a:xfrm>
        </p:grpSpPr>
        <p:sp>
          <p:nvSpPr>
            <p:cNvPr id="373" name="Google Shape;373;p3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3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3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3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3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3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3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3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3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3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3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3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3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3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3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3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3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3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3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3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3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5" name="Google Shape;395;p30"/>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atin typeface="Calibri"/>
                <a:ea typeface="Calibri"/>
                <a:cs typeface="Calibri"/>
                <a:sym typeface="Calibri"/>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96" name="Google Shape;396;p30"/>
          <p:cNvSpPr txBox="1">
            <a:spLocks noGrp="1"/>
          </p:cNvSpPr>
          <p:nvPr>
            <p:ph type="body" idx="1"/>
          </p:nvPr>
        </p:nvSpPr>
        <p:spPr>
          <a:xfrm>
            <a:off x="720000" y="1246924"/>
            <a:ext cx="7704000" cy="3440100"/>
          </a:xfrm>
          <a:prstGeom prst="rect">
            <a:avLst/>
          </a:prstGeom>
          <a:noFill/>
          <a:ln>
            <a:noFill/>
          </a:ln>
        </p:spPr>
        <p:txBody>
          <a:bodyPr spcFirstLastPara="1" wrap="square" lIns="91425" tIns="91425" rIns="91425" bIns="91425" anchor="t" anchorCtr="0">
            <a:noAutofit/>
          </a:bodyPr>
          <a:lstStyle>
            <a:lvl1pPr marL="457200" lvl="0" indent="-304800" algn="l">
              <a:lnSpc>
                <a:spcPct val="85000"/>
              </a:lnSpc>
              <a:spcBef>
                <a:spcPts val="0"/>
              </a:spcBef>
              <a:spcAft>
                <a:spcPts val="0"/>
              </a:spcAft>
              <a:buClr>
                <a:schemeClr val="dk1"/>
              </a:buClr>
              <a:buSzPts val="1200"/>
              <a:buChar char="●"/>
              <a:defRPr sz="1200">
                <a:latin typeface="Calibri"/>
                <a:ea typeface="Calibri"/>
                <a:cs typeface="Calibri"/>
                <a:sym typeface="Calibri"/>
              </a:defRPr>
            </a:lvl1pPr>
            <a:lvl2pPr marL="914400" lvl="1" indent="-304800" algn="l">
              <a:lnSpc>
                <a:spcPct val="115000"/>
              </a:lnSpc>
              <a:spcBef>
                <a:spcPts val="5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7"/>
        <p:cNvGrpSpPr/>
        <p:nvPr/>
      </p:nvGrpSpPr>
      <p:grpSpPr>
        <a:xfrm>
          <a:off x="0" y="0"/>
          <a:ext cx="0" cy="0"/>
          <a:chOff x="0" y="0"/>
          <a:chExt cx="0" cy="0"/>
        </a:xfrm>
      </p:grpSpPr>
      <p:sp>
        <p:nvSpPr>
          <p:cNvPr id="398" name="Google Shape;398;p39"/>
          <p:cNvSpPr txBox="1">
            <a:spLocks noGrp="1"/>
          </p:cNvSpPr>
          <p:nvPr>
            <p:ph type="title"/>
          </p:nvPr>
        </p:nvSpPr>
        <p:spPr>
          <a:xfrm>
            <a:off x="311700" y="2150850"/>
            <a:ext cx="8520600" cy="8418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3600"/>
              <a:buNone/>
              <a:defRPr sz="3600">
                <a:latin typeface="Calibri"/>
                <a:ea typeface="Calibri"/>
                <a:cs typeface="Calibri"/>
                <a:sym typeface="Calibri"/>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9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grpSp>
        <p:nvGrpSpPr>
          <p:cNvPr id="52" name="Google Shape;52;p27"/>
          <p:cNvGrpSpPr/>
          <p:nvPr/>
        </p:nvGrpSpPr>
        <p:grpSpPr>
          <a:xfrm>
            <a:off x="-1700" y="329"/>
            <a:ext cx="9147400" cy="5142843"/>
            <a:chOff x="238125" y="854700"/>
            <a:chExt cx="7142500" cy="4015650"/>
          </a:xfrm>
        </p:grpSpPr>
        <p:sp>
          <p:nvSpPr>
            <p:cNvPr id="53" name="Google Shape;53;p2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7"/>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 name="Google Shape;75;p27"/>
          <p:cNvSpPr txBox="1">
            <a:spLocks noGrp="1"/>
          </p:cNvSpPr>
          <p:nvPr>
            <p:ph type="title"/>
          </p:nvPr>
        </p:nvSpPr>
        <p:spPr>
          <a:xfrm>
            <a:off x="720000" y="540000"/>
            <a:ext cx="4824600" cy="99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grpSp>
        <p:nvGrpSpPr>
          <p:cNvPr id="77" name="Google Shape;77;p28"/>
          <p:cNvGrpSpPr/>
          <p:nvPr/>
        </p:nvGrpSpPr>
        <p:grpSpPr>
          <a:xfrm>
            <a:off x="-1700" y="329"/>
            <a:ext cx="9147400" cy="5142843"/>
            <a:chOff x="238125" y="854700"/>
            <a:chExt cx="7142500" cy="4015650"/>
          </a:xfrm>
        </p:grpSpPr>
        <p:sp>
          <p:nvSpPr>
            <p:cNvPr id="78" name="Google Shape;78;p2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7" name="Google Shape;97;p28"/>
          <p:cNvSpPr txBox="1">
            <a:spLocks noGrp="1"/>
          </p:cNvSpPr>
          <p:nvPr>
            <p:ph type="title"/>
          </p:nvPr>
        </p:nvSpPr>
        <p:spPr>
          <a:xfrm>
            <a:off x="1061575" y="1371025"/>
            <a:ext cx="2808000" cy="7557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400"/>
              <a:buNone/>
              <a:defRPr sz="6000">
                <a:latin typeface="Calibri"/>
                <a:ea typeface="Calibri"/>
                <a:cs typeface="Calibri"/>
                <a:sym typeface="Calibri"/>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8" name="Google Shape;98;p28"/>
          <p:cNvSpPr txBox="1">
            <a:spLocks noGrp="1"/>
          </p:cNvSpPr>
          <p:nvPr>
            <p:ph type="body" idx="1"/>
          </p:nvPr>
        </p:nvSpPr>
        <p:spPr>
          <a:xfrm>
            <a:off x="1061575" y="2618975"/>
            <a:ext cx="2808000" cy="1153500"/>
          </a:xfrm>
          <a:prstGeom prst="rect">
            <a:avLst/>
          </a:prstGeom>
          <a:noFill/>
          <a:ln>
            <a:noFill/>
          </a:ln>
        </p:spPr>
        <p:txBody>
          <a:bodyPr spcFirstLastPara="1" wrap="square" lIns="91425" tIns="91425" rIns="91425" bIns="91425" anchor="t" anchorCtr="0">
            <a:noAutofit/>
          </a:bodyPr>
          <a:lstStyle>
            <a:lvl1pPr marL="457200" lvl="0" indent="-304800" algn="ctr">
              <a:lnSpc>
                <a:spcPct val="115000"/>
              </a:lnSpc>
              <a:spcBef>
                <a:spcPts val="0"/>
              </a:spcBef>
              <a:spcAft>
                <a:spcPts val="0"/>
              </a:spcAft>
              <a:buSzPts val="1200"/>
              <a:buChar char="●"/>
              <a:defRPr sz="1600">
                <a:latin typeface="Calibri"/>
                <a:ea typeface="Calibri"/>
                <a:cs typeface="Calibri"/>
                <a:sym typeface="Calibri"/>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cxnSp>
        <p:nvCxnSpPr>
          <p:cNvPr id="99" name="Google Shape;99;p28"/>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100" name="Google Shape;100;p28"/>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Title">
  <p:cSld name="CUSTOM_5">
    <p:bg>
      <p:bgPr>
        <a:solidFill>
          <a:schemeClr val="lt2"/>
        </a:solidFill>
        <a:effectLst/>
      </p:bgPr>
    </p:bg>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3223200" y="1570950"/>
            <a:ext cx="2697600" cy="2001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atin typeface="Calibri"/>
                <a:ea typeface="Calibri"/>
                <a:cs typeface="Calibri"/>
                <a:sym typeface="Calibri"/>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03"/>
        <p:cNvGrpSpPr/>
        <p:nvPr/>
      </p:nvGrpSpPr>
      <p:grpSpPr>
        <a:xfrm>
          <a:off x="0" y="0"/>
          <a:ext cx="0" cy="0"/>
          <a:chOff x="0" y="0"/>
          <a:chExt cx="0" cy="0"/>
        </a:xfrm>
      </p:grpSpPr>
      <p:grpSp>
        <p:nvGrpSpPr>
          <p:cNvPr id="104" name="Google Shape;104;p31"/>
          <p:cNvGrpSpPr/>
          <p:nvPr/>
        </p:nvGrpSpPr>
        <p:grpSpPr>
          <a:xfrm>
            <a:off x="-174525" y="-22399"/>
            <a:ext cx="9487164" cy="5193049"/>
            <a:chOff x="-174525" y="-22399"/>
            <a:chExt cx="9487164" cy="5193049"/>
          </a:xfrm>
        </p:grpSpPr>
        <p:sp>
          <p:nvSpPr>
            <p:cNvPr id="105" name="Google Shape;105;p31"/>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6" name="Google Shape;106;p31"/>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107" name="Google Shape;107;p31"/>
            <p:cNvGrpSpPr/>
            <p:nvPr/>
          </p:nvGrpSpPr>
          <p:grpSpPr>
            <a:xfrm>
              <a:off x="263005" y="845117"/>
              <a:ext cx="3790149" cy="3960313"/>
              <a:chOff x="263005" y="845117"/>
              <a:chExt cx="3790149" cy="3960313"/>
            </a:xfrm>
          </p:grpSpPr>
          <p:sp>
            <p:nvSpPr>
              <p:cNvPr id="108" name="Google Shape;108;p31"/>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1"/>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1"/>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1"/>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1"/>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1"/>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1"/>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1"/>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1"/>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1"/>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1"/>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1"/>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31"/>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31"/>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31"/>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3" name="Google Shape;123;p31"/>
            <p:cNvGrpSpPr/>
            <p:nvPr/>
          </p:nvGrpSpPr>
          <p:grpSpPr>
            <a:xfrm>
              <a:off x="5055305" y="845117"/>
              <a:ext cx="3790149" cy="3960313"/>
              <a:chOff x="263005" y="845117"/>
              <a:chExt cx="3790149" cy="3960313"/>
            </a:xfrm>
          </p:grpSpPr>
          <p:sp>
            <p:nvSpPr>
              <p:cNvPr id="124" name="Google Shape;124;p31"/>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1"/>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1"/>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1"/>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31"/>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1"/>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1"/>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1"/>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31"/>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1"/>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31"/>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1"/>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31"/>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1"/>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31"/>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39" name="Google Shape;139;p31"/>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40" name="Google Shape;140;p31"/>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41" name="Google Shape;141;p31"/>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42" name="Google Shape;142;p31"/>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43" name="Google Shape;143;p31"/>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44" name="Google Shape;144;p31"/>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145" name="Google Shape;145;p31"/>
          <p:cNvSpPr txBox="1">
            <a:spLocks noGrp="1"/>
          </p:cNvSpPr>
          <p:nvPr>
            <p:ph type="title"/>
          </p:nvPr>
        </p:nvSpPr>
        <p:spPr>
          <a:xfrm>
            <a:off x="720000" y="540000"/>
            <a:ext cx="33687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atin typeface="Calibri"/>
                <a:ea typeface="Calibri"/>
                <a:cs typeface="Calibri"/>
                <a:sym typeface="Calibri"/>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46" name="Google Shape;146;p31"/>
          <p:cNvSpPr txBox="1">
            <a:spLocks noGrp="1"/>
          </p:cNvSpPr>
          <p:nvPr>
            <p:ph type="subTitle" idx="1"/>
          </p:nvPr>
        </p:nvSpPr>
        <p:spPr>
          <a:xfrm>
            <a:off x="906900" y="3292127"/>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47" name="Google Shape;147;p31"/>
          <p:cNvSpPr txBox="1">
            <a:spLocks noGrp="1"/>
          </p:cNvSpPr>
          <p:nvPr>
            <p:ph type="subTitle" idx="2"/>
          </p:nvPr>
        </p:nvSpPr>
        <p:spPr>
          <a:xfrm>
            <a:off x="5676900" y="3292127"/>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48" name="Google Shape;148;p31"/>
          <p:cNvSpPr txBox="1">
            <a:spLocks noGrp="1"/>
          </p:cNvSpPr>
          <p:nvPr>
            <p:ph type="subTitle" idx="3"/>
          </p:nvPr>
        </p:nvSpPr>
        <p:spPr>
          <a:xfrm>
            <a:off x="906900" y="1584571"/>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49" name="Google Shape;149;p31"/>
          <p:cNvSpPr txBox="1">
            <a:spLocks noGrp="1"/>
          </p:cNvSpPr>
          <p:nvPr>
            <p:ph type="subTitle" idx="4"/>
          </p:nvPr>
        </p:nvSpPr>
        <p:spPr>
          <a:xfrm>
            <a:off x="5676900" y="1584571"/>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50" name="Google Shape;150;p31"/>
          <p:cNvSpPr txBox="1">
            <a:spLocks noGrp="1"/>
          </p:cNvSpPr>
          <p:nvPr>
            <p:ph type="subTitle" idx="5"/>
          </p:nvPr>
        </p:nvSpPr>
        <p:spPr>
          <a:xfrm>
            <a:off x="906900" y="2076621"/>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51" name="Google Shape;151;p31"/>
          <p:cNvSpPr txBox="1">
            <a:spLocks noGrp="1"/>
          </p:cNvSpPr>
          <p:nvPr>
            <p:ph type="subTitle" idx="6"/>
          </p:nvPr>
        </p:nvSpPr>
        <p:spPr>
          <a:xfrm>
            <a:off x="5676900" y="2076621"/>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52" name="Google Shape;152;p31"/>
          <p:cNvSpPr txBox="1">
            <a:spLocks noGrp="1"/>
          </p:cNvSpPr>
          <p:nvPr>
            <p:ph type="subTitle" idx="7"/>
          </p:nvPr>
        </p:nvSpPr>
        <p:spPr>
          <a:xfrm>
            <a:off x="90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53" name="Google Shape;153;p31"/>
          <p:cNvSpPr txBox="1">
            <a:spLocks noGrp="1"/>
          </p:cNvSpPr>
          <p:nvPr>
            <p:ph type="subTitle" idx="8"/>
          </p:nvPr>
        </p:nvSpPr>
        <p:spPr>
          <a:xfrm>
            <a:off x="567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1">
  <p:cSld name="CUSTOM_4">
    <p:spTree>
      <p:nvGrpSpPr>
        <p:cNvPr id="1" name="Shape 154"/>
        <p:cNvGrpSpPr/>
        <p:nvPr/>
      </p:nvGrpSpPr>
      <p:grpSpPr>
        <a:xfrm>
          <a:off x="0" y="0"/>
          <a:ext cx="0" cy="0"/>
          <a:chOff x="0" y="0"/>
          <a:chExt cx="0" cy="0"/>
        </a:xfrm>
      </p:grpSpPr>
      <p:grpSp>
        <p:nvGrpSpPr>
          <p:cNvPr id="155" name="Google Shape;155;p32"/>
          <p:cNvGrpSpPr/>
          <p:nvPr/>
        </p:nvGrpSpPr>
        <p:grpSpPr>
          <a:xfrm>
            <a:off x="-1700" y="329"/>
            <a:ext cx="9147400" cy="5142843"/>
            <a:chOff x="238125" y="854700"/>
            <a:chExt cx="7142500" cy="4015650"/>
          </a:xfrm>
        </p:grpSpPr>
        <p:sp>
          <p:nvSpPr>
            <p:cNvPr id="156" name="Google Shape;156;p32"/>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2"/>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2"/>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32"/>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32"/>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32"/>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2"/>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32"/>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32"/>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32"/>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2"/>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2"/>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2"/>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32"/>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32"/>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32"/>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32"/>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32"/>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32"/>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2"/>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32"/>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2"/>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8" name="Google Shape;178;p32"/>
          <p:cNvSpPr txBox="1">
            <a:spLocks noGrp="1"/>
          </p:cNvSpPr>
          <p:nvPr>
            <p:ph type="title"/>
          </p:nvPr>
        </p:nvSpPr>
        <p:spPr>
          <a:xfrm>
            <a:off x="5314275" y="982000"/>
            <a:ext cx="3109500" cy="13386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9" name="Google Shape;179;p32"/>
          <p:cNvSpPr txBox="1">
            <a:spLocks noGrp="1"/>
          </p:cNvSpPr>
          <p:nvPr>
            <p:ph type="subTitle" idx="1"/>
          </p:nvPr>
        </p:nvSpPr>
        <p:spPr>
          <a:xfrm>
            <a:off x="6241125" y="2642075"/>
            <a:ext cx="2182800" cy="1436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1600">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180"/>
        <p:cNvGrpSpPr/>
        <p:nvPr/>
      </p:nvGrpSpPr>
      <p:grpSpPr>
        <a:xfrm>
          <a:off x="0" y="0"/>
          <a:ext cx="0" cy="0"/>
          <a:chOff x="0" y="0"/>
          <a:chExt cx="0" cy="0"/>
        </a:xfrm>
      </p:grpSpPr>
      <p:grpSp>
        <p:nvGrpSpPr>
          <p:cNvPr id="181" name="Google Shape;181;p33"/>
          <p:cNvGrpSpPr/>
          <p:nvPr/>
        </p:nvGrpSpPr>
        <p:grpSpPr>
          <a:xfrm>
            <a:off x="-1700" y="329"/>
            <a:ext cx="9147400" cy="5142843"/>
            <a:chOff x="238125" y="854700"/>
            <a:chExt cx="7142500" cy="4015650"/>
          </a:xfrm>
        </p:grpSpPr>
        <p:sp>
          <p:nvSpPr>
            <p:cNvPr id="182" name="Google Shape;182;p3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3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3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3"/>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3"/>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3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3"/>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3"/>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4" name="Google Shape;204;p33"/>
          <p:cNvSpPr txBox="1">
            <a:spLocks noGrp="1"/>
          </p:cNvSpPr>
          <p:nvPr>
            <p:ph type="subTitle" idx="1"/>
          </p:nvPr>
        </p:nvSpPr>
        <p:spPr>
          <a:xfrm>
            <a:off x="3983700" y="1758177"/>
            <a:ext cx="4440300" cy="972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1600">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05" name="Google Shape;205;p33"/>
          <p:cNvSpPr txBox="1">
            <a:spLocks noGrp="1"/>
          </p:cNvSpPr>
          <p:nvPr>
            <p:ph type="ctrTitle"/>
          </p:nvPr>
        </p:nvSpPr>
        <p:spPr>
          <a:xfrm>
            <a:off x="5875800" y="2837502"/>
            <a:ext cx="2548200" cy="461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5200"/>
              <a:buNone/>
              <a:defRPr sz="1600">
                <a:latin typeface="Calibri"/>
                <a:ea typeface="Calibri"/>
                <a:cs typeface="Calibri"/>
                <a:sym typeface="Calibri"/>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grpSp>
        <p:nvGrpSpPr>
          <p:cNvPr id="206" name="Google Shape;206;p33"/>
          <p:cNvGrpSpPr/>
          <p:nvPr/>
        </p:nvGrpSpPr>
        <p:grpSpPr>
          <a:xfrm>
            <a:off x="7673759" y="-287513"/>
            <a:ext cx="788762" cy="861588"/>
            <a:chOff x="7673759" y="-287513"/>
            <a:chExt cx="788762" cy="861588"/>
          </a:xfrm>
        </p:grpSpPr>
        <p:grpSp>
          <p:nvGrpSpPr>
            <p:cNvPr id="207" name="Google Shape;207;p33"/>
            <p:cNvGrpSpPr/>
            <p:nvPr/>
          </p:nvGrpSpPr>
          <p:grpSpPr>
            <a:xfrm rot="350572">
              <a:off x="7712287" y="-253348"/>
              <a:ext cx="711705" cy="793257"/>
              <a:chOff x="6554696" y="509501"/>
              <a:chExt cx="711709" cy="793261"/>
            </a:xfrm>
          </p:grpSpPr>
          <p:sp>
            <p:nvSpPr>
              <p:cNvPr id="208" name="Google Shape;208;p33"/>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3"/>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0" name="Google Shape;210;p33"/>
            <p:cNvSpPr/>
            <p:nvPr/>
          </p:nvSpPr>
          <p:spPr>
            <a:xfrm rot="442426">
              <a:off x="8229710" y="-161880"/>
              <a:ext cx="102851" cy="551273"/>
            </a:xfrm>
            <a:prstGeom prst="roundRect">
              <a:avLst>
                <a:gd name="adj" fmla="val 50000"/>
              </a:avLst>
            </a:prstGeom>
            <a:solidFill>
              <a:schemeClr val="lt2">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1"/>
        <p:cNvGrpSpPr/>
        <p:nvPr/>
      </p:nvGrpSpPr>
      <p:grpSpPr>
        <a:xfrm>
          <a:off x="0" y="0"/>
          <a:ext cx="0" cy="0"/>
          <a:chOff x="0" y="0"/>
          <a:chExt cx="0" cy="0"/>
        </a:xfrm>
      </p:grpSpPr>
      <p:grpSp>
        <p:nvGrpSpPr>
          <p:cNvPr id="212" name="Google Shape;212;p34"/>
          <p:cNvGrpSpPr/>
          <p:nvPr/>
        </p:nvGrpSpPr>
        <p:grpSpPr>
          <a:xfrm>
            <a:off x="-1700" y="329"/>
            <a:ext cx="9147400" cy="5142843"/>
            <a:chOff x="238125" y="854700"/>
            <a:chExt cx="7142500" cy="4015650"/>
          </a:xfrm>
        </p:grpSpPr>
        <p:sp>
          <p:nvSpPr>
            <p:cNvPr id="213" name="Google Shape;213;p3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3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4"/>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5" name="Google Shape;235;p34"/>
          <p:cNvSpPr txBox="1">
            <a:spLocks noGrp="1"/>
          </p:cNvSpPr>
          <p:nvPr>
            <p:ph type="subTitle" idx="1"/>
          </p:nvPr>
        </p:nvSpPr>
        <p:spPr>
          <a:xfrm>
            <a:off x="3117150" y="3648238"/>
            <a:ext cx="2909700" cy="904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000">
                <a:latin typeface="Calibri"/>
                <a:ea typeface="Calibri"/>
                <a:cs typeface="Calibri"/>
                <a:sym typeface="Calibri"/>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36" name="Google Shape;236;p34"/>
          <p:cNvSpPr txBox="1">
            <a:spLocks noGrp="1"/>
          </p:cNvSpPr>
          <p:nvPr>
            <p:ph type="title"/>
          </p:nvPr>
        </p:nvSpPr>
        <p:spPr>
          <a:xfrm>
            <a:off x="1918650" y="1613838"/>
            <a:ext cx="5306700" cy="14823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4200"/>
              <a:buNone/>
              <a:defRPr sz="6000">
                <a:latin typeface="Calibri"/>
                <a:ea typeface="Calibri"/>
                <a:cs typeface="Calibri"/>
                <a:sym typeface="Calibri"/>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37" name="Google Shape;237;p34"/>
          <p:cNvSpPr txBox="1">
            <a:spLocks noGrp="1"/>
          </p:cNvSpPr>
          <p:nvPr>
            <p:ph type="title" idx="2"/>
          </p:nvPr>
        </p:nvSpPr>
        <p:spPr>
          <a:xfrm>
            <a:off x="3843750" y="591063"/>
            <a:ext cx="1456500" cy="675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6000"/>
              <a:buNone/>
              <a:defRPr sz="6000">
                <a:latin typeface="Calibri"/>
                <a:ea typeface="Calibri"/>
                <a:cs typeface="Calibri"/>
                <a:sym typeface="Calibri"/>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grpSp>
        <p:nvGrpSpPr>
          <p:cNvPr id="238" name="Google Shape;238;p34"/>
          <p:cNvGrpSpPr/>
          <p:nvPr/>
        </p:nvGrpSpPr>
        <p:grpSpPr>
          <a:xfrm rot="-697126" flipH="1">
            <a:off x="569287" y="-351303"/>
            <a:ext cx="1305393" cy="1346461"/>
            <a:chOff x="1492000" y="427450"/>
            <a:chExt cx="1188000" cy="1225375"/>
          </a:xfrm>
        </p:grpSpPr>
        <p:sp>
          <p:nvSpPr>
            <p:cNvPr id="239" name="Google Shape;239;p34"/>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4"/>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34"/>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34"/>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34"/>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34"/>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34"/>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4"/>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34"/>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4"/>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4"/>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ext">
  <p:cSld name="CUSTOM_2">
    <p:spTree>
      <p:nvGrpSpPr>
        <p:cNvPr id="1" name="Shape 250"/>
        <p:cNvGrpSpPr/>
        <p:nvPr/>
      </p:nvGrpSpPr>
      <p:grpSpPr>
        <a:xfrm>
          <a:off x="0" y="0"/>
          <a:ext cx="0" cy="0"/>
          <a:chOff x="0" y="0"/>
          <a:chExt cx="0" cy="0"/>
        </a:xfrm>
      </p:grpSpPr>
      <p:grpSp>
        <p:nvGrpSpPr>
          <p:cNvPr id="251" name="Google Shape;251;p35"/>
          <p:cNvGrpSpPr/>
          <p:nvPr/>
        </p:nvGrpSpPr>
        <p:grpSpPr>
          <a:xfrm>
            <a:off x="-1700" y="329"/>
            <a:ext cx="9147400" cy="5142843"/>
            <a:chOff x="238125" y="854700"/>
            <a:chExt cx="7142500" cy="4015650"/>
          </a:xfrm>
        </p:grpSpPr>
        <p:sp>
          <p:nvSpPr>
            <p:cNvPr id="252" name="Google Shape;252;p3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3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3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3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35"/>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3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3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3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1" name="Google Shape;271;p35"/>
          <p:cNvSpPr txBox="1">
            <a:spLocks noGrp="1"/>
          </p:cNvSpPr>
          <p:nvPr>
            <p:ph type="subTitle" idx="1"/>
          </p:nvPr>
        </p:nvSpPr>
        <p:spPr>
          <a:xfrm>
            <a:off x="890100" y="1760244"/>
            <a:ext cx="7533900" cy="2777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Char char="●"/>
              <a:defRPr sz="1600">
                <a:latin typeface="Calibri"/>
                <a:ea typeface="Calibri"/>
                <a:cs typeface="Calibri"/>
                <a:sym typeface="Calibri"/>
              </a:defRPr>
            </a:lvl1pPr>
            <a:lvl2pPr lvl="1" algn="ctr">
              <a:lnSpc>
                <a:spcPct val="100000"/>
              </a:lnSpc>
              <a:spcBef>
                <a:spcPts val="0"/>
              </a:spcBef>
              <a:spcAft>
                <a:spcPts val="0"/>
              </a:spcAft>
              <a:buSzPts val="2800"/>
              <a:buChar char="○"/>
              <a:defRPr sz="2800"/>
            </a:lvl2pPr>
            <a:lvl3pPr lvl="2" algn="ctr">
              <a:lnSpc>
                <a:spcPct val="100000"/>
              </a:lnSpc>
              <a:spcBef>
                <a:spcPts val="0"/>
              </a:spcBef>
              <a:spcAft>
                <a:spcPts val="0"/>
              </a:spcAft>
              <a:buSzPts val="2800"/>
              <a:buChar char="■"/>
              <a:defRPr sz="2800"/>
            </a:lvl3pPr>
            <a:lvl4pPr lvl="3" algn="ctr">
              <a:lnSpc>
                <a:spcPct val="100000"/>
              </a:lnSpc>
              <a:spcBef>
                <a:spcPts val="0"/>
              </a:spcBef>
              <a:spcAft>
                <a:spcPts val="0"/>
              </a:spcAft>
              <a:buSzPts val="2800"/>
              <a:buChar char="●"/>
              <a:defRPr sz="2800"/>
            </a:lvl4pPr>
            <a:lvl5pPr lvl="4" algn="ctr">
              <a:lnSpc>
                <a:spcPct val="100000"/>
              </a:lnSpc>
              <a:spcBef>
                <a:spcPts val="0"/>
              </a:spcBef>
              <a:spcAft>
                <a:spcPts val="0"/>
              </a:spcAft>
              <a:buSzPts val="2800"/>
              <a:buChar char="○"/>
              <a:defRPr sz="2800"/>
            </a:lvl5pPr>
            <a:lvl6pPr lvl="5" algn="ctr">
              <a:lnSpc>
                <a:spcPct val="100000"/>
              </a:lnSpc>
              <a:spcBef>
                <a:spcPts val="0"/>
              </a:spcBef>
              <a:spcAft>
                <a:spcPts val="0"/>
              </a:spcAft>
              <a:buSzPts val="2800"/>
              <a:buChar char="■"/>
              <a:defRPr sz="2800"/>
            </a:lvl6pPr>
            <a:lvl7pPr lvl="6" algn="ctr">
              <a:lnSpc>
                <a:spcPct val="100000"/>
              </a:lnSpc>
              <a:spcBef>
                <a:spcPts val="0"/>
              </a:spcBef>
              <a:spcAft>
                <a:spcPts val="0"/>
              </a:spcAft>
              <a:buSzPts val="2800"/>
              <a:buChar char="●"/>
              <a:defRPr sz="2800"/>
            </a:lvl7pPr>
            <a:lvl8pPr lvl="7" algn="ctr">
              <a:lnSpc>
                <a:spcPct val="100000"/>
              </a:lnSpc>
              <a:spcBef>
                <a:spcPts val="0"/>
              </a:spcBef>
              <a:spcAft>
                <a:spcPts val="0"/>
              </a:spcAft>
              <a:buSzPts val="2800"/>
              <a:buChar char="○"/>
              <a:defRPr sz="2800"/>
            </a:lvl8pPr>
            <a:lvl9pPr lvl="8" algn="ctr">
              <a:lnSpc>
                <a:spcPct val="100000"/>
              </a:lnSpc>
              <a:spcBef>
                <a:spcPts val="0"/>
              </a:spcBef>
              <a:spcAft>
                <a:spcPts val="0"/>
              </a:spcAft>
              <a:buSzPts val="2800"/>
              <a:buChar char="■"/>
              <a:defRPr sz="2800"/>
            </a:lvl9pPr>
          </a:lstStyle>
          <a:p>
            <a:endParaRPr/>
          </a:p>
        </p:txBody>
      </p:sp>
      <p:sp>
        <p:nvSpPr>
          <p:cNvPr id="272" name="Google Shape;272;p35"/>
          <p:cNvSpPr txBox="1">
            <a:spLocks noGrp="1"/>
          </p:cNvSpPr>
          <p:nvPr>
            <p:ph type="title"/>
          </p:nvPr>
        </p:nvSpPr>
        <p:spPr>
          <a:xfrm>
            <a:off x="4572000" y="540000"/>
            <a:ext cx="3852000" cy="10371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9pPr>
          </a:lstStyle>
          <a:p>
            <a:endParaRPr/>
          </a:p>
        </p:txBody>
      </p:sp>
      <p:sp>
        <p:nvSpPr>
          <p:cNvPr id="7" name="Google Shape;7;p25"/>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1600"/>
              </a:spcBef>
              <a:spcAft>
                <a:spcPts val="160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drive.google.com/file/d/1nkhoC1gTwG2s2McrIBsfcU5I8MvBA2As/view"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drive.google.com/file/d/1WfBPj5rZtkHgfWdcCjNCecuIrXT3UnH7/view" TargetMode="External"/><Relationship Id="rId5" Type="http://schemas.openxmlformats.org/officeDocument/2006/relationships/image" Target="../media/image5.jpg"/><Relationship Id="rId4" Type="http://schemas.openxmlformats.org/officeDocument/2006/relationships/hyperlink" Target="http://drive.google.com/file/d/1ROre90TsH8WF_EzweEyqGRtx0i7OlMba/view" TargetMode="External"/><Relationship Id="rId9"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s://padlet.com/pdherzog100/d2zjsd5c3c0zb4g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www.youtube.com/watch?v=wyXo_hFWRT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03"/>
        <p:cNvGrpSpPr/>
        <p:nvPr/>
      </p:nvGrpSpPr>
      <p:grpSpPr>
        <a:xfrm>
          <a:off x="0" y="0"/>
          <a:ext cx="0" cy="0"/>
          <a:chOff x="0" y="0"/>
          <a:chExt cx="0" cy="0"/>
        </a:xfrm>
      </p:grpSpPr>
      <p:sp>
        <p:nvSpPr>
          <p:cNvPr id="404" name="Google Shape;404;p1"/>
          <p:cNvSpPr txBox="1">
            <a:spLocks noGrp="1"/>
          </p:cNvSpPr>
          <p:nvPr>
            <p:ph type="ctrTitle"/>
          </p:nvPr>
        </p:nvSpPr>
        <p:spPr>
          <a:xfrm>
            <a:off x="2316938" y="1174534"/>
            <a:ext cx="4440300" cy="14478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5200"/>
              <a:buNone/>
            </a:pPr>
            <a:r>
              <a:rPr lang="iw-IL"/>
              <a:t>ניהול כיתה</a:t>
            </a:r>
            <a:endParaRPr/>
          </a:p>
        </p:txBody>
      </p:sp>
      <p:sp>
        <p:nvSpPr>
          <p:cNvPr id="405" name="Google Shape;405;p1"/>
          <p:cNvSpPr txBox="1">
            <a:spLocks noGrp="1"/>
          </p:cNvSpPr>
          <p:nvPr>
            <p:ph type="subTitle" idx="1"/>
          </p:nvPr>
        </p:nvSpPr>
        <p:spPr>
          <a:xfrm>
            <a:off x="2298704" y="2669506"/>
            <a:ext cx="4808074" cy="357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iw-IL"/>
              <a:t>סדנה : קורס לעוזרי הוראה תשפ"א</a:t>
            </a:r>
            <a:endParaRPr/>
          </a:p>
          <a:p>
            <a:pPr marL="0" lvl="0" indent="0" algn="ctr" rtl="1">
              <a:lnSpc>
                <a:spcPct val="100000"/>
              </a:lnSpc>
              <a:spcBef>
                <a:spcPts val="0"/>
              </a:spcBef>
              <a:spcAft>
                <a:spcPts val="0"/>
              </a:spcAft>
              <a:buSzPts val="2800"/>
              <a:buNone/>
            </a:pPr>
            <a:r>
              <a:rPr lang="iw-IL"/>
              <a:t>מפגש 3</a:t>
            </a:r>
            <a:endParaRPr/>
          </a:p>
        </p:txBody>
      </p:sp>
      <p:cxnSp>
        <p:nvCxnSpPr>
          <p:cNvPr id="406" name="Google Shape;406;p1"/>
          <p:cNvCxnSpPr/>
          <p:nvPr/>
        </p:nvCxnSpPr>
        <p:spPr>
          <a:xfrm>
            <a:off x="549375" y="-15925"/>
            <a:ext cx="0" cy="5159400"/>
          </a:xfrm>
          <a:prstGeom prst="straightConnector1">
            <a:avLst/>
          </a:prstGeom>
          <a:noFill/>
          <a:ln w="19050" cap="flat" cmpd="sng">
            <a:solidFill>
              <a:schemeClr val="dk2"/>
            </a:solidFill>
            <a:prstDash val="solid"/>
            <a:round/>
            <a:headEnd type="none" w="sm" len="sm"/>
            <a:tailEnd type="none" w="sm" len="sm"/>
          </a:ln>
        </p:spPr>
      </p:cxnSp>
      <p:cxnSp>
        <p:nvCxnSpPr>
          <p:cNvPr id="407" name="Google Shape;407;p1"/>
          <p:cNvCxnSpPr/>
          <p:nvPr/>
        </p:nvCxnSpPr>
        <p:spPr>
          <a:xfrm>
            <a:off x="716575" y="-15925"/>
            <a:ext cx="0" cy="5159400"/>
          </a:xfrm>
          <a:prstGeom prst="straightConnector1">
            <a:avLst/>
          </a:prstGeom>
          <a:noFill/>
          <a:ln w="19050" cap="flat" cmpd="sng">
            <a:solidFill>
              <a:schemeClr val="dk2"/>
            </a:solidFill>
            <a:prstDash val="solid"/>
            <a:round/>
            <a:headEnd type="none" w="sm" len="sm"/>
            <a:tailEnd type="none" w="sm" len="sm"/>
          </a:ln>
        </p:spPr>
      </p:cxnSp>
      <p:grpSp>
        <p:nvGrpSpPr>
          <p:cNvPr id="408" name="Google Shape;408;p1"/>
          <p:cNvGrpSpPr/>
          <p:nvPr/>
        </p:nvGrpSpPr>
        <p:grpSpPr>
          <a:xfrm>
            <a:off x="4796078" y="4434972"/>
            <a:ext cx="2310700" cy="320922"/>
            <a:chOff x="1394800" y="3522000"/>
            <a:chExt cx="1048650" cy="138275"/>
          </a:xfrm>
        </p:grpSpPr>
        <p:sp>
          <p:nvSpPr>
            <p:cNvPr id="409" name="Google Shape;409;p1"/>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1"/>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1"/>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1"/>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1"/>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1"/>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8" name="Google Shape;418;p1"/>
          <p:cNvSpPr/>
          <p:nvPr/>
        </p:nvSpPr>
        <p:spPr>
          <a:xfrm rot="489382">
            <a:off x="6587619" y="458135"/>
            <a:ext cx="932338" cy="512411"/>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9" name="Google Shape;419;p1"/>
          <p:cNvGrpSpPr/>
          <p:nvPr/>
        </p:nvGrpSpPr>
        <p:grpSpPr>
          <a:xfrm rot="6705569">
            <a:off x="797958" y="1349623"/>
            <a:ext cx="806638" cy="421735"/>
            <a:chOff x="1822875" y="1377000"/>
            <a:chExt cx="548075" cy="286550"/>
          </a:xfrm>
        </p:grpSpPr>
        <p:sp>
          <p:nvSpPr>
            <p:cNvPr id="420" name="Google Shape;420;p1"/>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1"/>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1"/>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1"/>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9" name="Google Shape;429;p1"/>
          <p:cNvPicPr preferRelativeResize="0"/>
          <p:nvPr/>
        </p:nvPicPr>
        <p:blipFill rotWithShape="1">
          <a:blip r:embed="rId3">
            <a:alphaModFix/>
          </a:blip>
          <a:srcRect/>
          <a:stretch/>
        </p:blipFill>
        <p:spPr>
          <a:xfrm>
            <a:off x="3736050" y="-20275"/>
            <a:ext cx="1545050" cy="11787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2"/>
          <p:cNvSpPr txBox="1">
            <a:spLocks noGrp="1"/>
          </p:cNvSpPr>
          <p:nvPr>
            <p:ph type="title"/>
          </p:nvPr>
        </p:nvSpPr>
        <p:spPr>
          <a:xfrm>
            <a:off x="1769276" y="345255"/>
            <a:ext cx="5884376" cy="99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iw-IL"/>
              <a:t>הסמכות הישנה אל מול הסמכות החדשה</a:t>
            </a:r>
            <a:endParaRPr/>
          </a:p>
        </p:txBody>
      </p:sp>
      <p:grpSp>
        <p:nvGrpSpPr>
          <p:cNvPr id="789" name="Google Shape;789;p12"/>
          <p:cNvGrpSpPr/>
          <p:nvPr/>
        </p:nvGrpSpPr>
        <p:grpSpPr>
          <a:xfrm rot="2933674">
            <a:off x="8017048" y="3837324"/>
            <a:ext cx="422852" cy="1156826"/>
            <a:chOff x="3443472" y="1907731"/>
            <a:chExt cx="454327" cy="1325503"/>
          </a:xfrm>
        </p:grpSpPr>
        <p:sp>
          <p:nvSpPr>
            <p:cNvPr id="790" name="Google Shape;790;p12"/>
            <p:cNvSpPr/>
            <p:nvPr/>
          </p:nvSpPr>
          <p:spPr>
            <a:xfrm>
              <a:off x="3456297" y="1920208"/>
              <a:ext cx="427196" cy="1302484"/>
            </a:xfrm>
            <a:custGeom>
              <a:avLst/>
              <a:gdLst/>
              <a:ahLst/>
              <a:cxnLst/>
              <a:rect l="l" t="t" r="r" b="b"/>
              <a:pathLst>
                <a:path w="7495" h="20879" extrusionOk="0">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235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12"/>
            <p:cNvSpPr/>
            <p:nvPr/>
          </p:nvSpPr>
          <p:spPr>
            <a:xfrm>
              <a:off x="3443472" y="1907731"/>
              <a:ext cx="454327" cy="1325503"/>
            </a:xfrm>
            <a:custGeom>
              <a:avLst/>
              <a:gdLst/>
              <a:ahLst/>
              <a:cxnLst/>
              <a:rect l="l" t="t" r="r" b="b"/>
              <a:pathLst>
                <a:path w="7971" h="21248" extrusionOk="0">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2" name="Google Shape;792;p12"/>
          <p:cNvGrpSpPr/>
          <p:nvPr/>
        </p:nvGrpSpPr>
        <p:grpSpPr>
          <a:xfrm rot="2898633">
            <a:off x="964261" y="557316"/>
            <a:ext cx="391000" cy="1284182"/>
            <a:chOff x="1276425" y="1928068"/>
            <a:chExt cx="378577" cy="1391130"/>
          </a:xfrm>
        </p:grpSpPr>
        <p:sp>
          <p:nvSpPr>
            <p:cNvPr id="793" name="Google Shape;793;p12"/>
            <p:cNvSpPr/>
            <p:nvPr/>
          </p:nvSpPr>
          <p:spPr>
            <a:xfrm>
              <a:off x="1282125" y="1942105"/>
              <a:ext cx="360053" cy="1366551"/>
            </a:xfrm>
            <a:custGeom>
              <a:avLst/>
              <a:gdLst/>
              <a:ahLst/>
              <a:cxnLst/>
              <a:rect l="l" t="t" r="r" b="b"/>
              <a:pathLst>
                <a:path w="6317" h="21906" extrusionOk="0">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235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12"/>
            <p:cNvSpPr/>
            <p:nvPr/>
          </p:nvSpPr>
          <p:spPr>
            <a:xfrm>
              <a:off x="1276425" y="1928068"/>
              <a:ext cx="378577" cy="1391130"/>
            </a:xfrm>
            <a:custGeom>
              <a:avLst/>
              <a:gdLst/>
              <a:ahLst/>
              <a:cxnLst/>
              <a:rect l="l" t="t" r="r" b="b"/>
              <a:pathLst>
                <a:path w="6642" h="22300" extrusionOk="0">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5" name="Google Shape;795;p12"/>
          <p:cNvSpPr/>
          <p:nvPr/>
        </p:nvSpPr>
        <p:spPr>
          <a:xfrm rot="-1160172">
            <a:off x="981401" y="554663"/>
            <a:ext cx="251710" cy="574784"/>
          </a:xfrm>
          <a:custGeom>
            <a:avLst/>
            <a:gdLst/>
            <a:ahLst/>
            <a:cxnLst/>
            <a:rect l="l" t="t" r="r" b="b"/>
            <a:pathLst>
              <a:path w="8183" h="18686" extrusionOk="0">
                <a:moveTo>
                  <a:pt x="5016" y="818"/>
                </a:moveTo>
                <a:cubicBezTo>
                  <a:pt x="4812" y="826"/>
                  <a:pt x="4609" y="830"/>
                  <a:pt x="4405" y="830"/>
                </a:cubicBezTo>
                <a:cubicBezTo>
                  <a:pt x="4201" y="830"/>
                  <a:pt x="3997" y="826"/>
                  <a:pt x="3793" y="818"/>
                </a:cubicBezTo>
                <a:close/>
                <a:moveTo>
                  <a:pt x="1395" y="818"/>
                </a:moveTo>
                <a:cubicBezTo>
                  <a:pt x="1489" y="834"/>
                  <a:pt x="1583" y="834"/>
                  <a:pt x="1677" y="834"/>
                </a:cubicBezTo>
                <a:cubicBezTo>
                  <a:pt x="1646" y="881"/>
                  <a:pt x="1630" y="928"/>
                  <a:pt x="1630" y="991"/>
                </a:cubicBezTo>
                <a:cubicBezTo>
                  <a:pt x="1646" y="1085"/>
                  <a:pt x="1646" y="1179"/>
                  <a:pt x="1646" y="1273"/>
                </a:cubicBezTo>
                <a:cubicBezTo>
                  <a:pt x="1630" y="1288"/>
                  <a:pt x="1615" y="1304"/>
                  <a:pt x="1599" y="1335"/>
                </a:cubicBezTo>
                <a:cubicBezTo>
                  <a:pt x="1552" y="1116"/>
                  <a:pt x="1489" y="944"/>
                  <a:pt x="1395" y="818"/>
                </a:cubicBezTo>
                <a:close/>
                <a:moveTo>
                  <a:pt x="2289" y="1273"/>
                </a:moveTo>
                <a:lnTo>
                  <a:pt x="2289" y="1273"/>
                </a:lnTo>
                <a:cubicBezTo>
                  <a:pt x="2602" y="1304"/>
                  <a:pt x="2916" y="1320"/>
                  <a:pt x="3245" y="1335"/>
                </a:cubicBezTo>
                <a:cubicBezTo>
                  <a:pt x="3182" y="1367"/>
                  <a:pt x="3151" y="1429"/>
                  <a:pt x="3151" y="1523"/>
                </a:cubicBezTo>
                <a:cubicBezTo>
                  <a:pt x="3214" y="2386"/>
                  <a:pt x="3245" y="3248"/>
                  <a:pt x="3261" y="4110"/>
                </a:cubicBezTo>
                <a:cubicBezTo>
                  <a:pt x="3151" y="3279"/>
                  <a:pt x="3025" y="2448"/>
                  <a:pt x="2916" y="1633"/>
                </a:cubicBezTo>
                <a:cubicBezTo>
                  <a:pt x="2901" y="1508"/>
                  <a:pt x="2806" y="1448"/>
                  <a:pt x="2712" y="1448"/>
                </a:cubicBezTo>
                <a:cubicBezTo>
                  <a:pt x="2606" y="1448"/>
                  <a:pt x="2500" y="1523"/>
                  <a:pt x="2508" y="1665"/>
                </a:cubicBezTo>
                <a:cubicBezTo>
                  <a:pt x="2555" y="2307"/>
                  <a:pt x="2634" y="2950"/>
                  <a:pt x="2696" y="3624"/>
                </a:cubicBezTo>
                <a:cubicBezTo>
                  <a:pt x="2571" y="2840"/>
                  <a:pt x="2445" y="2056"/>
                  <a:pt x="2289" y="1273"/>
                </a:cubicBezTo>
                <a:close/>
                <a:moveTo>
                  <a:pt x="3793" y="1335"/>
                </a:moveTo>
                <a:cubicBezTo>
                  <a:pt x="3825" y="2260"/>
                  <a:pt x="3872" y="3185"/>
                  <a:pt x="3888" y="4110"/>
                </a:cubicBezTo>
                <a:cubicBezTo>
                  <a:pt x="3793" y="3232"/>
                  <a:pt x="3699" y="2354"/>
                  <a:pt x="3605" y="1476"/>
                </a:cubicBezTo>
                <a:cubicBezTo>
                  <a:pt x="3605" y="1414"/>
                  <a:pt x="3574" y="1367"/>
                  <a:pt x="3543" y="1335"/>
                </a:cubicBezTo>
                <a:close/>
                <a:moveTo>
                  <a:pt x="4938" y="1288"/>
                </a:moveTo>
                <a:cubicBezTo>
                  <a:pt x="4938" y="1304"/>
                  <a:pt x="4922" y="1320"/>
                  <a:pt x="4922" y="1351"/>
                </a:cubicBezTo>
                <a:cubicBezTo>
                  <a:pt x="4969" y="2260"/>
                  <a:pt x="5047" y="3201"/>
                  <a:pt x="5094" y="4157"/>
                </a:cubicBezTo>
                <a:cubicBezTo>
                  <a:pt x="5000" y="3201"/>
                  <a:pt x="4906" y="2244"/>
                  <a:pt x="4812" y="1288"/>
                </a:cubicBezTo>
                <a:close/>
                <a:moveTo>
                  <a:pt x="4436" y="1320"/>
                </a:moveTo>
                <a:cubicBezTo>
                  <a:pt x="4483" y="2542"/>
                  <a:pt x="4593" y="3812"/>
                  <a:pt x="4577" y="5066"/>
                </a:cubicBezTo>
                <a:cubicBezTo>
                  <a:pt x="4436" y="3828"/>
                  <a:pt x="4295" y="2589"/>
                  <a:pt x="4138" y="1351"/>
                </a:cubicBezTo>
                <a:cubicBezTo>
                  <a:pt x="4232" y="1335"/>
                  <a:pt x="4326" y="1335"/>
                  <a:pt x="4436" y="1320"/>
                </a:cubicBezTo>
                <a:close/>
                <a:moveTo>
                  <a:pt x="2367" y="3922"/>
                </a:moveTo>
                <a:lnTo>
                  <a:pt x="2367" y="3922"/>
                </a:lnTo>
                <a:cubicBezTo>
                  <a:pt x="2414" y="4376"/>
                  <a:pt x="2477" y="4815"/>
                  <a:pt x="2524" y="5270"/>
                </a:cubicBezTo>
                <a:cubicBezTo>
                  <a:pt x="2555" y="5677"/>
                  <a:pt x="2555" y="6085"/>
                  <a:pt x="2555" y="6508"/>
                </a:cubicBezTo>
                <a:cubicBezTo>
                  <a:pt x="2524" y="6383"/>
                  <a:pt x="2508" y="6241"/>
                  <a:pt x="2493" y="6116"/>
                </a:cubicBezTo>
                <a:cubicBezTo>
                  <a:pt x="2445" y="5379"/>
                  <a:pt x="2398" y="4658"/>
                  <a:pt x="2367" y="3922"/>
                </a:cubicBezTo>
                <a:close/>
                <a:moveTo>
                  <a:pt x="6787" y="755"/>
                </a:moveTo>
                <a:lnTo>
                  <a:pt x="6787" y="755"/>
                </a:lnTo>
                <a:cubicBezTo>
                  <a:pt x="6364" y="1257"/>
                  <a:pt x="6333" y="1727"/>
                  <a:pt x="6333" y="2652"/>
                </a:cubicBezTo>
                <a:cubicBezTo>
                  <a:pt x="6317" y="4266"/>
                  <a:pt x="6301" y="5865"/>
                  <a:pt x="6286" y="7480"/>
                </a:cubicBezTo>
                <a:cubicBezTo>
                  <a:pt x="6270" y="7495"/>
                  <a:pt x="6270" y="7511"/>
                  <a:pt x="6270" y="7542"/>
                </a:cubicBezTo>
                <a:cubicBezTo>
                  <a:pt x="6270" y="7605"/>
                  <a:pt x="6270" y="7668"/>
                  <a:pt x="6270" y="7715"/>
                </a:cubicBezTo>
                <a:cubicBezTo>
                  <a:pt x="6239" y="7715"/>
                  <a:pt x="6207" y="7715"/>
                  <a:pt x="6160" y="7730"/>
                </a:cubicBezTo>
                <a:cubicBezTo>
                  <a:pt x="6004" y="7793"/>
                  <a:pt x="5831" y="7825"/>
                  <a:pt x="5643" y="7840"/>
                </a:cubicBezTo>
                <a:cubicBezTo>
                  <a:pt x="5612" y="7840"/>
                  <a:pt x="5565" y="7840"/>
                  <a:pt x="5518" y="7856"/>
                </a:cubicBezTo>
                <a:cubicBezTo>
                  <a:pt x="5392" y="7864"/>
                  <a:pt x="5263" y="7868"/>
                  <a:pt x="5134" y="7868"/>
                </a:cubicBezTo>
                <a:cubicBezTo>
                  <a:pt x="5004" y="7868"/>
                  <a:pt x="4875" y="7864"/>
                  <a:pt x="4750" y="7856"/>
                </a:cubicBezTo>
                <a:cubicBezTo>
                  <a:pt x="4700" y="7826"/>
                  <a:pt x="4644" y="7815"/>
                  <a:pt x="4590" y="7815"/>
                </a:cubicBezTo>
                <a:cubicBezTo>
                  <a:pt x="4558" y="7815"/>
                  <a:pt x="4528" y="7819"/>
                  <a:pt x="4499" y="7825"/>
                </a:cubicBezTo>
                <a:lnTo>
                  <a:pt x="4295" y="7825"/>
                </a:lnTo>
                <a:cubicBezTo>
                  <a:pt x="4295" y="7636"/>
                  <a:pt x="4311" y="7464"/>
                  <a:pt x="4326" y="7292"/>
                </a:cubicBezTo>
                <a:cubicBezTo>
                  <a:pt x="4326" y="7354"/>
                  <a:pt x="4326" y="7417"/>
                  <a:pt x="4342" y="7480"/>
                </a:cubicBezTo>
                <a:cubicBezTo>
                  <a:pt x="4350" y="7630"/>
                  <a:pt x="4479" y="7714"/>
                  <a:pt x="4605" y="7714"/>
                </a:cubicBezTo>
                <a:cubicBezTo>
                  <a:pt x="4715" y="7714"/>
                  <a:pt x="4822" y="7650"/>
                  <a:pt x="4844" y="7511"/>
                </a:cubicBezTo>
                <a:cubicBezTo>
                  <a:pt x="4844" y="7527"/>
                  <a:pt x="4844" y="7558"/>
                  <a:pt x="4859" y="7574"/>
                </a:cubicBezTo>
                <a:cubicBezTo>
                  <a:pt x="4868" y="7738"/>
                  <a:pt x="5001" y="7825"/>
                  <a:pt x="5135" y="7825"/>
                </a:cubicBezTo>
                <a:cubicBezTo>
                  <a:pt x="5256" y="7825"/>
                  <a:pt x="5378" y="7754"/>
                  <a:pt x="5408" y="7605"/>
                </a:cubicBezTo>
                <a:cubicBezTo>
                  <a:pt x="5408" y="7589"/>
                  <a:pt x="5408" y="7558"/>
                  <a:pt x="5408" y="7542"/>
                </a:cubicBezTo>
                <a:cubicBezTo>
                  <a:pt x="5424" y="7542"/>
                  <a:pt x="5424" y="7542"/>
                  <a:pt x="5424" y="7558"/>
                </a:cubicBezTo>
                <a:cubicBezTo>
                  <a:pt x="5436" y="7716"/>
                  <a:pt x="5561" y="7799"/>
                  <a:pt x="5682" y="7799"/>
                </a:cubicBezTo>
                <a:cubicBezTo>
                  <a:pt x="5717" y="7799"/>
                  <a:pt x="5752" y="7792"/>
                  <a:pt x="5784" y="7778"/>
                </a:cubicBezTo>
                <a:cubicBezTo>
                  <a:pt x="5813" y="7785"/>
                  <a:pt x="5843" y="7789"/>
                  <a:pt x="5873" y="7789"/>
                </a:cubicBezTo>
                <a:cubicBezTo>
                  <a:pt x="6024" y="7789"/>
                  <a:pt x="6176" y="7691"/>
                  <a:pt x="6176" y="7495"/>
                </a:cubicBezTo>
                <a:cubicBezTo>
                  <a:pt x="6145" y="5332"/>
                  <a:pt x="6098" y="3169"/>
                  <a:pt x="6113" y="1006"/>
                </a:cubicBezTo>
                <a:cubicBezTo>
                  <a:pt x="6113" y="912"/>
                  <a:pt x="6035" y="834"/>
                  <a:pt x="5957" y="802"/>
                </a:cubicBezTo>
                <a:cubicBezTo>
                  <a:pt x="6223" y="802"/>
                  <a:pt x="6505" y="787"/>
                  <a:pt x="6787" y="755"/>
                </a:cubicBezTo>
                <a:close/>
                <a:moveTo>
                  <a:pt x="3731" y="7558"/>
                </a:moveTo>
                <a:cubicBezTo>
                  <a:pt x="3746" y="7636"/>
                  <a:pt x="3746" y="7715"/>
                  <a:pt x="3762" y="7793"/>
                </a:cubicBezTo>
                <a:lnTo>
                  <a:pt x="3637" y="7793"/>
                </a:lnTo>
                <a:cubicBezTo>
                  <a:pt x="3608" y="7771"/>
                  <a:pt x="3568" y="7760"/>
                  <a:pt x="3528" y="7760"/>
                </a:cubicBezTo>
                <a:cubicBezTo>
                  <a:pt x="3482" y="7760"/>
                  <a:pt x="3435" y="7775"/>
                  <a:pt x="3402" y="7809"/>
                </a:cubicBezTo>
                <a:cubicBezTo>
                  <a:pt x="3292" y="7809"/>
                  <a:pt x="3167" y="7840"/>
                  <a:pt x="3041" y="7872"/>
                </a:cubicBezTo>
                <a:cubicBezTo>
                  <a:pt x="3029" y="7867"/>
                  <a:pt x="3015" y="7865"/>
                  <a:pt x="3001" y="7865"/>
                </a:cubicBezTo>
                <a:cubicBezTo>
                  <a:pt x="2962" y="7865"/>
                  <a:pt x="2919" y="7880"/>
                  <a:pt x="2884" y="7903"/>
                </a:cubicBezTo>
                <a:cubicBezTo>
                  <a:pt x="2869" y="7903"/>
                  <a:pt x="2853" y="7903"/>
                  <a:pt x="2822" y="7919"/>
                </a:cubicBezTo>
                <a:cubicBezTo>
                  <a:pt x="2837" y="7840"/>
                  <a:pt x="2837" y="7778"/>
                  <a:pt x="2853" y="7715"/>
                </a:cubicBezTo>
                <a:cubicBezTo>
                  <a:pt x="2897" y="7748"/>
                  <a:pt x="2953" y="7765"/>
                  <a:pt x="3008" y="7765"/>
                </a:cubicBezTo>
                <a:cubicBezTo>
                  <a:pt x="3110" y="7765"/>
                  <a:pt x="3209" y="7706"/>
                  <a:pt x="3229" y="7574"/>
                </a:cubicBezTo>
                <a:cubicBezTo>
                  <a:pt x="3274" y="7685"/>
                  <a:pt x="3371" y="7737"/>
                  <a:pt x="3470" y="7737"/>
                </a:cubicBezTo>
                <a:cubicBezTo>
                  <a:pt x="3579" y="7737"/>
                  <a:pt x="3690" y="7673"/>
                  <a:pt x="3731" y="7558"/>
                </a:cubicBezTo>
                <a:close/>
                <a:moveTo>
                  <a:pt x="5408" y="8420"/>
                </a:moveTo>
                <a:cubicBezTo>
                  <a:pt x="5424" y="8561"/>
                  <a:pt x="5455" y="8687"/>
                  <a:pt x="5486" y="8812"/>
                </a:cubicBezTo>
                <a:cubicBezTo>
                  <a:pt x="5377" y="8687"/>
                  <a:pt x="5283" y="8546"/>
                  <a:pt x="5173" y="8420"/>
                </a:cubicBezTo>
                <a:close/>
                <a:moveTo>
                  <a:pt x="4405" y="8357"/>
                </a:moveTo>
                <a:cubicBezTo>
                  <a:pt x="4436" y="8640"/>
                  <a:pt x="4452" y="8906"/>
                  <a:pt x="4452" y="9188"/>
                </a:cubicBezTo>
                <a:cubicBezTo>
                  <a:pt x="4389" y="8922"/>
                  <a:pt x="4373" y="8640"/>
                  <a:pt x="4358" y="8357"/>
                </a:cubicBezTo>
                <a:close/>
                <a:moveTo>
                  <a:pt x="3950" y="8342"/>
                </a:moveTo>
                <a:cubicBezTo>
                  <a:pt x="3935" y="8420"/>
                  <a:pt x="3935" y="8483"/>
                  <a:pt x="3935" y="8561"/>
                </a:cubicBezTo>
                <a:cubicBezTo>
                  <a:pt x="3919" y="8828"/>
                  <a:pt x="3872" y="9094"/>
                  <a:pt x="3825" y="9361"/>
                </a:cubicBezTo>
                <a:lnTo>
                  <a:pt x="3809" y="9361"/>
                </a:lnTo>
                <a:cubicBezTo>
                  <a:pt x="3762" y="9031"/>
                  <a:pt x="3731" y="8702"/>
                  <a:pt x="3715" y="8357"/>
                </a:cubicBezTo>
                <a:cubicBezTo>
                  <a:pt x="3793" y="8357"/>
                  <a:pt x="3872" y="8342"/>
                  <a:pt x="3950" y="8342"/>
                </a:cubicBezTo>
                <a:close/>
                <a:moveTo>
                  <a:pt x="4938" y="8969"/>
                </a:moveTo>
                <a:cubicBezTo>
                  <a:pt x="5063" y="9157"/>
                  <a:pt x="5204" y="9345"/>
                  <a:pt x="5345" y="9517"/>
                </a:cubicBezTo>
                <a:cubicBezTo>
                  <a:pt x="5204" y="9517"/>
                  <a:pt x="5079" y="9533"/>
                  <a:pt x="4938" y="9533"/>
                </a:cubicBezTo>
                <a:cubicBezTo>
                  <a:pt x="4938" y="9345"/>
                  <a:pt x="4938" y="9157"/>
                  <a:pt x="4938" y="8969"/>
                </a:cubicBezTo>
                <a:close/>
                <a:moveTo>
                  <a:pt x="6176" y="9267"/>
                </a:moveTo>
                <a:cubicBezTo>
                  <a:pt x="6270" y="9361"/>
                  <a:pt x="6364" y="9470"/>
                  <a:pt x="6458" y="9580"/>
                </a:cubicBezTo>
                <a:cubicBezTo>
                  <a:pt x="6395" y="9564"/>
                  <a:pt x="6333" y="9564"/>
                  <a:pt x="6270" y="9549"/>
                </a:cubicBezTo>
                <a:cubicBezTo>
                  <a:pt x="6239" y="9455"/>
                  <a:pt x="6207" y="9361"/>
                  <a:pt x="6176" y="9267"/>
                </a:cubicBezTo>
                <a:close/>
                <a:moveTo>
                  <a:pt x="2696" y="9643"/>
                </a:moveTo>
                <a:cubicBezTo>
                  <a:pt x="2696" y="9784"/>
                  <a:pt x="2712" y="9909"/>
                  <a:pt x="2712" y="10050"/>
                </a:cubicBezTo>
                <a:cubicBezTo>
                  <a:pt x="2681" y="10066"/>
                  <a:pt x="2665" y="10066"/>
                  <a:pt x="2634" y="10082"/>
                </a:cubicBezTo>
                <a:lnTo>
                  <a:pt x="2524" y="10082"/>
                </a:lnTo>
                <a:cubicBezTo>
                  <a:pt x="2587" y="9941"/>
                  <a:pt x="2649" y="9784"/>
                  <a:pt x="2696" y="9643"/>
                </a:cubicBezTo>
                <a:close/>
                <a:moveTo>
                  <a:pt x="6512" y="0"/>
                </a:moveTo>
                <a:cubicBezTo>
                  <a:pt x="5667" y="0"/>
                  <a:pt x="4808" y="74"/>
                  <a:pt x="3966" y="97"/>
                </a:cubicBezTo>
                <a:cubicBezTo>
                  <a:pt x="2712" y="128"/>
                  <a:pt x="1395" y="66"/>
                  <a:pt x="173" y="317"/>
                </a:cubicBezTo>
                <a:cubicBezTo>
                  <a:pt x="141" y="317"/>
                  <a:pt x="110" y="332"/>
                  <a:pt x="94" y="348"/>
                </a:cubicBezTo>
                <a:cubicBezTo>
                  <a:pt x="47" y="379"/>
                  <a:pt x="16" y="411"/>
                  <a:pt x="16" y="458"/>
                </a:cubicBezTo>
                <a:cubicBezTo>
                  <a:pt x="0" y="552"/>
                  <a:pt x="32" y="646"/>
                  <a:pt x="157" y="661"/>
                </a:cubicBezTo>
                <a:cubicBezTo>
                  <a:pt x="267" y="693"/>
                  <a:pt x="376" y="708"/>
                  <a:pt x="486" y="724"/>
                </a:cubicBezTo>
                <a:cubicBezTo>
                  <a:pt x="753" y="865"/>
                  <a:pt x="1050" y="1038"/>
                  <a:pt x="1160" y="1241"/>
                </a:cubicBezTo>
                <a:cubicBezTo>
                  <a:pt x="1254" y="1461"/>
                  <a:pt x="1207" y="1931"/>
                  <a:pt x="1223" y="2166"/>
                </a:cubicBezTo>
                <a:cubicBezTo>
                  <a:pt x="1270" y="2871"/>
                  <a:pt x="1333" y="3561"/>
                  <a:pt x="1380" y="4251"/>
                </a:cubicBezTo>
                <a:cubicBezTo>
                  <a:pt x="1442" y="5097"/>
                  <a:pt x="1301" y="6226"/>
                  <a:pt x="1568" y="7072"/>
                </a:cubicBezTo>
                <a:cubicBezTo>
                  <a:pt x="1536" y="7307"/>
                  <a:pt x="1536" y="7558"/>
                  <a:pt x="1583" y="7778"/>
                </a:cubicBezTo>
                <a:cubicBezTo>
                  <a:pt x="1568" y="7950"/>
                  <a:pt x="1552" y="8122"/>
                  <a:pt x="1521" y="8279"/>
                </a:cubicBezTo>
                <a:cubicBezTo>
                  <a:pt x="1333" y="8655"/>
                  <a:pt x="1145" y="9031"/>
                  <a:pt x="956" y="9392"/>
                </a:cubicBezTo>
                <a:cubicBezTo>
                  <a:pt x="815" y="9611"/>
                  <a:pt x="674" y="9831"/>
                  <a:pt x="549" y="10082"/>
                </a:cubicBezTo>
                <a:cubicBezTo>
                  <a:pt x="533" y="10129"/>
                  <a:pt x="533" y="10160"/>
                  <a:pt x="549" y="10207"/>
                </a:cubicBezTo>
                <a:cubicBezTo>
                  <a:pt x="486" y="10285"/>
                  <a:pt x="439" y="10379"/>
                  <a:pt x="392" y="10458"/>
                </a:cubicBezTo>
                <a:cubicBezTo>
                  <a:pt x="302" y="10593"/>
                  <a:pt x="443" y="10772"/>
                  <a:pt x="579" y="10772"/>
                </a:cubicBezTo>
                <a:cubicBezTo>
                  <a:pt x="585" y="10772"/>
                  <a:pt x="590" y="10772"/>
                  <a:pt x="596" y="10771"/>
                </a:cubicBezTo>
                <a:lnTo>
                  <a:pt x="627" y="10771"/>
                </a:lnTo>
                <a:cubicBezTo>
                  <a:pt x="690" y="10818"/>
                  <a:pt x="768" y="10865"/>
                  <a:pt x="878" y="10881"/>
                </a:cubicBezTo>
                <a:cubicBezTo>
                  <a:pt x="894" y="10889"/>
                  <a:pt x="913" y="10893"/>
                  <a:pt x="935" y="10893"/>
                </a:cubicBezTo>
                <a:cubicBezTo>
                  <a:pt x="956" y="10893"/>
                  <a:pt x="980" y="10889"/>
                  <a:pt x="1003" y="10881"/>
                </a:cubicBezTo>
                <a:cubicBezTo>
                  <a:pt x="1218" y="10939"/>
                  <a:pt x="1449" y="10961"/>
                  <a:pt x="1686" y="10961"/>
                </a:cubicBezTo>
                <a:cubicBezTo>
                  <a:pt x="2348" y="10961"/>
                  <a:pt x="3064" y="10790"/>
                  <a:pt x="3652" y="10756"/>
                </a:cubicBezTo>
                <a:cubicBezTo>
                  <a:pt x="3778" y="10740"/>
                  <a:pt x="3903" y="10740"/>
                  <a:pt x="4013" y="10724"/>
                </a:cubicBezTo>
                <a:cubicBezTo>
                  <a:pt x="4232" y="12981"/>
                  <a:pt x="4264" y="15380"/>
                  <a:pt x="4765" y="17605"/>
                </a:cubicBezTo>
                <a:cubicBezTo>
                  <a:pt x="4781" y="17887"/>
                  <a:pt x="4797" y="18185"/>
                  <a:pt x="4812" y="18467"/>
                </a:cubicBezTo>
                <a:cubicBezTo>
                  <a:pt x="4821" y="18614"/>
                  <a:pt x="4937" y="18685"/>
                  <a:pt x="5051" y="18685"/>
                </a:cubicBezTo>
                <a:cubicBezTo>
                  <a:pt x="5132" y="18685"/>
                  <a:pt x="5212" y="18649"/>
                  <a:pt x="5251" y="18577"/>
                </a:cubicBezTo>
                <a:cubicBezTo>
                  <a:pt x="5330" y="18546"/>
                  <a:pt x="5392" y="18467"/>
                  <a:pt x="5392" y="18373"/>
                </a:cubicBezTo>
                <a:cubicBezTo>
                  <a:pt x="5314" y="17668"/>
                  <a:pt x="5236" y="16978"/>
                  <a:pt x="5157" y="16289"/>
                </a:cubicBezTo>
                <a:cubicBezTo>
                  <a:pt x="5126" y="15583"/>
                  <a:pt x="5094" y="14862"/>
                  <a:pt x="5079" y="14157"/>
                </a:cubicBezTo>
                <a:cubicBezTo>
                  <a:pt x="5063" y="13091"/>
                  <a:pt x="5283" y="11727"/>
                  <a:pt x="5000" y="10662"/>
                </a:cubicBezTo>
                <a:cubicBezTo>
                  <a:pt x="5508" y="10627"/>
                  <a:pt x="6015" y="10602"/>
                  <a:pt x="6517" y="10602"/>
                </a:cubicBezTo>
                <a:cubicBezTo>
                  <a:pt x="6930" y="10602"/>
                  <a:pt x="7340" y="10619"/>
                  <a:pt x="7743" y="10662"/>
                </a:cubicBezTo>
                <a:cubicBezTo>
                  <a:pt x="7750" y="10662"/>
                  <a:pt x="7757" y="10662"/>
                  <a:pt x="7764" y="10662"/>
                </a:cubicBezTo>
                <a:cubicBezTo>
                  <a:pt x="7962" y="10662"/>
                  <a:pt x="8163" y="10451"/>
                  <a:pt x="8073" y="10270"/>
                </a:cubicBezTo>
                <a:cubicBezTo>
                  <a:pt x="8135" y="10223"/>
                  <a:pt x="8182" y="10144"/>
                  <a:pt x="8182" y="10035"/>
                </a:cubicBezTo>
                <a:cubicBezTo>
                  <a:pt x="8135" y="9533"/>
                  <a:pt x="7790" y="9078"/>
                  <a:pt x="7493" y="8718"/>
                </a:cubicBezTo>
                <a:cubicBezTo>
                  <a:pt x="7258" y="8420"/>
                  <a:pt x="7007" y="8122"/>
                  <a:pt x="6756" y="7840"/>
                </a:cubicBezTo>
                <a:lnTo>
                  <a:pt x="6787" y="4188"/>
                </a:lnTo>
                <a:cubicBezTo>
                  <a:pt x="6803" y="2950"/>
                  <a:pt x="6505" y="1461"/>
                  <a:pt x="7571" y="614"/>
                </a:cubicBezTo>
                <a:cubicBezTo>
                  <a:pt x="7618" y="567"/>
                  <a:pt x="7649" y="505"/>
                  <a:pt x="7649" y="442"/>
                </a:cubicBezTo>
                <a:cubicBezTo>
                  <a:pt x="7712" y="270"/>
                  <a:pt x="7665" y="66"/>
                  <a:pt x="7414" y="34"/>
                </a:cubicBezTo>
                <a:cubicBezTo>
                  <a:pt x="7116" y="10"/>
                  <a:pt x="6815" y="0"/>
                  <a:pt x="65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96" name="Google Shape;796;p12"/>
          <p:cNvGrpSpPr/>
          <p:nvPr/>
        </p:nvGrpSpPr>
        <p:grpSpPr>
          <a:xfrm rot="514806">
            <a:off x="635931" y="3596943"/>
            <a:ext cx="1118061" cy="876421"/>
            <a:chOff x="378575" y="1776375"/>
            <a:chExt cx="737425" cy="578050"/>
          </a:xfrm>
        </p:grpSpPr>
        <p:sp>
          <p:nvSpPr>
            <p:cNvPr id="797" name="Google Shape;797;p12"/>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12"/>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12"/>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12"/>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12"/>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12"/>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12"/>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12"/>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12"/>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12"/>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12"/>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12"/>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09" name="Google Shape;809;p12"/>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10" name="Google Shape;810;p12"/>
          <p:cNvPicPr preferRelativeResize="0"/>
          <p:nvPr/>
        </p:nvPicPr>
        <p:blipFill rotWithShape="1">
          <a:blip r:embed="rId3">
            <a:alphaModFix/>
          </a:blip>
          <a:srcRect/>
          <a:stretch/>
        </p:blipFill>
        <p:spPr>
          <a:xfrm>
            <a:off x="637698" y="236598"/>
            <a:ext cx="902040" cy="343847"/>
          </a:xfrm>
          <a:prstGeom prst="rect">
            <a:avLst/>
          </a:prstGeom>
          <a:noFill/>
          <a:ln>
            <a:noFill/>
          </a:ln>
        </p:spPr>
      </p:pic>
      <p:sp>
        <p:nvSpPr>
          <p:cNvPr id="811" name="Google Shape;811;p12"/>
          <p:cNvSpPr txBox="1"/>
          <p:nvPr/>
        </p:nvSpPr>
        <p:spPr>
          <a:xfrm>
            <a:off x="2559225" y="4464050"/>
            <a:ext cx="1749600" cy="62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iw-IL" sz="1400" b="0" i="0" u="none" strike="noStrike" cap="none">
                <a:solidFill>
                  <a:srgbClr val="000000"/>
                </a:solidFill>
                <a:latin typeface="Arial"/>
                <a:ea typeface="Arial"/>
                <a:cs typeface="Arial"/>
                <a:sym typeface="Arial"/>
              </a:rPr>
              <a:t>פרופ’ חיים עומר מבוא </a:t>
            </a:r>
            <a:endParaRPr sz="1400" b="0" i="0" u="none" strike="noStrike" cap="none">
              <a:solidFill>
                <a:srgbClr val="000000"/>
              </a:solidFill>
              <a:latin typeface="Arial"/>
              <a:ea typeface="Arial"/>
              <a:cs typeface="Arial"/>
              <a:sym typeface="Arial"/>
            </a:endParaRPr>
          </a:p>
        </p:txBody>
      </p:sp>
      <p:sp>
        <p:nvSpPr>
          <p:cNvPr id="812" name="Google Shape;812;p12"/>
          <p:cNvSpPr txBox="1"/>
          <p:nvPr/>
        </p:nvSpPr>
        <p:spPr>
          <a:xfrm>
            <a:off x="2007825" y="3221525"/>
            <a:ext cx="1517400" cy="1881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400"/>
              <a:buFont typeface="Arial"/>
              <a:buNone/>
            </a:pPr>
            <a:r>
              <a:rPr lang="iw-IL" sz="1400" b="0" i="0" u="none" strike="noStrike" cap="none">
                <a:solidFill>
                  <a:srgbClr val="000000"/>
                </a:solidFill>
                <a:latin typeface="Arial"/>
                <a:ea typeface="Arial"/>
                <a:cs typeface="Arial"/>
                <a:sym typeface="Arial"/>
              </a:rPr>
              <a:t>נוכחות 1 </a:t>
            </a:r>
            <a:endParaRPr sz="1400" b="0" i="0" u="none" strike="noStrike" cap="none">
              <a:solidFill>
                <a:srgbClr val="000000"/>
              </a:solidFill>
              <a:latin typeface="Arial"/>
              <a:ea typeface="Arial"/>
              <a:cs typeface="Arial"/>
              <a:sym typeface="Arial"/>
            </a:endParaRPr>
          </a:p>
        </p:txBody>
      </p:sp>
      <p:pic>
        <p:nvPicPr>
          <p:cNvPr id="813" name="Google Shape;813;p12" title="נוכחות חלק 2.mp4">
            <a:hlinkClick r:id="rId4"/>
          </p:cNvPr>
          <p:cNvPicPr preferRelativeResize="0"/>
          <p:nvPr/>
        </p:nvPicPr>
        <p:blipFill rotWithShape="1">
          <a:blip r:embed="rId5">
            <a:alphaModFix/>
          </a:blip>
          <a:srcRect/>
          <a:stretch/>
        </p:blipFill>
        <p:spPr>
          <a:xfrm>
            <a:off x="4960251" y="959350"/>
            <a:ext cx="3690173" cy="2075725"/>
          </a:xfrm>
          <a:prstGeom prst="rect">
            <a:avLst/>
          </a:prstGeom>
          <a:noFill/>
          <a:ln>
            <a:noFill/>
          </a:ln>
        </p:spPr>
      </p:pic>
      <p:pic>
        <p:nvPicPr>
          <p:cNvPr id="814" name="Google Shape;814;p12" title="נוכחות 1.mp4">
            <a:hlinkClick r:id="rId6"/>
          </p:cNvPr>
          <p:cNvPicPr preferRelativeResize="0"/>
          <p:nvPr/>
        </p:nvPicPr>
        <p:blipFill rotWithShape="1">
          <a:blip r:embed="rId7">
            <a:alphaModFix/>
          </a:blip>
          <a:srcRect/>
          <a:stretch/>
        </p:blipFill>
        <p:spPr>
          <a:xfrm>
            <a:off x="470700" y="850180"/>
            <a:ext cx="4078325" cy="2294058"/>
          </a:xfrm>
          <a:prstGeom prst="rect">
            <a:avLst/>
          </a:prstGeom>
          <a:noFill/>
          <a:ln>
            <a:noFill/>
          </a:ln>
        </p:spPr>
      </p:pic>
      <p:pic>
        <p:nvPicPr>
          <p:cNvPr id="815" name="Google Shape;815;p12" title="חיים עומר.mp4">
            <a:hlinkClick r:id="rId8"/>
          </p:cNvPr>
          <p:cNvPicPr preferRelativeResize="0"/>
          <p:nvPr/>
        </p:nvPicPr>
        <p:blipFill rotWithShape="1">
          <a:blip r:embed="rId9">
            <a:alphaModFix/>
          </a:blip>
          <a:srcRect/>
          <a:stretch/>
        </p:blipFill>
        <p:spPr>
          <a:xfrm>
            <a:off x="4418425" y="3221525"/>
            <a:ext cx="3235224" cy="1819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3"/>
                                        </p:tgtEl>
                                        <p:attrNameLst>
                                          <p:attrName>style.visibility</p:attrName>
                                        </p:attrNameLst>
                                      </p:cBhvr>
                                      <p:to>
                                        <p:strVal val="visible"/>
                                      </p:to>
                                    </p:set>
                                    <p:animEffect transition="in" filter="fade">
                                      <p:cBhvr>
                                        <p:cTn id="7" dur="1000"/>
                                        <p:tgtEl>
                                          <p:spTgt spid="8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4"/>
                                        </p:tgtEl>
                                        <p:attrNameLst>
                                          <p:attrName>style.visibility</p:attrName>
                                        </p:attrNameLst>
                                      </p:cBhvr>
                                      <p:to>
                                        <p:strVal val="visible"/>
                                      </p:to>
                                    </p:set>
                                    <p:animEffect transition="in" filter="fade">
                                      <p:cBhvr>
                                        <p:cTn id="12" dur="1000"/>
                                        <p:tgtEl>
                                          <p:spTgt spid="8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5"/>
                                        </p:tgtEl>
                                        <p:attrNameLst>
                                          <p:attrName>style.visibility</p:attrName>
                                        </p:attrNameLst>
                                      </p:cBhvr>
                                      <p:to>
                                        <p:strVal val="visible"/>
                                      </p:to>
                                    </p:set>
                                    <p:animEffect transition="in" filter="fade">
                                      <p:cBhvr>
                                        <p:cTn id="17" dur="1000"/>
                                        <p:tgtEl>
                                          <p:spTgt spid="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pic>
        <p:nvPicPr>
          <p:cNvPr id="820" name="Google Shape;820;p13" descr="הילד מגלה אלימות? שווקו לו אופציה יותר טובה - Xnet"/>
          <p:cNvPicPr preferRelativeResize="0"/>
          <p:nvPr/>
        </p:nvPicPr>
        <p:blipFill rotWithShape="1">
          <a:blip r:embed="rId3">
            <a:alphaModFix/>
          </a:blip>
          <a:srcRect/>
          <a:stretch/>
        </p:blipFill>
        <p:spPr>
          <a:xfrm>
            <a:off x="913204" y="151764"/>
            <a:ext cx="2796583" cy="2231674"/>
          </a:xfrm>
          <a:prstGeom prst="rect">
            <a:avLst/>
          </a:prstGeom>
          <a:noFill/>
          <a:ln>
            <a:noFill/>
          </a:ln>
        </p:spPr>
      </p:pic>
      <p:grpSp>
        <p:nvGrpSpPr>
          <p:cNvPr id="821" name="Google Shape;821;p13"/>
          <p:cNvGrpSpPr/>
          <p:nvPr/>
        </p:nvGrpSpPr>
        <p:grpSpPr>
          <a:xfrm>
            <a:off x="5693482" y="487259"/>
            <a:ext cx="2798301" cy="176025"/>
            <a:chOff x="4345425" y="2175475"/>
            <a:chExt cx="800750" cy="176025"/>
          </a:xfrm>
        </p:grpSpPr>
        <p:sp>
          <p:nvSpPr>
            <p:cNvPr id="822" name="Google Shape;822;p1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1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4" name="Google Shape;824;p13"/>
          <p:cNvGrpSpPr/>
          <p:nvPr/>
        </p:nvGrpSpPr>
        <p:grpSpPr>
          <a:xfrm>
            <a:off x="6207845" y="949362"/>
            <a:ext cx="2235214" cy="176025"/>
            <a:chOff x="4345425" y="2175475"/>
            <a:chExt cx="800750" cy="176025"/>
          </a:xfrm>
        </p:grpSpPr>
        <p:sp>
          <p:nvSpPr>
            <p:cNvPr id="825" name="Google Shape;825;p1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27" name="Google Shape;827;p13"/>
          <p:cNvSpPr txBox="1">
            <a:spLocks noGrp="1"/>
          </p:cNvSpPr>
          <p:nvPr>
            <p:ph type="title"/>
          </p:nvPr>
        </p:nvSpPr>
        <p:spPr>
          <a:xfrm>
            <a:off x="5382212" y="151764"/>
            <a:ext cx="3109500" cy="13386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3000"/>
              <a:buNone/>
            </a:pPr>
            <a:r>
              <a:rPr lang="iw-IL"/>
              <a:t>איפה אנחנו מצפים שמורה יהיה נוכח?</a:t>
            </a:r>
            <a:endParaRPr/>
          </a:p>
        </p:txBody>
      </p:sp>
      <p:grpSp>
        <p:nvGrpSpPr>
          <p:cNvPr id="828" name="Google Shape;828;p13"/>
          <p:cNvGrpSpPr/>
          <p:nvPr/>
        </p:nvGrpSpPr>
        <p:grpSpPr>
          <a:xfrm rot="-5579190">
            <a:off x="2115994" y="1640403"/>
            <a:ext cx="391000" cy="1284182"/>
            <a:chOff x="1276425" y="1928068"/>
            <a:chExt cx="378577" cy="1391130"/>
          </a:xfrm>
        </p:grpSpPr>
        <p:sp>
          <p:nvSpPr>
            <p:cNvPr id="829" name="Google Shape;829;p13"/>
            <p:cNvSpPr/>
            <p:nvPr/>
          </p:nvSpPr>
          <p:spPr>
            <a:xfrm>
              <a:off x="1282125" y="1942105"/>
              <a:ext cx="360053" cy="1366551"/>
            </a:xfrm>
            <a:custGeom>
              <a:avLst/>
              <a:gdLst/>
              <a:ahLst/>
              <a:cxnLst/>
              <a:rect l="l" t="t" r="r" b="b"/>
              <a:pathLst>
                <a:path w="6317" h="21906" extrusionOk="0">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235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13"/>
            <p:cNvSpPr/>
            <p:nvPr/>
          </p:nvSpPr>
          <p:spPr>
            <a:xfrm>
              <a:off x="1276425" y="1928068"/>
              <a:ext cx="378577" cy="1391130"/>
            </a:xfrm>
            <a:custGeom>
              <a:avLst/>
              <a:gdLst/>
              <a:ahLst/>
              <a:cxnLst/>
              <a:rect l="l" t="t" r="r" b="b"/>
              <a:pathLst>
                <a:path w="6642" h="22300" extrusionOk="0">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1" name="Google Shape;831;p13"/>
          <p:cNvGrpSpPr/>
          <p:nvPr/>
        </p:nvGrpSpPr>
        <p:grpSpPr>
          <a:xfrm rot="-525446">
            <a:off x="637049" y="502313"/>
            <a:ext cx="1299940" cy="282304"/>
            <a:chOff x="256250" y="3704650"/>
            <a:chExt cx="960300" cy="231700"/>
          </a:xfrm>
        </p:grpSpPr>
        <p:sp>
          <p:nvSpPr>
            <p:cNvPr id="832" name="Google Shape;832;p13"/>
            <p:cNvSpPr/>
            <p:nvPr/>
          </p:nvSpPr>
          <p:spPr>
            <a:xfrm>
              <a:off x="256250" y="3704650"/>
              <a:ext cx="960300" cy="231700"/>
            </a:xfrm>
            <a:custGeom>
              <a:avLst/>
              <a:gdLst/>
              <a:ahLst/>
              <a:cxnLst/>
              <a:rect l="l" t="t" r="r" b="b"/>
              <a:pathLst>
                <a:path w="38412" h="9268" extrusionOk="0">
                  <a:moveTo>
                    <a:pt x="8751" y="5314"/>
                  </a:moveTo>
                  <a:cubicBezTo>
                    <a:pt x="8815" y="5460"/>
                    <a:pt x="8848" y="5620"/>
                    <a:pt x="8833" y="5802"/>
                  </a:cubicBezTo>
                  <a:cubicBezTo>
                    <a:pt x="8812" y="6170"/>
                    <a:pt x="8527" y="6320"/>
                    <a:pt x="8416" y="6615"/>
                  </a:cubicBezTo>
                  <a:cubicBezTo>
                    <a:pt x="8409" y="6619"/>
                    <a:pt x="8405" y="6626"/>
                    <a:pt x="8398" y="6633"/>
                  </a:cubicBezTo>
                  <a:cubicBezTo>
                    <a:pt x="8420" y="6177"/>
                    <a:pt x="8552" y="5734"/>
                    <a:pt x="8751" y="5314"/>
                  </a:cubicBezTo>
                  <a:close/>
                  <a:moveTo>
                    <a:pt x="6922" y="2504"/>
                  </a:moveTo>
                  <a:cubicBezTo>
                    <a:pt x="4544" y="2504"/>
                    <a:pt x="2258" y="3684"/>
                    <a:pt x="693" y="5431"/>
                  </a:cubicBezTo>
                  <a:cubicBezTo>
                    <a:pt x="1" y="6205"/>
                    <a:pt x="800" y="6908"/>
                    <a:pt x="1605" y="6908"/>
                  </a:cubicBezTo>
                  <a:cubicBezTo>
                    <a:pt x="1926" y="6908"/>
                    <a:pt x="2251" y="6797"/>
                    <a:pt x="2482" y="6537"/>
                  </a:cubicBezTo>
                  <a:cubicBezTo>
                    <a:pt x="3381" y="5535"/>
                    <a:pt x="4875" y="4533"/>
                    <a:pt x="6359" y="4383"/>
                  </a:cubicBezTo>
                  <a:cubicBezTo>
                    <a:pt x="6537" y="3716"/>
                    <a:pt x="6837" y="3081"/>
                    <a:pt x="7247" y="2515"/>
                  </a:cubicBezTo>
                  <a:cubicBezTo>
                    <a:pt x="7136" y="2507"/>
                    <a:pt x="7029" y="2504"/>
                    <a:pt x="6922" y="2504"/>
                  </a:cubicBezTo>
                  <a:close/>
                  <a:moveTo>
                    <a:pt x="32981" y="2700"/>
                  </a:moveTo>
                  <a:cubicBezTo>
                    <a:pt x="32446" y="2928"/>
                    <a:pt x="32000" y="3395"/>
                    <a:pt x="31576" y="3769"/>
                  </a:cubicBezTo>
                  <a:cubicBezTo>
                    <a:pt x="31447" y="3884"/>
                    <a:pt x="31319" y="3998"/>
                    <a:pt x="31190" y="4112"/>
                  </a:cubicBezTo>
                  <a:cubicBezTo>
                    <a:pt x="31220" y="4187"/>
                    <a:pt x="31244" y="4266"/>
                    <a:pt x="31262" y="4347"/>
                  </a:cubicBezTo>
                  <a:cubicBezTo>
                    <a:pt x="31362" y="4732"/>
                    <a:pt x="31455" y="6037"/>
                    <a:pt x="30930" y="6213"/>
                  </a:cubicBezTo>
                  <a:cubicBezTo>
                    <a:pt x="30848" y="6237"/>
                    <a:pt x="30777" y="6251"/>
                    <a:pt x="30713" y="6251"/>
                  </a:cubicBezTo>
                  <a:cubicBezTo>
                    <a:pt x="30135" y="6251"/>
                    <a:pt x="30274" y="5235"/>
                    <a:pt x="30417" y="4796"/>
                  </a:cubicBezTo>
                  <a:lnTo>
                    <a:pt x="30417" y="4796"/>
                  </a:lnTo>
                  <a:cubicBezTo>
                    <a:pt x="30206" y="4985"/>
                    <a:pt x="29992" y="5175"/>
                    <a:pt x="29778" y="5364"/>
                  </a:cubicBezTo>
                  <a:cubicBezTo>
                    <a:pt x="29604" y="5520"/>
                    <a:pt x="29401" y="5585"/>
                    <a:pt x="29190" y="5585"/>
                  </a:cubicBezTo>
                  <a:cubicBezTo>
                    <a:pt x="28759" y="5585"/>
                    <a:pt x="28310" y="5303"/>
                    <a:pt x="28067" y="4932"/>
                  </a:cubicBezTo>
                  <a:lnTo>
                    <a:pt x="28067" y="4932"/>
                  </a:lnTo>
                  <a:cubicBezTo>
                    <a:pt x="27849" y="5849"/>
                    <a:pt x="27989" y="6794"/>
                    <a:pt x="28769" y="7571"/>
                  </a:cubicBezTo>
                  <a:cubicBezTo>
                    <a:pt x="29273" y="8070"/>
                    <a:pt x="29897" y="8291"/>
                    <a:pt x="30524" y="8291"/>
                  </a:cubicBezTo>
                  <a:cubicBezTo>
                    <a:pt x="31526" y="8291"/>
                    <a:pt x="32538" y="7724"/>
                    <a:pt x="33088" y="6822"/>
                  </a:cubicBezTo>
                  <a:cubicBezTo>
                    <a:pt x="33879" y="5528"/>
                    <a:pt x="33730" y="3941"/>
                    <a:pt x="32981" y="2700"/>
                  </a:cubicBezTo>
                  <a:close/>
                  <a:moveTo>
                    <a:pt x="25671" y="2732"/>
                  </a:moveTo>
                  <a:lnTo>
                    <a:pt x="25671" y="2732"/>
                  </a:lnTo>
                  <a:cubicBezTo>
                    <a:pt x="24954" y="2989"/>
                    <a:pt x="24288" y="3356"/>
                    <a:pt x="23678" y="3812"/>
                  </a:cubicBezTo>
                  <a:cubicBezTo>
                    <a:pt x="23767" y="4176"/>
                    <a:pt x="23770" y="4576"/>
                    <a:pt x="23696" y="4972"/>
                  </a:cubicBezTo>
                  <a:cubicBezTo>
                    <a:pt x="23603" y="5456"/>
                    <a:pt x="23371" y="6095"/>
                    <a:pt x="22972" y="6419"/>
                  </a:cubicBezTo>
                  <a:cubicBezTo>
                    <a:pt x="22779" y="6572"/>
                    <a:pt x="22590" y="6641"/>
                    <a:pt x="22419" y="6641"/>
                  </a:cubicBezTo>
                  <a:cubicBezTo>
                    <a:pt x="22020" y="6641"/>
                    <a:pt x="21713" y="6273"/>
                    <a:pt x="21695" y="5777"/>
                  </a:cubicBezTo>
                  <a:cubicBezTo>
                    <a:pt x="21517" y="5930"/>
                    <a:pt x="21310" y="6045"/>
                    <a:pt x="21036" y="6077"/>
                  </a:cubicBezTo>
                  <a:cubicBezTo>
                    <a:pt x="20954" y="6088"/>
                    <a:pt x="20868" y="6095"/>
                    <a:pt x="20782" y="6095"/>
                  </a:cubicBezTo>
                  <a:cubicBezTo>
                    <a:pt x="20319" y="6095"/>
                    <a:pt x="19830" y="5948"/>
                    <a:pt x="19423" y="5742"/>
                  </a:cubicBezTo>
                  <a:lnTo>
                    <a:pt x="19423" y="5742"/>
                  </a:lnTo>
                  <a:cubicBezTo>
                    <a:pt x="19356" y="7039"/>
                    <a:pt x="20137" y="8259"/>
                    <a:pt x="21553" y="8548"/>
                  </a:cubicBezTo>
                  <a:cubicBezTo>
                    <a:pt x="21816" y="8601"/>
                    <a:pt x="22070" y="8630"/>
                    <a:pt x="22312" y="8630"/>
                  </a:cubicBezTo>
                  <a:cubicBezTo>
                    <a:pt x="25157" y="8630"/>
                    <a:pt x="26641" y="5143"/>
                    <a:pt x="25671" y="2732"/>
                  </a:cubicBezTo>
                  <a:close/>
                  <a:moveTo>
                    <a:pt x="34660" y="1"/>
                  </a:moveTo>
                  <a:cubicBezTo>
                    <a:pt x="33504" y="1"/>
                    <a:pt x="32306" y="432"/>
                    <a:pt x="31269" y="1057"/>
                  </a:cubicBezTo>
                  <a:cubicBezTo>
                    <a:pt x="30317" y="522"/>
                    <a:pt x="29244" y="297"/>
                    <a:pt x="28160" y="297"/>
                  </a:cubicBezTo>
                  <a:cubicBezTo>
                    <a:pt x="27222" y="297"/>
                    <a:pt x="26277" y="464"/>
                    <a:pt x="25393" y="749"/>
                  </a:cubicBezTo>
                  <a:cubicBezTo>
                    <a:pt x="25061" y="853"/>
                    <a:pt x="24708" y="978"/>
                    <a:pt x="24344" y="1116"/>
                  </a:cubicBezTo>
                  <a:cubicBezTo>
                    <a:pt x="24081" y="950"/>
                    <a:pt x="23785" y="810"/>
                    <a:pt x="23457" y="707"/>
                  </a:cubicBezTo>
                  <a:cubicBezTo>
                    <a:pt x="22922" y="539"/>
                    <a:pt x="22344" y="468"/>
                    <a:pt x="21752" y="468"/>
                  </a:cubicBezTo>
                  <a:cubicBezTo>
                    <a:pt x="20144" y="468"/>
                    <a:pt x="18418" y="999"/>
                    <a:pt x="17073" y="1595"/>
                  </a:cubicBezTo>
                  <a:cubicBezTo>
                    <a:pt x="17035" y="1613"/>
                    <a:pt x="16992" y="1630"/>
                    <a:pt x="16953" y="1651"/>
                  </a:cubicBezTo>
                  <a:cubicBezTo>
                    <a:pt x="15929" y="821"/>
                    <a:pt x="14596" y="422"/>
                    <a:pt x="13230" y="422"/>
                  </a:cubicBezTo>
                  <a:cubicBezTo>
                    <a:pt x="11928" y="422"/>
                    <a:pt x="10602" y="782"/>
                    <a:pt x="9475" y="1477"/>
                  </a:cubicBezTo>
                  <a:cubicBezTo>
                    <a:pt x="10092" y="1712"/>
                    <a:pt x="10591" y="2173"/>
                    <a:pt x="10210" y="2486"/>
                  </a:cubicBezTo>
                  <a:cubicBezTo>
                    <a:pt x="8841" y="3613"/>
                    <a:pt x="8202" y="5271"/>
                    <a:pt x="8420" y="6968"/>
                  </a:cubicBezTo>
                  <a:cubicBezTo>
                    <a:pt x="8833" y="7214"/>
                    <a:pt x="9080" y="7556"/>
                    <a:pt x="8787" y="7824"/>
                  </a:cubicBezTo>
                  <a:cubicBezTo>
                    <a:pt x="8687" y="7913"/>
                    <a:pt x="8588" y="8006"/>
                    <a:pt x="8491" y="8095"/>
                  </a:cubicBezTo>
                  <a:cubicBezTo>
                    <a:pt x="8331" y="8241"/>
                    <a:pt x="8117" y="8302"/>
                    <a:pt x="7882" y="8302"/>
                  </a:cubicBezTo>
                  <a:cubicBezTo>
                    <a:pt x="7271" y="8302"/>
                    <a:pt x="6544" y="7881"/>
                    <a:pt x="6402" y="7393"/>
                  </a:cubicBezTo>
                  <a:cubicBezTo>
                    <a:pt x="6241" y="6855"/>
                    <a:pt x="6170" y="6309"/>
                    <a:pt x="6173" y="5767"/>
                  </a:cubicBezTo>
                  <a:lnTo>
                    <a:pt x="6173" y="5767"/>
                  </a:lnTo>
                  <a:cubicBezTo>
                    <a:pt x="5995" y="6458"/>
                    <a:pt x="5999" y="7150"/>
                    <a:pt x="6305" y="7774"/>
                  </a:cubicBezTo>
                  <a:cubicBezTo>
                    <a:pt x="6680" y="8545"/>
                    <a:pt x="7264" y="8851"/>
                    <a:pt x="7899" y="8851"/>
                  </a:cubicBezTo>
                  <a:cubicBezTo>
                    <a:pt x="9144" y="8851"/>
                    <a:pt x="10574" y="7674"/>
                    <a:pt x="10951" y="6516"/>
                  </a:cubicBezTo>
                  <a:cubicBezTo>
                    <a:pt x="11369" y="5250"/>
                    <a:pt x="10908" y="4230"/>
                    <a:pt x="10071" y="3534"/>
                  </a:cubicBezTo>
                  <a:cubicBezTo>
                    <a:pt x="10916" y="2768"/>
                    <a:pt x="12014" y="2262"/>
                    <a:pt x="13123" y="2262"/>
                  </a:cubicBezTo>
                  <a:cubicBezTo>
                    <a:pt x="13729" y="2262"/>
                    <a:pt x="14339" y="2415"/>
                    <a:pt x="14913" y="2754"/>
                  </a:cubicBezTo>
                  <a:cubicBezTo>
                    <a:pt x="14952" y="2778"/>
                    <a:pt x="14995" y="2803"/>
                    <a:pt x="15034" y="2832"/>
                  </a:cubicBezTo>
                  <a:cubicBezTo>
                    <a:pt x="14047" y="3634"/>
                    <a:pt x="13270" y="4679"/>
                    <a:pt x="13051" y="5948"/>
                  </a:cubicBezTo>
                  <a:cubicBezTo>
                    <a:pt x="12759" y="7668"/>
                    <a:pt x="13971" y="9268"/>
                    <a:pt x="15630" y="9268"/>
                  </a:cubicBezTo>
                  <a:cubicBezTo>
                    <a:pt x="15880" y="9268"/>
                    <a:pt x="16136" y="9233"/>
                    <a:pt x="16400" y="9154"/>
                  </a:cubicBezTo>
                  <a:cubicBezTo>
                    <a:pt x="18372" y="8583"/>
                    <a:pt x="19106" y="6220"/>
                    <a:pt x="18657" y="4398"/>
                  </a:cubicBezTo>
                  <a:cubicBezTo>
                    <a:pt x="18628" y="4279"/>
                    <a:pt x="18597" y="4166"/>
                    <a:pt x="18561" y="4055"/>
                  </a:cubicBezTo>
                  <a:cubicBezTo>
                    <a:pt x="17773" y="4273"/>
                    <a:pt x="17056" y="4715"/>
                    <a:pt x="16507" y="5314"/>
                  </a:cubicBezTo>
                  <a:cubicBezTo>
                    <a:pt x="16535" y="5596"/>
                    <a:pt x="16525" y="5884"/>
                    <a:pt x="16471" y="6155"/>
                  </a:cubicBezTo>
                  <a:cubicBezTo>
                    <a:pt x="16425" y="6373"/>
                    <a:pt x="16354" y="6715"/>
                    <a:pt x="16189" y="6876"/>
                  </a:cubicBezTo>
                  <a:cubicBezTo>
                    <a:pt x="16036" y="7026"/>
                    <a:pt x="15872" y="7097"/>
                    <a:pt x="15726" y="7097"/>
                  </a:cubicBezTo>
                  <a:cubicBezTo>
                    <a:pt x="15666" y="7097"/>
                    <a:pt x="15605" y="7082"/>
                    <a:pt x="15548" y="7054"/>
                  </a:cubicBezTo>
                  <a:cubicBezTo>
                    <a:pt x="15537" y="7104"/>
                    <a:pt x="15523" y="7157"/>
                    <a:pt x="15512" y="7207"/>
                  </a:cubicBezTo>
                  <a:cubicBezTo>
                    <a:pt x="15473" y="7378"/>
                    <a:pt x="15337" y="7446"/>
                    <a:pt x="15148" y="7446"/>
                  </a:cubicBezTo>
                  <a:cubicBezTo>
                    <a:pt x="14542" y="7446"/>
                    <a:pt x="13412" y="6700"/>
                    <a:pt x="13515" y="6244"/>
                  </a:cubicBezTo>
                  <a:cubicBezTo>
                    <a:pt x="14007" y="4034"/>
                    <a:pt x="15947" y="2461"/>
                    <a:pt x="18207" y="2461"/>
                  </a:cubicBezTo>
                  <a:cubicBezTo>
                    <a:pt x="18276" y="2461"/>
                    <a:pt x="18343" y="2461"/>
                    <a:pt x="18411" y="2464"/>
                  </a:cubicBezTo>
                  <a:cubicBezTo>
                    <a:pt x="18750" y="2479"/>
                    <a:pt x="19099" y="2611"/>
                    <a:pt x="19402" y="2803"/>
                  </a:cubicBezTo>
                  <a:cubicBezTo>
                    <a:pt x="20083" y="2607"/>
                    <a:pt x="20924" y="2383"/>
                    <a:pt x="21681" y="2383"/>
                  </a:cubicBezTo>
                  <a:lnTo>
                    <a:pt x="21798" y="2383"/>
                  </a:lnTo>
                  <a:cubicBezTo>
                    <a:pt x="20900" y="2974"/>
                    <a:pt x="20133" y="3702"/>
                    <a:pt x="19720" y="4579"/>
                  </a:cubicBezTo>
                  <a:cubicBezTo>
                    <a:pt x="19627" y="4779"/>
                    <a:pt x="19555" y="4982"/>
                    <a:pt x="19506" y="5186"/>
                  </a:cubicBezTo>
                  <a:cubicBezTo>
                    <a:pt x="19538" y="5181"/>
                    <a:pt x="19573" y="5181"/>
                    <a:pt x="19609" y="5178"/>
                  </a:cubicBezTo>
                  <a:cubicBezTo>
                    <a:pt x="19998" y="4861"/>
                    <a:pt x="20390" y="4233"/>
                    <a:pt x="20693" y="3941"/>
                  </a:cubicBezTo>
                  <a:cubicBezTo>
                    <a:pt x="21074" y="3573"/>
                    <a:pt x="21481" y="3235"/>
                    <a:pt x="21920" y="2939"/>
                  </a:cubicBezTo>
                  <a:cubicBezTo>
                    <a:pt x="22833" y="2319"/>
                    <a:pt x="23849" y="1912"/>
                    <a:pt x="24933" y="1723"/>
                  </a:cubicBezTo>
                  <a:cubicBezTo>
                    <a:pt x="25072" y="1698"/>
                    <a:pt x="25218" y="1687"/>
                    <a:pt x="25364" y="1687"/>
                  </a:cubicBezTo>
                  <a:cubicBezTo>
                    <a:pt x="25749" y="1687"/>
                    <a:pt x="26156" y="1766"/>
                    <a:pt x="26491" y="1916"/>
                  </a:cubicBezTo>
                  <a:cubicBezTo>
                    <a:pt x="26580" y="1955"/>
                    <a:pt x="26947" y="2151"/>
                    <a:pt x="26983" y="2297"/>
                  </a:cubicBezTo>
                  <a:cubicBezTo>
                    <a:pt x="27336" y="2226"/>
                    <a:pt x="27685" y="2186"/>
                    <a:pt x="28035" y="2186"/>
                  </a:cubicBezTo>
                  <a:cubicBezTo>
                    <a:pt x="28534" y="2186"/>
                    <a:pt x="29026" y="2268"/>
                    <a:pt x="29497" y="2461"/>
                  </a:cubicBezTo>
                  <a:cubicBezTo>
                    <a:pt x="29365" y="2600"/>
                    <a:pt x="29233" y="2747"/>
                    <a:pt x="29108" y="2903"/>
                  </a:cubicBezTo>
                  <a:cubicBezTo>
                    <a:pt x="30153" y="1916"/>
                    <a:pt x="31258" y="910"/>
                    <a:pt x="32649" y="611"/>
                  </a:cubicBezTo>
                  <a:cubicBezTo>
                    <a:pt x="32721" y="596"/>
                    <a:pt x="32795" y="589"/>
                    <a:pt x="32863" y="589"/>
                  </a:cubicBezTo>
                  <a:cubicBezTo>
                    <a:pt x="33587" y="589"/>
                    <a:pt x="34136" y="1366"/>
                    <a:pt x="34018" y="1962"/>
                  </a:cubicBezTo>
                  <a:cubicBezTo>
                    <a:pt x="34161" y="1937"/>
                    <a:pt x="34300" y="1923"/>
                    <a:pt x="34436" y="1923"/>
                  </a:cubicBezTo>
                  <a:lnTo>
                    <a:pt x="34478" y="1923"/>
                  </a:lnTo>
                  <a:cubicBezTo>
                    <a:pt x="36229" y="1962"/>
                    <a:pt x="36147" y="4319"/>
                    <a:pt x="36147" y="5531"/>
                  </a:cubicBezTo>
                  <a:cubicBezTo>
                    <a:pt x="36147" y="6073"/>
                    <a:pt x="36582" y="6320"/>
                    <a:pt x="37071" y="6320"/>
                  </a:cubicBezTo>
                  <a:cubicBezTo>
                    <a:pt x="37698" y="6320"/>
                    <a:pt x="38412" y="5913"/>
                    <a:pt x="38412" y="5214"/>
                  </a:cubicBezTo>
                  <a:cubicBezTo>
                    <a:pt x="38412" y="3103"/>
                    <a:pt x="37916" y="539"/>
                    <a:pt x="35459" y="76"/>
                  </a:cubicBezTo>
                  <a:cubicBezTo>
                    <a:pt x="35199" y="25"/>
                    <a:pt x="34931" y="1"/>
                    <a:pt x="3466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13"/>
            <p:cNvSpPr/>
            <p:nvPr/>
          </p:nvSpPr>
          <p:spPr>
            <a:xfrm>
              <a:off x="410575" y="3737725"/>
              <a:ext cx="82550" cy="111100"/>
            </a:xfrm>
            <a:custGeom>
              <a:avLst/>
              <a:gdLst/>
              <a:ahLst/>
              <a:cxnLst/>
              <a:rect l="l" t="t" r="r" b="b"/>
              <a:pathLst>
                <a:path w="3302" h="4444" extrusionOk="0">
                  <a:moveTo>
                    <a:pt x="2561" y="1"/>
                  </a:moveTo>
                  <a:cubicBezTo>
                    <a:pt x="2357" y="1"/>
                    <a:pt x="2179" y="47"/>
                    <a:pt x="2051" y="150"/>
                  </a:cubicBezTo>
                  <a:cubicBezTo>
                    <a:pt x="1676" y="457"/>
                    <a:pt x="1352" y="810"/>
                    <a:pt x="1074" y="1192"/>
                  </a:cubicBezTo>
                  <a:cubicBezTo>
                    <a:pt x="1127" y="1192"/>
                    <a:pt x="1180" y="1195"/>
                    <a:pt x="1238" y="1199"/>
                  </a:cubicBezTo>
                  <a:cubicBezTo>
                    <a:pt x="1462" y="1217"/>
                    <a:pt x="1691" y="1245"/>
                    <a:pt x="1919" y="1295"/>
                  </a:cubicBezTo>
                  <a:cubicBezTo>
                    <a:pt x="2118" y="1085"/>
                    <a:pt x="2318" y="896"/>
                    <a:pt x="2507" y="735"/>
                  </a:cubicBezTo>
                  <a:cubicBezTo>
                    <a:pt x="2757" y="521"/>
                    <a:pt x="3024" y="328"/>
                    <a:pt x="3302" y="154"/>
                  </a:cubicBezTo>
                  <a:cubicBezTo>
                    <a:pt x="3060" y="61"/>
                    <a:pt x="2796" y="1"/>
                    <a:pt x="2561" y="1"/>
                  </a:cubicBezTo>
                  <a:close/>
                  <a:moveTo>
                    <a:pt x="560" y="3042"/>
                  </a:moveTo>
                  <a:cubicBezTo>
                    <a:pt x="435" y="3042"/>
                    <a:pt x="310" y="3050"/>
                    <a:pt x="186" y="3060"/>
                  </a:cubicBezTo>
                  <a:cubicBezTo>
                    <a:pt x="68" y="3509"/>
                    <a:pt x="4" y="3977"/>
                    <a:pt x="0" y="4444"/>
                  </a:cubicBezTo>
                  <a:cubicBezTo>
                    <a:pt x="122" y="3970"/>
                    <a:pt x="332" y="3495"/>
                    <a:pt x="593" y="304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13"/>
            <p:cNvSpPr/>
            <p:nvPr/>
          </p:nvSpPr>
          <p:spPr>
            <a:xfrm>
              <a:off x="410475" y="3741550"/>
              <a:ext cx="110550" cy="170650"/>
            </a:xfrm>
            <a:custGeom>
              <a:avLst/>
              <a:gdLst/>
              <a:ahLst/>
              <a:cxnLst/>
              <a:rect l="l" t="t" r="r" b="b"/>
              <a:pathLst>
                <a:path w="4422" h="6826" extrusionOk="0">
                  <a:moveTo>
                    <a:pt x="3306" y="1"/>
                  </a:moveTo>
                  <a:cubicBezTo>
                    <a:pt x="3028" y="175"/>
                    <a:pt x="2761" y="368"/>
                    <a:pt x="2511" y="582"/>
                  </a:cubicBezTo>
                  <a:cubicBezTo>
                    <a:pt x="2322" y="743"/>
                    <a:pt x="2122" y="932"/>
                    <a:pt x="1923" y="1142"/>
                  </a:cubicBezTo>
                  <a:cubicBezTo>
                    <a:pt x="1695" y="1092"/>
                    <a:pt x="1466" y="1064"/>
                    <a:pt x="1242" y="1046"/>
                  </a:cubicBezTo>
                  <a:cubicBezTo>
                    <a:pt x="1184" y="1042"/>
                    <a:pt x="1131" y="1039"/>
                    <a:pt x="1078" y="1039"/>
                  </a:cubicBezTo>
                  <a:cubicBezTo>
                    <a:pt x="668" y="1605"/>
                    <a:pt x="368" y="2240"/>
                    <a:pt x="190" y="2907"/>
                  </a:cubicBezTo>
                  <a:cubicBezTo>
                    <a:pt x="314" y="2897"/>
                    <a:pt x="439" y="2889"/>
                    <a:pt x="564" y="2889"/>
                  </a:cubicBezTo>
                  <a:lnTo>
                    <a:pt x="597" y="2889"/>
                  </a:lnTo>
                  <a:cubicBezTo>
                    <a:pt x="336" y="3342"/>
                    <a:pt x="126" y="3817"/>
                    <a:pt x="4" y="4291"/>
                  </a:cubicBezTo>
                  <a:cubicBezTo>
                    <a:pt x="1" y="4833"/>
                    <a:pt x="72" y="5379"/>
                    <a:pt x="233" y="5917"/>
                  </a:cubicBezTo>
                  <a:cubicBezTo>
                    <a:pt x="375" y="6405"/>
                    <a:pt x="1102" y="6826"/>
                    <a:pt x="1713" y="6826"/>
                  </a:cubicBezTo>
                  <a:cubicBezTo>
                    <a:pt x="1948" y="6826"/>
                    <a:pt x="2162" y="6765"/>
                    <a:pt x="2322" y="6619"/>
                  </a:cubicBezTo>
                  <a:cubicBezTo>
                    <a:pt x="2419" y="6530"/>
                    <a:pt x="2518" y="6437"/>
                    <a:pt x="2618" y="6348"/>
                  </a:cubicBezTo>
                  <a:cubicBezTo>
                    <a:pt x="2911" y="6080"/>
                    <a:pt x="2664" y="5738"/>
                    <a:pt x="2251" y="5492"/>
                  </a:cubicBezTo>
                  <a:cubicBezTo>
                    <a:pt x="2033" y="3795"/>
                    <a:pt x="2672" y="2137"/>
                    <a:pt x="4041" y="1010"/>
                  </a:cubicBezTo>
                  <a:cubicBezTo>
                    <a:pt x="4422" y="697"/>
                    <a:pt x="3923" y="236"/>
                    <a:pt x="330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13"/>
            <p:cNvSpPr/>
            <p:nvPr/>
          </p:nvSpPr>
          <p:spPr>
            <a:xfrm>
              <a:off x="637600" y="3774725"/>
              <a:ext cx="127450" cy="106275"/>
            </a:xfrm>
            <a:custGeom>
              <a:avLst/>
              <a:gdLst/>
              <a:ahLst/>
              <a:cxnLst/>
              <a:rect l="l" t="t" r="r" b="b"/>
              <a:pathLst>
                <a:path w="5098" h="4251" extrusionOk="0">
                  <a:moveTo>
                    <a:pt x="4148" y="0"/>
                  </a:moveTo>
                  <a:cubicBezTo>
                    <a:pt x="4120" y="8"/>
                    <a:pt x="4092" y="15"/>
                    <a:pt x="4066" y="22"/>
                  </a:cubicBezTo>
                  <a:cubicBezTo>
                    <a:pt x="3724" y="122"/>
                    <a:pt x="3346" y="250"/>
                    <a:pt x="2964" y="407"/>
                  </a:cubicBezTo>
                  <a:cubicBezTo>
                    <a:pt x="3100" y="671"/>
                    <a:pt x="3214" y="953"/>
                    <a:pt x="3307" y="1252"/>
                  </a:cubicBezTo>
                  <a:cubicBezTo>
                    <a:pt x="3664" y="1152"/>
                    <a:pt x="4034" y="1102"/>
                    <a:pt x="4412" y="1102"/>
                  </a:cubicBezTo>
                  <a:cubicBezTo>
                    <a:pt x="4469" y="1102"/>
                    <a:pt x="4526" y="1102"/>
                    <a:pt x="4584" y="1106"/>
                  </a:cubicBezTo>
                  <a:lnTo>
                    <a:pt x="4612" y="1106"/>
                  </a:lnTo>
                  <a:cubicBezTo>
                    <a:pt x="5097" y="1106"/>
                    <a:pt x="4729" y="521"/>
                    <a:pt x="4573" y="354"/>
                  </a:cubicBezTo>
                  <a:cubicBezTo>
                    <a:pt x="4451" y="222"/>
                    <a:pt x="4306" y="104"/>
                    <a:pt x="4148" y="0"/>
                  </a:cubicBezTo>
                  <a:close/>
                  <a:moveTo>
                    <a:pt x="1024" y="1577"/>
                  </a:moveTo>
                  <a:cubicBezTo>
                    <a:pt x="450" y="2100"/>
                    <a:pt x="48" y="2750"/>
                    <a:pt x="15" y="3538"/>
                  </a:cubicBezTo>
                  <a:cubicBezTo>
                    <a:pt x="1" y="3923"/>
                    <a:pt x="119" y="4162"/>
                    <a:pt x="294" y="4251"/>
                  </a:cubicBezTo>
                  <a:cubicBezTo>
                    <a:pt x="468" y="3591"/>
                    <a:pt x="807" y="2999"/>
                    <a:pt x="1253" y="2511"/>
                  </a:cubicBezTo>
                  <a:cubicBezTo>
                    <a:pt x="1238" y="2372"/>
                    <a:pt x="1217" y="2233"/>
                    <a:pt x="1189" y="2100"/>
                  </a:cubicBezTo>
                  <a:cubicBezTo>
                    <a:pt x="1149" y="1922"/>
                    <a:pt x="1096" y="1748"/>
                    <a:pt x="1024" y="157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13"/>
            <p:cNvSpPr/>
            <p:nvPr/>
          </p:nvSpPr>
          <p:spPr>
            <a:xfrm>
              <a:off x="591525" y="3766150"/>
              <a:ext cx="149800" cy="124650"/>
            </a:xfrm>
            <a:custGeom>
              <a:avLst/>
              <a:gdLst/>
              <a:ahLst/>
              <a:cxnLst/>
              <a:rect l="l" t="t" r="r" b="b"/>
              <a:pathLst>
                <a:path w="5992" h="4986" extrusionOk="0">
                  <a:moveTo>
                    <a:pt x="4796" y="1"/>
                  </a:moveTo>
                  <a:cubicBezTo>
                    <a:pt x="2536" y="1"/>
                    <a:pt x="596" y="1574"/>
                    <a:pt x="104" y="3784"/>
                  </a:cubicBezTo>
                  <a:cubicBezTo>
                    <a:pt x="1" y="4240"/>
                    <a:pt x="1131" y="4986"/>
                    <a:pt x="1737" y="4986"/>
                  </a:cubicBezTo>
                  <a:cubicBezTo>
                    <a:pt x="1926" y="4986"/>
                    <a:pt x="2062" y="4918"/>
                    <a:pt x="2101" y="4747"/>
                  </a:cubicBezTo>
                  <a:cubicBezTo>
                    <a:pt x="2112" y="4697"/>
                    <a:pt x="2126" y="4644"/>
                    <a:pt x="2137" y="4594"/>
                  </a:cubicBezTo>
                  <a:cubicBezTo>
                    <a:pt x="1962" y="4505"/>
                    <a:pt x="1844" y="4266"/>
                    <a:pt x="1858" y="3881"/>
                  </a:cubicBezTo>
                  <a:cubicBezTo>
                    <a:pt x="1891" y="3093"/>
                    <a:pt x="2293" y="2443"/>
                    <a:pt x="2867" y="1920"/>
                  </a:cubicBezTo>
                  <a:cubicBezTo>
                    <a:pt x="2939" y="2091"/>
                    <a:pt x="2992" y="2265"/>
                    <a:pt x="3032" y="2443"/>
                  </a:cubicBezTo>
                  <a:cubicBezTo>
                    <a:pt x="3060" y="2576"/>
                    <a:pt x="3081" y="2715"/>
                    <a:pt x="3096" y="2854"/>
                  </a:cubicBezTo>
                  <a:cubicBezTo>
                    <a:pt x="3645" y="2255"/>
                    <a:pt x="4362" y="1813"/>
                    <a:pt x="5150" y="1595"/>
                  </a:cubicBezTo>
                  <a:cubicBezTo>
                    <a:pt x="5057" y="1296"/>
                    <a:pt x="4943" y="1014"/>
                    <a:pt x="4807" y="750"/>
                  </a:cubicBezTo>
                  <a:cubicBezTo>
                    <a:pt x="5189" y="593"/>
                    <a:pt x="5567" y="465"/>
                    <a:pt x="5909" y="365"/>
                  </a:cubicBezTo>
                  <a:cubicBezTo>
                    <a:pt x="5935" y="358"/>
                    <a:pt x="5963" y="351"/>
                    <a:pt x="5991" y="343"/>
                  </a:cubicBezTo>
                  <a:cubicBezTo>
                    <a:pt x="5688" y="151"/>
                    <a:pt x="5339" y="19"/>
                    <a:pt x="5000" y="4"/>
                  </a:cubicBezTo>
                  <a:cubicBezTo>
                    <a:pt x="4932" y="1"/>
                    <a:pt x="4865" y="1"/>
                    <a:pt x="479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13"/>
            <p:cNvSpPr/>
            <p:nvPr/>
          </p:nvSpPr>
          <p:spPr>
            <a:xfrm>
              <a:off x="728000" y="3762075"/>
              <a:ext cx="203275" cy="87025"/>
            </a:xfrm>
            <a:custGeom>
              <a:avLst/>
              <a:gdLst/>
              <a:ahLst/>
              <a:cxnLst/>
              <a:rect l="l" t="t" r="r" b="b"/>
              <a:pathLst>
                <a:path w="8131" h="3481" extrusionOk="0">
                  <a:moveTo>
                    <a:pt x="8113" y="0"/>
                  </a:moveTo>
                  <a:lnTo>
                    <a:pt x="8113" y="0"/>
                  </a:lnTo>
                  <a:cubicBezTo>
                    <a:pt x="7668" y="86"/>
                    <a:pt x="7218" y="225"/>
                    <a:pt x="6783" y="389"/>
                  </a:cubicBezTo>
                  <a:cubicBezTo>
                    <a:pt x="6790" y="407"/>
                    <a:pt x="6797" y="421"/>
                    <a:pt x="6801" y="435"/>
                  </a:cubicBezTo>
                  <a:cubicBezTo>
                    <a:pt x="7164" y="307"/>
                    <a:pt x="7543" y="207"/>
                    <a:pt x="7935" y="139"/>
                  </a:cubicBezTo>
                  <a:cubicBezTo>
                    <a:pt x="8084" y="114"/>
                    <a:pt x="8131" y="60"/>
                    <a:pt x="8113" y="0"/>
                  </a:cubicBezTo>
                  <a:close/>
                  <a:moveTo>
                    <a:pt x="636" y="2889"/>
                  </a:moveTo>
                  <a:cubicBezTo>
                    <a:pt x="589" y="2896"/>
                    <a:pt x="547" y="2902"/>
                    <a:pt x="504" y="2914"/>
                  </a:cubicBezTo>
                  <a:cubicBezTo>
                    <a:pt x="133" y="3003"/>
                    <a:pt x="1" y="3131"/>
                    <a:pt x="415" y="3370"/>
                  </a:cubicBezTo>
                  <a:cubicBezTo>
                    <a:pt x="461" y="3394"/>
                    <a:pt x="507" y="3419"/>
                    <a:pt x="553" y="3445"/>
                  </a:cubicBezTo>
                  <a:cubicBezTo>
                    <a:pt x="565" y="3259"/>
                    <a:pt x="593" y="3074"/>
                    <a:pt x="636" y="2889"/>
                  </a:cubicBezTo>
                  <a:close/>
                  <a:moveTo>
                    <a:pt x="4765" y="1359"/>
                  </a:moveTo>
                  <a:lnTo>
                    <a:pt x="4758" y="1365"/>
                  </a:lnTo>
                  <a:cubicBezTo>
                    <a:pt x="4013" y="1783"/>
                    <a:pt x="2850" y="2418"/>
                    <a:pt x="2825" y="3409"/>
                  </a:cubicBezTo>
                  <a:lnTo>
                    <a:pt x="2825" y="3480"/>
                  </a:lnTo>
                  <a:cubicBezTo>
                    <a:pt x="3099" y="3245"/>
                    <a:pt x="3306" y="2917"/>
                    <a:pt x="3578" y="2628"/>
                  </a:cubicBezTo>
                  <a:cubicBezTo>
                    <a:pt x="3959" y="2218"/>
                    <a:pt x="4369" y="1844"/>
                    <a:pt x="4808" y="1515"/>
                  </a:cubicBezTo>
                  <a:cubicBezTo>
                    <a:pt x="4797" y="1462"/>
                    <a:pt x="4783" y="1412"/>
                    <a:pt x="4765" y="1359"/>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13"/>
            <p:cNvSpPr/>
            <p:nvPr/>
          </p:nvSpPr>
          <p:spPr>
            <a:xfrm>
              <a:off x="741825" y="3746825"/>
              <a:ext cx="189025" cy="110200"/>
            </a:xfrm>
            <a:custGeom>
              <a:avLst/>
              <a:gdLst/>
              <a:ahLst/>
              <a:cxnLst/>
              <a:rect l="l" t="t" r="r" b="b"/>
              <a:pathLst>
                <a:path w="7561" h="4408" extrusionOk="0">
                  <a:moveTo>
                    <a:pt x="5941" y="0"/>
                  </a:moveTo>
                  <a:cubicBezTo>
                    <a:pt x="5795" y="0"/>
                    <a:pt x="5649" y="11"/>
                    <a:pt x="5510" y="36"/>
                  </a:cubicBezTo>
                  <a:cubicBezTo>
                    <a:pt x="4426" y="225"/>
                    <a:pt x="3410" y="632"/>
                    <a:pt x="2497" y="1252"/>
                  </a:cubicBezTo>
                  <a:cubicBezTo>
                    <a:pt x="2058" y="1548"/>
                    <a:pt x="1651" y="1886"/>
                    <a:pt x="1270" y="2254"/>
                  </a:cubicBezTo>
                  <a:cubicBezTo>
                    <a:pt x="967" y="2546"/>
                    <a:pt x="575" y="3174"/>
                    <a:pt x="186" y="3491"/>
                  </a:cubicBezTo>
                  <a:cubicBezTo>
                    <a:pt x="150" y="3494"/>
                    <a:pt x="115" y="3494"/>
                    <a:pt x="83" y="3499"/>
                  </a:cubicBezTo>
                  <a:cubicBezTo>
                    <a:pt x="40" y="3684"/>
                    <a:pt x="12" y="3869"/>
                    <a:pt x="0" y="4055"/>
                  </a:cubicBezTo>
                  <a:cubicBezTo>
                    <a:pt x="407" y="4261"/>
                    <a:pt x="896" y="4408"/>
                    <a:pt x="1359" y="4408"/>
                  </a:cubicBezTo>
                  <a:cubicBezTo>
                    <a:pt x="1445" y="4408"/>
                    <a:pt x="1531" y="4401"/>
                    <a:pt x="1613" y="4390"/>
                  </a:cubicBezTo>
                  <a:cubicBezTo>
                    <a:pt x="1887" y="4358"/>
                    <a:pt x="2094" y="4243"/>
                    <a:pt x="2272" y="4090"/>
                  </a:cubicBezTo>
                  <a:lnTo>
                    <a:pt x="2272" y="4019"/>
                  </a:lnTo>
                  <a:cubicBezTo>
                    <a:pt x="2297" y="3028"/>
                    <a:pt x="3460" y="2393"/>
                    <a:pt x="4205" y="1975"/>
                  </a:cubicBezTo>
                  <a:lnTo>
                    <a:pt x="4212" y="1969"/>
                  </a:lnTo>
                  <a:cubicBezTo>
                    <a:pt x="4230" y="2022"/>
                    <a:pt x="4244" y="2072"/>
                    <a:pt x="4255" y="2125"/>
                  </a:cubicBezTo>
                  <a:cubicBezTo>
                    <a:pt x="4865" y="1669"/>
                    <a:pt x="5531" y="1302"/>
                    <a:pt x="6248" y="1045"/>
                  </a:cubicBezTo>
                  <a:cubicBezTo>
                    <a:pt x="6244" y="1031"/>
                    <a:pt x="6237" y="1017"/>
                    <a:pt x="6230" y="999"/>
                  </a:cubicBezTo>
                  <a:cubicBezTo>
                    <a:pt x="6665" y="835"/>
                    <a:pt x="7115" y="696"/>
                    <a:pt x="7560" y="610"/>
                  </a:cubicBezTo>
                  <a:cubicBezTo>
                    <a:pt x="7524" y="464"/>
                    <a:pt x="7157" y="268"/>
                    <a:pt x="7068" y="229"/>
                  </a:cubicBezTo>
                  <a:cubicBezTo>
                    <a:pt x="6733" y="79"/>
                    <a:pt x="6326" y="0"/>
                    <a:pt x="594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13"/>
            <p:cNvSpPr/>
            <p:nvPr/>
          </p:nvSpPr>
          <p:spPr>
            <a:xfrm>
              <a:off x="957900" y="3719375"/>
              <a:ext cx="151775" cy="124900"/>
            </a:xfrm>
            <a:custGeom>
              <a:avLst/>
              <a:gdLst/>
              <a:ahLst/>
              <a:cxnLst/>
              <a:rect l="l" t="t" r="r" b="b"/>
              <a:pathLst>
                <a:path w="6071" h="4996" extrusionOk="0">
                  <a:moveTo>
                    <a:pt x="4797" y="0"/>
                  </a:moveTo>
                  <a:cubicBezTo>
                    <a:pt x="4729" y="0"/>
                    <a:pt x="4655" y="7"/>
                    <a:pt x="4583" y="22"/>
                  </a:cubicBezTo>
                  <a:cubicBezTo>
                    <a:pt x="3192" y="321"/>
                    <a:pt x="2087" y="1327"/>
                    <a:pt x="1042" y="2314"/>
                  </a:cubicBezTo>
                  <a:cubicBezTo>
                    <a:pt x="568" y="2913"/>
                    <a:pt x="172" y="3619"/>
                    <a:pt x="1" y="4343"/>
                  </a:cubicBezTo>
                  <a:cubicBezTo>
                    <a:pt x="244" y="4714"/>
                    <a:pt x="693" y="4996"/>
                    <a:pt x="1124" y="4996"/>
                  </a:cubicBezTo>
                  <a:cubicBezTo>
                    <a:pt x="1335" y="4996"/>
                    <a:pt x="1538" y="4931"/>
                    <a:pt x="1712" y="4775"/>
                  </a:cubicBezTo>
                  <a:cubicBezTo>
                    <a:pt x="1926" y="4586"/>
                    <a:pt x="2140" y="4396"/>
                    <a:pt x="2351" y="4207"/>
                  </a:cubicBezTo>
                  <a:cubicBezTo>
                    <a:pt x="2365" y="4165"/>
                    <a:pt x="2383" y="4126"/>
                    <a:pt x="2397" y="4097"/>
                  </a:cubicBezTo>
                  <a:cubicBezTo>
                    <a:pt x="2540" y="3779"/>
                    <a:pt x="2754" y="3484"/>
                    <a:pt x="2989" y="3216"/>
                  </a:cubicBezTo>
                  <a:cubicBezTo>
                    <a:pt x="3042" y="3316"/>
                    <a:pt x="3085" y="3416"/>
                    <a:pt x="3124" y="3523"/>
                  </a:cubicBezTo>
                  <a:cubicBezTo>
                    <a:pt x="3253" y="3409"/>
                    <a:pt x="3381" y="3295"/>
                    <a:pt x="3510" y="3180"/>
                  </a:cubicBezTo>
                  <a:cubicBezTo>
                    <a:pt x="3934" y="2806"/>
                    <a:pt x="4380" y="2339"/>
                    <a:pt x="4915" y="2111"/>
                  </a:cubicBezTo>
                  <a:cubicBezTo>
                    <a:pt x="4857" y="2015"/>
                    <a:pt x="4797" y="1922"/>
                    <a:pt x="4732" y="1829"/>
                  </a:cubicBezTo>
                  <a:cubicBezTo>
                    <a:pt x="5129" y="1615"/>
                    <a:pt x="5545" y="1444"/>
                    <a:pt x="5952" y="1373"/>
                  </a:cubicBezTo>
                  <a:cubicBezTo>
                    <a:pt x="6070" y="777"/>
                    <a:pt x="5521" y="0"/>
                    <a:pt x="479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40" name="Google Shape;840;p13" descr="Image result for ילד חולה&quot;"/>
          <p:cNvPicPr preferRelativeResize="0"/>
          <p:nvPr/>
        </p:nvPicPr>
        <p:blipFill rotWithShape="1">
          <a:blip r:embed="rId4">
            <a:alphaModFix/>
          </a:blip>
          <a:srcRect/>
          <a:stretch/>
        </p:blipFill>
        <p:spPr>
          <a:xfrm>
            <a:off x="1130721" y="2485177"/>
            <a:ext cx="1750999" cy="2220266"/>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1960"/>
              </a:srgbClr>
            </a:outerShdw>
          </a:effectLst>
        </p:spPr>
      </p:pic>
      <p:grpSp>
        <p:nvGrpSpPr>
          <p:cNvPr id="841" name="Google Shape;841;p13"/>
          <p:cNvGrpSpPr/>
          <p:nvPr/>
        </p:nvGrpSpPr>
        <p:grpSpPr>
          <a:xfrm rot="-108528">
            <a:off x="800485" y="3476619"/>
            <a:ext cx="391000" cy="1284182"/>
            <a:chOff x="1276425" y="1928068"/>
            <a:chExt cx="378577" cy="1391130"/>
          </a:xfrm>
        </p:grpSpPr>
        <p:sp>
          <p:nvSpPr>
            <p:cNvPr id="842" name="Google Shape;842;p13"/>
            <p:cNvSpPr/>
            <p:nvPr/>
          </p:nvSpPr>
          <p:spPr>
            <a:xfrm>
              <a:off x="1282125" y="1942105"/>
              <a:ext cx="360053" cy="1366551"/>
            </a:xfrm>
            <a:custGeom>
              <a:avLst/>
              <a:gdLst/>
              <a:ahLst/>
              <a:cxnLst/>
              <a:rect l="l" t="t" r="r" b="b"/>
              <a:pathLst>
                <a:path w="6317" h="21906" extrusionOk="0">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235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13"/>
            <p:cNvSpPr/>
            <p:nvPr/>
          </p:nvSpPr>
          <p:spPr>
            <a:xfrm>
              <a:off x="1276425" y="1928068"/>
              <a:ext cx="378577" cy="1391130"/>
            </a:xfrm>
            <a:custGeom>
              <a:avLst/>
              <a:gdLst/>
              <a:ahLst/>
              <a:cxnLst/>
              <a:rect l="l" t="t" r="r" b="b"/>
              <a:pathLst>
                <a:path w="6642" h="22300" extrusionOk="0">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44" name="Google Shape;844;p13" descr="https://www.xn--7dbl2a.com/wp-content/uploads/2018/04/%D7%9B%D7%99%D7%AA%D7%94-2.jpg"/>
          <p:cNvPicPr preferRelativeResize="0"/>
          <p:nvPr/>
        </p:nvPicPr>
        <p:blipFill rotWithShape="1">
          <a:blip r:embed="rId5">
            <a:alphaModFix/>
          </a:blip>
          <a:srcRect/>
          <a:stretch/>
        </p:blipFill>
        <p:spPr>
          <a:xfrm>
            <a:off x="4837600" y="1429114"/>
            <a:ext cx="2709132" cy="1612579"/>
          </a:xfrm>
          <a:prstGeom prst="rect">
            <a:avLst/>
          </a:prstGeom>
          <a:noFill/>
          <a:ln>
            <a:noFill/>
          </a:ln>
        </p:spPr>
      </p:pic>
      <p:sp>
        <p:nvSpPr>
          <p:cNvPr id="845" name="Google Shape;845;p13"/>
          <p:cNvSpPr/>
          <p:nvPr/>
        </p:nvSpPr>
        <p:spPr>
          <a:xfrm rot="-1160172">
            <a:off x="4645561" y="1041064"/>
            <a:ext cx="251710" cy="574784"/>
          </a:xfrm>
          <a:custGeom>
            <a:avLst/>
            <a:gdLst/>
            <a:ahLst/>
            <a:cxnLst/>
            <a:rect l="l" t="t" r="r" b="b"/>
            <a:pathLst>
              <a:path w="8183" h="18686" extrusionOk="0">
                <a:moveTo>
                  <a:pt x="5016" y="818"/>
                </a:moveTo>
                <a:cubicBezTo>
                  <a:pt x="4812" y="826"/>
                  <a:pt x="4609" y="830"/>
                  <a:pt x="4405" y="830"/>
                </a:cubicBezTo>
                <a:cubicBezTo>
                  <a:pt x="4201" y="830"/>
                  <a:pt x="3997" y="826"/>
                  <a:pt x="3793" y="818"/>
                </a:cubicBezTo>
                <a:close/>
                <a:moveTo>
                  <a:pt x="1395" y="818"/>
                </a:moveTo>
                <a:cubicBezTo>
                  <a:pt x="1489" y="834"/>
                  <a:pt x="1583" y="834"/>
                  <a:pt x="1677" y="834"/>
                </a:cubicBezTo>
                <a:cubicBezTo>
                  <a:pt x="1646" y="881"/>
                  <a:pt x="1630" y="928"/>
                  <a:pt x="1630" y="991"/>
                </a:cubicBezTo>
                <a:cubicBezTo>
                  <a:pt x="1646" y="1085"/>
                  <a:pt x="1646" y="1179"/>
                  <a:pt x="1646" y="1273"/>
                </a:cubicBezTo>
                <a:cubicBezTo>
                  <a:pt x="1630" y="1288"/>
                  <a:pt x="1615" y="1304"/>
                  <a:pt x="1599" y="1335"/>
                </a:cubicBezTo>
                <a:cubicBezTo>
                  <a:pt x="1552" y="1116"/>
                  <a:pt x="1489" y="944"/>
                  <a:pt x="1395" y="818"/>
                </a:cubicBezTo>
                <a:close/>
                <a:moveTo>
                  <a:pt x="2289" y="1273"/>
                </a:moveTo>
                <a:lnTo>
                  <a:pt x="2289" y="1273"/>
                </a:lnTo>
                <a:cubicBezTo>
                  <a:pt x="2602" y="1304"/>
                  <a:pt x="2916" y="1320"/>
                  <a:pt x="3245" y="1335"/>
                </a:cubicBezTo>
                <a:cubicBezTo>
                  <a:pt x="3182" y="1367"/>
                  <a:pt x="3151" y="1429"/>
                  <a:pt x="3151" y="1523"/>
                </a:cubicBezTo>
                <a:cubicBezTo>
                  <a:pt x="3214" y="2386"/>
                  <a:pt x="3245" y="3248"/>
                  <a:pt x="3261" y="4110"/>
                </a:cubicBezTo>
                <a:cubicBezTo>
                  <a:pt x="3151" y="3279"/>
                  <a:pt x="3025" y="2448"/>
                  <a:pt x="2916" y="1633"/>
                </a:cubicBezTo>
                <a:cubicBezTo>
                  <a:pt x="2901" y="1508"/>
                  <a:pt x="2806" y="1448"/>
                  <a:pt x="2712" y="1448"/>
                </a:cubicBezTo>
                <a:cubicBezTo>
                  <a:pt x="2606" y="1448"/>
                  <a:pt x="2500" y="1523"/>
                  <a:pt x="2508" y="1665"/>
                </a:cubicBezTo>
                <a:cubicBezTo>
                  <a:pt x="2555" y="2307"/>
                  <a:pt x="2634" y="2950"/>
                  <a:pt x="2696" y="3624"/>
                </a:cubicBezTo>
                <a:cubicBezTo>
                  <a:pt x="2571" y="2840"/>
                  <a:pt x="2445" y="2056"/>
                  <a:pt x="2289" y="1273"/>
                </a:cubicBezTo>
                <a:close/>
                <a:moveTo>
                  <a:pt x="3793" y="1335"/>
                </a:moveTo>
                <a:cubicBezTo>
                  <a:pt x="3825" y="2260"/>
                  <a:pt x="3872" y="3185"/>
                  <a:pt x="3888" y="4110"/>
                </a:cubicBezTo>
                <a:cubicBezTo>
                  <a:pt x="3793" y="3232"/>
                  <a:pt x="3699" y="2354"/>
                  <a:pt x="3605" y="1476"/>
                </a:cubicBezTo>
                <a:cubicBezTo>
                  <a:pt x="3605" y="1414"/>
                  <a:pt x="3574" y="1367"/>
                  <a:pt x="3543" y="1335"/>
                </a:cubicBezTo>
                <a:close/>
                <a:moveTo>
                  <a:pt x="4938" y="1288"/>
                </a:moveTo>
                <a:cubicBezTo>
                  <a:pt x="4938" y="1304"/>
                  <a:pt x="4922" y="1320"/>
                  <a:pt x="4922" y="1351"/>
                </a:cubicBezTo>
                <a:cubicBezTo>
                  <a:pt x="4969" y="2260"/>
                  <a:pt x="5047" y="3201"/>
                  <a:pt x="5094" y="4157"/>
                </a:cubicBezTo>
                <a:cubicBezTo>
                  <a:pt x="5000" y="3201"/>
                  <a:pt x="4906" y="2244"/>
                  <a:pt x="4812" y="1288"/>
                </a:cubicBezTo>
                <a:close/>
                <a:moveTo>
                  <a:pt x="4436" y="1320"/>
                </a:moveTo>
                <a:cubicBezTo>
                  <a:pt x="4483" y="2542"/>
                  <a:pt x="4593" y="3812"/>
                  <a:pt x="4577" y="5066"/>
                </a:cubicBezTo>
                <a:cubicBezTo>
                  <a:pt x="4436" y="3828"/>
                  <a:pt x="4295" y="2589"/>
                  <a:pt x="4138" y="1351"/>
                </a:cubicBezTo>
                <a:cubicBezTo>
                  <a:pt x="4232" y="1335"/>
                  <a:pt x="4326" y="1335"/>
                  <a:pt x="4436" y="1320"/>
                </a:cubicBezTo>
                <a:close/>
                <a:moveTo>
                  <a:pt x="2367" y="3922"/>
                </a:moveTo>
                <a:lnTo>
                  <a:pt x="2367" y="3922"/>
                </a:lnTo>
                <a:cubicBezTo>
                  <a:pt x="2414" y="4376"/>
                  <a:pt x="2477" y="4815"/>
                  <a:pt x="2524" y="5270"/>
                </a:cubicBezTo>
                <a:cubicBezTo>
                  <a:pt x="2555" y="5677"/>
                  <a:pt x="2555" y="6085"/>
                  <a:pt x="2555" y="6508"/>
                </a:cubicBezTo>
                <a:cubicBezTo>
                  <a:pt x="2524" y="6383"/>
                  <a:pt x="2508" y="6241"/>
                  <a:pt x="2493" y="6116"/>
                </a:cubicBezTo>
                <a:cubicBezTo>
                  <a:pt x="2445" y="5379"/>
                  <a:pt x="2398" y="4658"/>
                  <a:pt x="2367" y="3922"/>
                </a:cubicBezTo>
                <a:close/>
                <a:moveTo>
                  <a:pt x="6787" y="755"/>
                </a:moveTo>
                <a:lnTo>
                  <a:pt x="6787" y="755"/>
                </a:lnTo>
                <a:cubicBezTo>
                  <a:pt x="6364" y="1257"/>
                  <a:pt x="6333" y="1727"/>
                  <a:pt x="6333" y="2652"/>
                </a:cubicBezTo>
                <a:cubicBezTo>
                  <a:pt x="6317" y="4266"/>
                  <a:pt x="6301" y="5865"/>
                  <a:pt x="6286" y="7480"/>
                </a:cubicBezTo>
                <a:cubicBezTo>
                  <a:pt x="6270" y="7495"/>
                  <a:pt x="6270" y="7511"/>
                  <a:pt x="6270" y="7542"/>
                </a:cubicBezTo>
                <a:cubicBezTo>
                  <a:pt x="6270" y="7605"/>
                  <a:pt x="6270" y="7668"/>
                  <a:pt x="6270" y="7715"/>
                </a:cubicBezTo>
                <a:cubicBezTo>
                  <a:pt x="6239" y="7715"/>
                  <a:pt x="6207" y="7715"/>
                  <a:pt x="6160" y="7730"/>
                </a:cubicBezTo>
                <a:cubicBezTo>
                  <a:pt x="6004" y="7793"/>
                  <a:pt x="5831" y="7825"/>
                  <a:pt x="5643" y="7840"/>
                </a:cubicBezTo>
                <a:cubicBezTo>
                  <a:pt x="5612" y="7840"/>
                  <a:pt x="5565" y="7840"/>
                  <a:pt x="5518" y="7856"/>
                </a:cubicBezTo>
                <a:cubicBezTo>
                  <a:pt x="5392" y="7864"/>
                  <a:pt x="5263" y="7868"/>
                  <a:pt x="5134" y="7868"/>
                </a:cubicBezTo>
                <a:cubicBezTo>
                  <a:pt x="5004" y="7868"/>
                  <a:pt x="4875" y="7864"/>
                  <a:pt x="4750" y="7856"/>
                </a:cubicBezTo>
                <a:cubicBezTo>
                  <a:pt x="4700" y="7826"/>
                  <a:pt x="4644" y="7815"/>
                  <a:pt x="4590" y="7815"/>
                </a:cubicBezTo>
                <a:cubicBezTo>
                  <a:pt x="4558" y="7815"/>
                  <a:pt x="4528" y="7819"/>
                  <a:pt x="4499" y="7825"/>
                </a:cubicBezTo>
                <a:lnTo>
                  <a:pt x="4295" y="7825"/>
                </a:lnTo>
                <a:cubicBezTo>
                  <a:pt x="4295" y="7636"/>
                  <a:pt x="4311" y="7464"/>
                  <a:pt x="4326" y="7292"/>
                </a:cubicBezTo>
                <a:cubicBezTo>
                  <a:pt x="4326" y="7354"/>
                  <a:pt x="4326" y="7417"/>
                  <a:pt x="4342" y="7480"/>
                </a:cubicBezTo>
                <a:cubicBezTo>
                  <a:pt x="4350" y="7630"/>
                  <a:pt x="4479" y="7714"/>
                  <a:pt x="4605" y="7714"/>
                </a:cubicBezTo>
                <a:cubicBezTo>
                  <a:pt x="4715" y="7714"/>
                  <a:pt x="4822" y="7650"/>
                  <a:pt x="4844" y="7511"/>
                </a:cubicBezTo>
                <a:cubicBezTo>
                  <a:pt x="4844" y="7527"/>
                  <a:pt x="4844" y="7558"/>
                  <a:pt x="4859" y="7574"/>
                </a:cubicBezTo>
                <a:cubicBezTo>
                  <a:pt x="4868" y="7738"/>
                  <a:pt x="5001" y="7825"/>
                  <a:pt x="5135" y="7825"/>
                </a:cubicBezTo>
                <a:cubicBezTo>
                  <a:pt x="5256" y="7825"/>
                  <a:pt x="5378" y="7754"/>
                  <a:pt x="5408" y="7605"/>
                </a:cubicBezTo>
                <a:cubicBezTo>
                  <a:pt x="5408" y="7589"/>
                  <a:pt x="5408" y="7558"/>
                  <a:pt x="5408" y="7542"/>
                </a:cubicBezTo>
                <a:cubicBezTo>
                  <a:pt x="5424" y="7542"/>
                  <a:pt x="5424" y="7542"/>
                  <a:pt x="5424" y="7558"/>
                </a:cubicBezTo>
                <a:cubicBezTo>
                  <a:pt x="5436" y="7716"/>
                  <a:pt x="5561" y="7799"/>
                  <a:pt x="5682" y="7799"/>
                </a:cubicBezTo>
                <a:cubicBezTo>
                  <a:pt x="5717" y="7799"/>
                  <a:pt x="5752" y="7792"/>
                  <a:pt x="5784" y="7778"/>
                </a:cubicBezTo>
                <a:cubicBezTo>
                  <a:pt x="5813" y="7785"/>
                  <a:pt x="5843" y="7789"/>
                  <a:pt x="5873" y="7789"/>
                </a:cubicBezTo>
                <a:cubicBezTo>
                  <a:pt x="6024" y="7789"/>
                  <a:pt x="6176" y="7691"/>
                  <a:pt x="6176" y="7495"/>
                </a:cubicBezTo>
                <a:cubicBezTo>
                  <a:pt x="6145" y="5332"/>
                  <a:pt x="6098" y="3169"/>
                  <a:pt x="6113" y="1006"/>
                </a:cubicBezTo>
                <a:cubicBezTo>
                  <a:pt x="6113" y="912"/>
                  <a:pt x="6035" y="834"/>
                  <a:pt x="5957" y="802"/>
                </a:cubicBezTo>
                <a:cubicBezTo>
                  <a:pt x="6223" y="802"/>
                  <a:pt x="6505" y="787"/>
                  <a:pt x="6787" y="755"/>
                </a:cubicBezTo>
                <a:close/>
                <a:moveTo>
                  <a:pt x="3731" y="7558"/>
                </a:moveTo>
                <a:cubicBezTo>
                  <a:pt x="3746" y="7636"/>
                  <a:pt x="3746" y="7715"/>
                  <a:pt x="3762" y="7793"/>
                </a:cubicBezTo>
                <a:lnTo>
                  <a:pt x="3637" y="7793"/>
                </a:lnTo>
                <a:cubicBezTo>
                  <a:pt x="3608" y="7771"/>
                  <a:pt x="3568" y="7760"/>
                  <a:pt x="3528" y="7760"/>
                </a:cubicBezTo>
                <a:cubicBezTo>
                  <a:pt x="3482" y="7760"/>
                  <a:pt x="3435" y="7775"/>
                  <a:pt x="3402" y="7809"/>
                </a:cubicBezTo>
                <a:cubicBezTo>
                  <a:pt x="3292" y="7809"/>
                  <a:pt x="3167" y="7840"/>
                  <a:pt x="3041" y="7872"/>
                </a:cubicBezTo>
                <a:cubicBezTo>
                  <a:pt x="3029" y="7867"/>
                  <a:pt x="3015" y="7865"/>
                  <a:pt x="3001" y="7865"/>
                </a:cubicBezTo>
                <a:cubicBezTo>
                  <a:pt x="2962" y="7865"/>
                  <a:pt x="2919" y="7880"/>
                  <a:pt x="2884" y="7903"/>
                </a:cubicBezTo>
                <a:cubicBezTo>
                  <a:pt x="2869" y="7903"/>
                  <a:pt x="2853" y="7903"/>
                  <a:pt x="2822" y="7919"/>
                </a:cubicBezTo>
                <a:cubicBezTo>
                  <a:pt x="2837" y="7840"/>
                  <a:pt x="2837" y="7778"/>
                  <a:pt x="2853" y="7715"/>
                </a:cubicBezTo>
                <a:cubicBezTo>
                  <a:pt x="2897" y="7748"/>
                  <a:pt x="2953" y="7765"/>
                  <a:pt x="3008" y="7765"/>
                </a:cubicBezTo>
                <a:cubicBezTo>
                  <a:pt x="3110" y="7765"/>
                  <a:pt x="3209" y="7706"/>
                  <a:pt x="3229" y="7574"/>
                </a:cubicBezTo>
                <a:cubicBezTo>
                  <a:pt x="3274" y="7685"/>
                  <a:pt x="3371" y="7737"/>
                  <a:pt x="3470" y="7737"/>
                </a:cubicBezTo>
                <a:cubicBezTo>
                  <a:pt x="3579" y="7737"/>
                  <a:pt x="3690" y="7673"/>
                  <a:pt x="3731" y="7558"/>
                </a:cubicBezTo>
                <a:close/>
                <a:moveTo>
                  <a:pt x="5408" y="8420"/>
                </a:moveTo>
                <a:cubicBezTo>
                  <a:pt x="5424" y="8561"/>
                  <a:pt x="5455" y="8687"/>
                  <a:pt x="5486" y="8812"/>
                </a:cubicBezTo>
                <a:cubicBezTo>
                  <a:pt x="5377" y="8687"/>
                  <a:pt x="5283" y="8546"/>
                  <a:pt x="5173" y="8420"/>
                </a:cubicBezTo>
                <a:close/>
                <a:moveTo>
                  <a:pt x="4405" y="8357"/>
                </a:moveTo>
                <a:cubicBezTo>
                  <a:pt x="4436" y="8640"/>
                  <a:pt x="4452" y="8906"/>
                  <a:pt x="4452" y="9188"/>
                </a:cubicBezTo>
                <a:cubicBezTo>
                  <a:pt x="4389" y="8922"/>
                  <a:pt x="4373" y="8640"/>
                  <a:pt x="4358" y="8357"/>
                </a:cubicBezTo>
                <a:close/>
                <a:moveTo>
                  <a:pt x="3950" y="8342"/>
                </a:moveTo>
                <a:cubicBezTo>
                  <a:pt x="3935" y="8420"/>
                  <a:pt x="3935" y="8483"/>
                  <a:pt x="3935" y="8561"/>
                </a:cubicBezTo>
                <a:cubicBezTo>
                  <a:pt x="3919" y="8828"/>
                  <a:pt x="3872" y="9094"/>
                  <a:pt x="3825" y="9361"/>
                </a:cubicBezTo>
                <a:lnTo>
                  <a:pt x="3809" y="9361"/>
                </a:lnTo>
                <a:cubicBezTo>
                  <a:pt x="3762" y="9031"/>
                  <a:pt x="3731" y="8702"/>
                  <a:pt x="3715" y="8357"/>
                </a:cubicBezTo>
                <a:cubicBezTo>
                  <a:pt x="3793" y="8357"/>
                  <a:pt x="3872" y="8342"/>
                  <a:pt x="3950" y="8342"/>
                </a:cubicBezTo>
                <a:close/>
                <a:moveTo>
                  <a:pt x="4938" y="8969"/>
                </a:moveTo>
                <a:cubicBezTo>
                  <a:pt x="5063" y="9157"/>
                  <a:pt x="5204" y="9345"/>
                  <a:pt x="5345" y="9517"/>
                </a:cubicBezTo>
                <a:cubicBezTo>
                  <a:pt x="5204" y="9517"/>
                  <a:pt x="5079" y="9533"/>
                  <a:pt x="4938" y="9533"/>
                </a:cubicBezTo>
                <a:cubicBezTo>
                  <a:pt x="4938" y="9345"/>
                  <a:pt x="4938" y="9157"/>
                  <a:pt x="4938" y="8969"/>
                </a:cubicBezTo>
                <a:close/>
                <a:moveTo>
                  <a:pt x="6176" y="9267"/>
                </a:moveTo>
                <a:cubicBezTo>
                  <a:pt x="6270" y="9361"/>
                  <a:pt x="6364" y="9470"/>
                  <a:pt x="6458" y="9580"/>
                </a:cubicBezTo>
                <a:cubicBezTo>
                  <a:pt x="6395" y="9564"/>
                  <a:pt x="6333" y="9564"/>
                  <a:pt x="6270" y="9549"/>
                </a:cubicBezTo>
                <a:cubicBezTo>
                  <a:pt x="6239" y="9455"/>
                  <a:pt x="6207" y="9361"/>
                  <a:pt x="6176" y="9267"/>
                </a:cubicBezTo>
                <a:close/>
                <a:moveTo>
                  <a:pt x="2696" y="9643"/>
                </a:moveTo>
                <a:cubicBezTo>
                  <a:pt x="2696" y="9784"/>
                  <a:pt x="2712" y="9909"/>
                  <a:pt x="2712" y="10050"/>
                </a:cubicBezTo>
                <a:cubicBezTo>
                  <a:pt x="2681" y="10066"/>
                  <a:pt x="2665" y="10066"/>
                  <a:pt x="2634" y="10082"/>
                </a:cubicBezTo>
                <a:lnTo>
                  <a:pt x="2524" y="10082"/>
                </a:lnTo>
                <a:cubicBezTo>
                  <a:pt x="2587" y="9941"/>
                  <a:pt x="2649" y="9784"/>
                  <a:pt x="2696" y="9643"/>
                </a:cubicBezTo>
                <a:close/>
                <a:moveTo>
                  <a:pt x="6512" y="0"/>
                </a:moveTo>
                <a:cubicBezTo>
                  <a:pt x="5667" y="0"/>
                  <a:pt x="4808" y="74"/>
                  <a:pt x="3966" y="97"/>
                </a:cubicBezTo>
                <a:cubicBezTo>
                  <a:pt x="2712" y="128"/>
                  <a:pt x="1395" y="66"/>
                  <a:pt x="173" y="317"/>
                </a:cubicBezTo>
                <a:cubicBezTo>
                  <a:pt x="141" y="317"/>
                  <a:pt x="110" y="332"/>
                  <a:pt x="94" y="348"/>
                </a:cubicBezTo>
                <a:cubicBezTo>
                  <a:pt x="47" y="379"/>
                  <a:pt x="16" y="411"/>
                  <a:pt x="16" y="458"/>
                </a:cubicBezTo>
                <a:cubicBezTo>
                  <a:pt x="0" y="552"/>
                  <a:pt x="32" y="646"/>
                  <a:pt x="157" y="661"/>
                </a:cubicBezTo>
                <a:cubicBezTo>
                  <a:pt x="267" y="693"/>
                  <a:pt x="376" y="708"/>
                  <a:pt x="486" y="724"/>
                </a:cubicBezTo>
                <a:cubicBezTo>
                  <a:pt x="753" y="865"/>
                  <a:pt x="1050" y="1038"/>
                  <a:pt x="1160" y="1241"/>
                </a:cubicBezTo>
                <a:cubicBezTo>
                  <a:pt x="1254" y="1461"/>
                  <a:pt x="1207" y="1931"/>
                  <a:pt x="1223" y="2166"/>
                </a:cubicBezTo>
                <a:cubicBezTo>
                  <a:pt x="1270" y="2871"/>
                  <a:pt x="1333" y="3561"/>
                  <a:pt x="1380" y="4251"/>
                </a:cubicBezTo>
                <a:cubicBezTo>
                  <a:pt x="1442" y="5097"/>
                  <a:pt x="1301" y="6226"/>
                  <a:pt x="1568" y="7072"/>
                </a:cubicBezTo>
                <a:cubicBezTo>
                  <a:pt x="1536" y="7307"/>
                  <a:pt x="1536" y="7558"/>
                  <a:pt x="1583" y="7778"/>
                </a:cubicBezTo>
                <a:cubicBezTo>
                  <a:pt x="1568" y="7950"/>
                  <a:pt x="1552" y="8122"/>
                  <a:pt x="1521" y="8279"/>
                </a:cubicBezTo>
                <a:cubicBezTo>
                  <a:pt x="1333" y="8655"/>
                  <a:pt x="1145" y="9031"/>
                  <a:pt x="956" y="9392"/>
                </a:cubicBezTo>
                <a:cubicBezTo>
                  <a:pt x="815" y="9611"/>
                  <a:pt x="674" y="9831"/>
                  <a:pt x="549" y="10082"/>
                </a:cubicBezTo>
                <a:cubicBezTo>
                  <a:pt x="533" y="10129"/>
                  <a:pt x="533" y="10160"/>
                  <a:pt x="549" y="10207"/>
                </a:cubicBezTo>
                <a:cubicBezTo>
                  <a:pt x="486" y="10285"/>
                  <a:pt x="439" y="10379"/>
                  <a:pt x="392" y="10458"/>
                </a:cubicBezTo>
                <a:cubicBezTo>
                  <a:pt x="302" y="10593"/>
                  <a:pt x="443" y="10772"/>
                  <a:pt x="579" y="10772"/>
                </a:cubicBezTo>
                <a:cubicBezTo>
                  <a:pt x="585" y="10772"/>
                  <a:pt x="590" y="10772"/>
                  <a:pt x="596" y="10771"/>
                </a:cubicBezTo>
                <a:lnTo>
                  <a:pt x="627" y="10771"/>
                </a:lnTo>
                <a:cubicBezTo>
                  <a:pt x="690" y="10818"/>
                  <a:pt x="768" y="10865"/>
                  <a:pt x="878" y="10881"/>
                </a:cubicBezTo>
                <a:cubicBezTo>
                  <a:pt x="894" y="10889"/>
                  <a:pt x="913" y="10893"/>
                  <a:pt x="935" y="10893"/>
                </a:cubicBezTo>
                <a:cubicBezTo>
                  <a:pt x="956" y="10893"/>
                  <a:pt x="980" y="10889"/>
                  <a:pt x="1003" y="10881"/>
                </a:cubicBezTo>
                <a:cubicBezTo>
                  <a:pt x="1218" y="10939"/>
                  <a:pt x="1449" y="10961"/>
                  <a:pt x="1686" y="10961"/>
                </a:cubicBezTo>
                <a:cubicBezTo>
                  <a:pt x="2348" y="10961"/>
                  <a:pt x="3064" y="10790"/>
                  <a:pt x="3652" y="10756"/>
                </a:cubicBezTo>
                <a:cubicBezTo>
                  <a:pt x="3778" y="10740"/>
                  <a:pt x="3903" y="10740"/>
                  <a:pt x="4013" y="10724"/>
                </a:cubicBezTo>
                <a:cubicBezTo>
                  <a:pt x="4232" y="12981"/>
                  <a:pt x="4264" y="15380"/>
                  <a:pt x="4765" y="17605"/>
                </a:cubicBezTo>
                <a:cubicBezTo>
                  <a:pt x="4781" y="17887"/>
                  <a:pt x="4797" y="18185"/>
                  <a:pt x="4812" y="18467"/>
                </a:cubicBezTo>
                <a:cubicBezTo>
                  <a:pt x="4821" y="18614"/>
                  <a:pt x="4937" y="18685"/>
                  <a:pt x="5051" y="18685"/>
                </a:cubicBezTo>
                <a:cubicBezTo>
                  <a:pt x="5132" y="18685"/>
                  <a:pt x="5212" y="18649"/>
                  <a:pt x="5251" y="18577"/>
                </a:cubicBezTo>
                <a:cubicBezTo>
                  <a:pt x="5330" y="18546"/>
                  <a:pt x="5392" y="18467"/>
                  <a:pt x="5392" y="18373"/>
                </a:cubicBezTo>
                <a:cubicBezTo>
                  <a:pt x="5314" y="17668"/>
                  <a:pt x="5236" y="16978"/>
                  <a:pt x="5157" y="16289"/>
                </a:cubicBezTo>
                <a:cubicBezTo>
                  <a:pt x="5126" y="15583"/>
                  <a:pt x="5094" y="14862"/>
                  <a:pt x="5079" y="14157"/>
                </a:cubicBezTo>
                <a:cubicBezTo>
                  <a:pt x="5063" y="13091"/>
                  <a:pt x="5283" y="11727"/>
                  <a:pt x="5000" y="10662"/>
                </a:cubicBezTo>
                <a:cubicBezTo>
                  <a:pt x="5508" y="10627"/>
                  <a:pt x="6015" y="10602"/>
                  <a:pt x="6517" y="10602"/>
                </a:cubicBezTo>
                <a:cubicBezTo>
                  <a:pt x="6930" y="10602"/>
                  <a:pt x="7340" y="10619"/>
                  <a:pt x="7743" y="10662"/>
                </a:cubicBezTo>
                <a:cubicBezTo>
                  <a:pt x="7750" y="10662"/>
                  <a:pt x="7757" y="10662"/>
                  <a:pt x="7764" y="10662"/>
                </a:cubicBezTo>
                <a:cubicBezTo>
                  <a:pt x="7962" y="10662"/>
                  <a:pt x="8163" y="10451"/>
                  <a:pt x="8073" y="10270"/>
                </a:cubicBezTo>
                <a:cubicBezTo>
                  <a:pt x="8135" y="10223"/>
                  <a:pt x="8182" y="10144"/>
                  <a:pt x="8182" y="10035"/>
                </a:cubicBezTo>
                <a:cubicBezTo>
                  <a:pt x="8135" y="9533"/>
                  <a:pt x="7790" y="9078"/>
                  <a:pt x="7493" y="8718"/>
                </a:cubicBezTo>
                <a:cubicBezTo>
                  <a:pt x="7258" y="8420"/>
                  <a:pt x="7007" y="8122"/>
                  <a:pt x="6756" y="7840"/>
                </a:cubicBezTo>
                <a:lnTo>
                  <a:pt x="6787" y="4188"/>
                </a:lnTo>
                <a:cubicBezTo>
                  <a:pt x="6803" y="2950"/>
                  <a:pt x="6505" y="1461"/>
                  <a:pt x="7571" y="614"/>
                </a:cubicBezTo>
                <a:cubicBezTo>
                  <a:pt x="7618" y="567"/>
                  <a:pt x="7649" y="505"/>
                  <a:pt x="7649" y="442"/>
                </a:cubicBezTo>
                <a:cubicBezTo>
                  <a:pt x="7712" y="270"/>
                  <a:pt x="7665" y="66"/>
                  <a:pt x="7414" y="34"/>
                </a:cubicBezTo>
                <a:cubicBezTo>
                  <a:pt x="7116" y="10"/>
                  <a:pt x="6815" y="0"/>
                  <a:pt x="65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13"/>
          <p:cNvSpPr/>
          <p:nvPr/>
        </p:nvSpPr>
        <p:spPr>
          <a:xfrm rot="-5897885" flipH="1">
            <a:off x="2754638" y="3971772"/>
            <a:ext cx="911111" cy="876871"/>
          </a:xfrm>
          <a:custGeom>
            <a:avLst/>
            <a:gdLst/>
            <a:ahLst/>
            <a:cxnLst/>
            <a:rect l="l" t="t" r="r" b="b"/>
            <a:pathLst>
              <a:path w="26142" h="30241" extrusionOk="0">
                <a:moveTo>
                  <a:pt x="20452" y="647"/>
                </a:moveTo>
                <a:lnTo>
                  <a:pt x="20452" y="647"/>
                </a:lnTo>
                <a:cubicBezTo>
                  <a:pt x="20499" y="678"/>
                  <a:pt x="20561" y="694"/>
                  <a:pt x="20608" y="725"/>
                </a:cubicBezTo>
                <a:cubicBezTo>
                  <a:pt x="20749" y="804"/>
                  <a:pt x="20890" y="867"/>
                  <a:pt x="21047" y="929"/>
                </a:cubicBezTo>
                <a:cubicBezTo>
                  <a:pt x="21173" y="992"/>
                  <a:pt x="21282" y="1070"/>
                  <a:pt x="21423" y="1102"/>
                </a:cubicBezTo>
                <a:cubicBezTo>
                  <a:pt x="21627" y="1478"/>
                  <a:pt x="21847" y="1854"/>
                  <a:pt x="22050" y="2230"/>
                </a:cubicBezTo>
                <a:cubicBezTo>
                  <a:pt x="21705" y="2026"/>
                  <a:pt x="21345" y="1838"/>
                  <a:pt x="20984" y="1635"/>
                </a:cubicBezTo>
                <a:cubicBezTo>
                  <a:pt x="20828" y="1290"/>
                  <a:pt x="20655" y="929"/>
                  <a:pt x="20452" y="647"/>
                </a:cubicBezTo>
                <a:close/>
                <a:moveTo>
                  <a:pt x="21047" y="1776"/>
                </a:moveTo>
                <a:lnTo>
                  <a:pt x="21047" y="1776"/>
                </a:lnTo>
                <a:cubicBezTo>
                  <a:pt x="21423" y="2011"/>
                  <a:pt x="21800" y="2246"/>
                  <a:pt x="22191" y="2465"/>
                </a:cubicBezTo>
                <a:cubicBezTo>
                  <a:pt x="22411" y="2857"/>
                  <a:pt x="22630" y="3233"/>
                  <a:pt x="22865" y="3625"/>
                </a:cubicBezTo>
                <a:cubicBezTo>
                  <a:pt x="22395" y="3343"/>
                  <a:pt x="21925" y="3077"/>
                  <a:pt x="21470" y="2794"/>
                </a:cubicBezTo>
                <a:cubicBezTo>
                  <a:pt x="21361" y="2591"/>
                  <a:pt x="21220" y="2199"/>
                  <a:pt x="21047" y="1776"/>
                </a:cubicBezTo>
                <a:close/>
                <a:moveTo>
                  <a:pt x="21564" y="3014"/>
                </a:moveTo>
                <a:cubicBezTo>
                  <a:pt x="22019" y="3327"/>
                  <a:pt x="22505" y="3625"/>
                  <a:pt x="23006" y="3892"/>
                </a:cubicBezTo>
                <a:cubicBezTo>
                  <a:pt x="23210" y="4237"/>
                  <a:pt x="23414" y="4581"/>
                  <a:pt x="23602" y="4942"/>
                </a:cubicBezTo>
                <a:cubicBezTo>
                  <a:pt x="23085" y="4660"/>
                  <a:pt x="22552" y="4378"/>
                  <a:pt x="22066" y="4048"/>
                </a:cubicBezTo>
                <a:cubicBezTo>
                  <a:pt x="21894" y="3704"/>
                  <a:pt x="21721" y="3359"/>
                  <a:pt x="21564" y="3014"/>
                </a:cubicBezTo>
                <a:close/>
                <a:moveTo>
                  <a:pt x="22160" y="4268"/>
                </a:moveTo>
                <a:lnTo>
                  <a:pt x="22160" y="4268"/>
                </a:lnTo>
                <a:cubicBezTo>
                  <a:pt x="22646" y="4613"/>
                  <a:pt x="23179" y="4958"/>
                  <a:pt x="23743" y="5193"/>
                </a:cubicBezTo>
                <a:cubicBezTo>
                  <a:pt x="23947" y="5600"/>
                  <a:pt x="24166" y="6008"/>
                  <a:pt x="24370" y="6415"/>
                </a:cubicBezTo>
                <a:cubicBezTo>
                  <a:pt x="23806" y="6055"/>
                  <a:pt x="23242" y="5726"/>
                  <a:pt x="22677" y="5365"/>
                </a:cubicBezTo>
                <a:cubicBezTo>
                  <a:pt x="22505" y="5005"/>
                  <a:pt x="22332" y="4628"/>
                  <a:pt x="22160" y="4268"/>
                </a:cubicBezTo>
                <a:close/>
                <a:moveTo>
                  <a:pt x="22803" y="5632"/>
                </a:moveTo>
                <a:lnTo>
                  <a:pt x="22803" y="5632"/>
                </a:lnTo>
                <a:cubicBezTo>
                  <a:pt x="23351" y="6023"/>
                  <a:pt x="23931" y="6415"/>
                  <a:pt x="24527" y="6729"/>
                </a:cubicBezTo>
                <a:cubicBezTo>
                  <a:pt x="24527" y="6744"/>
                  <a:pt x="24543" y="6760"/>
                  <a:pt x="24543" y="6776"/>
                </a:cubicBezTo>
                <a:cubicBezTo>
                  <a:pt x="24731" y="7136"/>
                  <a:pt x="24887" y="7512"/>
                  <a:pt x="25060" y="7889"/>
                </a:cubicBezTo>
                <a:cubicBezTo>
                  <a:pt x="24433" y="7450"/>
                  <a:pt x="23806" y="7011"/>
                  <a:pt x="23226" y="6525"/>
                </a:cubicBezTo>
                <a:cubicBezTo>
                  <a:pt x="23085" y="6227"/>
                  <a:pt x="22944" y="5929"/>
                  <a:pt x="22803" y="5632"/>
                </a:cubicBezTo>
                <a:close/>
                <a:moveTo>
                  <a:pt x="16674" y="7591"/>
                </a:moveTo>
                <a:cubicBezTo>
                  <a:pt x="16785" y="7602"/>
                  <a:pt x="16904" y="7613"/>
                  <a:pt x="17019" y="7613"/>
                </a:cubicBezTo>
                <a:cubicBezTo>
                  <a:pt x="17067" y="7613"/>
                  <a:pt x="17114" y="7611"/>
                  <a:pt x="17160" y="7607"/>
                </a:cubicBezTo>
                <a:lnTo>
                  <a:pt x="17160" y="7607"/>
                </a:lnTo>
                <a:cubicBezTo>
                  <a:pt x="17082" y="7748"/>
                  <a:pt x="17082" y="7920"/>
                  <a:pt x="17113" y="8077"/>
                </a:cubicBezTo>
                <a:cubicBezTo>
                  <a:pt x="17097" y="8092"/>
                  <a:pt x="17097" y="8108"/>
                  <a:pt x="17097" y="8124"/>
                </a:cubicBezTo>
                <a:cubicBezTo>
                  <a:pt x="16956" y="7951"/>
                  <a:pt x="16815" y="7763"/>
                  <a:pt x="16674" y="7591"/>
                </a:cubicBezTo>
                <a:close/>
                <a:moveTo>
                  <a:pt x="15859" y="7465"/>
                </a:moveTo>
                <a:cubicBezTo>
                  <a:pt x="16047" y="7497"/>
                  <a:pt x="16266" y="7544"/>
                  <a:pt x="16470" y="7575"/>
                </a:cubicBezTo>
                <a:cubicBezTo>
                  <a:pt x="16643" y="7842"/>
                  <a:pt x="16831" y="8092"/>
                  <a:pt x="17035" y="8343"/>
                </a:cubicBezTo>
                <a:cubicBezTo>
                  <a:pt x="16940" y="8328"/>
                  <a:pt x="16846" y="8328"/>
                  <a:pt x="16737" y="8312"/>
                </a:cubicBezTo>
                <a:cubicBezTo>
                  <a:pt x="16611" y="8186"/>
                  <a:pt x="16470" y="8061"/>
                  <a:pt x="16329" y="7936"/>
                </a:cubicBezTo>
                <a:cubicBezTo>
                  <a:pt x="16219" y="7810"/>
                  <a:pt x="16094" y="7701"/>
                  <a:pt x="15969" y="7575"/>
                </a:cubicBezTo>
                <a:cubicBezTo>
                  <a:pt x="15922" y="7544"/>
                  <a:pt x="15890" y="7497"/>
                  <a:pt x="15843" y="7465"/>
                </a:cubicBezTo>
                <a:close/>
                <a:moveTo>
                  <a:pt x="14824" y="7293"/>
                </a:moveTo>
                <a:cubicBezTo>
                  <a:pt x="15091" y="7356"/>
                  <a:pt x="15373" y="7387"/>
                  <a:pt x="15639" y="7434"/>
                </a:cubicBezTo>
                <a:cubicBezTo>
                  <a:pt x="15812" y="7654"/>
                  <a:pt x="16031" y="7842"/>
                  <a:pt x="16219" y="8045"/>
                </a:cubicBezTo>
                <a:cubicBezTo>
                  <a:pt x="16313" y="8139"/>
                  <a:pt x="16408" y="8233"/>
                  <a:pt x="16486" y="8312"/>
                </a:cubicBezTo>
                <a:lnTo>
                  <a:pt x="16455" y="8312"/>
                </a:lnTo>
                <a:cubicBezTo>
                  <a:pt x="16235" y="8312"/>
                  <a:pt x="16000" y="8328"/>
                  <a:pt x="15781" y="8359"/>
                </a:cubicBezTo>
                <a:cubicBezTo>
                  <a:pt x="15624" y="8061"/>
                  <a:pt x="15342" y="7810"/>
                  <a:pt x="15107" y="7575"/>
                </a:cubicBezTo>
                <a:cubicBezTo>
                  <a:pt x="15013" y="7481"/>
                  <a:pt x="14918" y="7387"/>
                  <a:pt x="14824" y="7293"/>
                </a:cubicBezTo>
                <a:close/>
                <a:moveTo>
                  <a:pt x="20279" y="7748"/>
                </a:moveTo>
                <a:cubicBezTo>
                  <a:pt x="20483" y="7795"/>
                  <a:pt x="20702" y="7810"/>
                  <a:pt x="20922" y="7842"/>
                </a:cubicBezTo>
                <a:cubicBezTo>
                  <a:pt x="21204" y="8171"/>
                  <a:pt x="21486" y="8516"/>
                  <a:pt x="21784" y="8829"/>
                </a:cubicBezTo>
                <a:lnTo>
                  <a:pt x="21204" y="8829"/>
                </a:lnTo>
                <a:cubicBezTo>
                  <a:pt x="21164" y="8769"/>
                  <a:pt x="21085" y="8741"/>
                  <a:pt x="21009" y="8741"/>
                </a:cubicBezTo>
                <a:cubicBezTo>
                  <a:pt x="20966" y="8741"/>
                  <a:pt x="20924" y="8750"/>
                  <a:pt x="20890" y="8766"/>
                </a:cubicBezTo>
                <a:cubicBezTo>
                  <a:pt x="20687" y="8531"/>
                  <a:pt x="20467" y="8281"/>
                  <a:pt x="20263" y="8045"/>
                </a:cubicBezTo>
                <a:cubicBezTo>
                  <a:pt x="20263" y="7951"/>
                  <a:pt x="20263" y="7857"/>
                  <a:pt x="20279" y="7748"/>
                </a:cubicBezTo>
                <a:close/>
                <a:moveTo>
                  <a:pt x="21110" y="7857"/>
                </a:moveTo>
                <a:lnTo>
                  <a:pt x="21110" y="7857"/>
                </a:lnTo>
                <a:cubicBezTo>
                  <a:pt x="21329" y="7873"/>
                  <a:pt x="21549" y="7873"/>
                  <a:pt x="21784" y="7889"/>
                </a:cubicBezTo>
                <a:cubicBezTo>
                  <a:pt x="21768" y="7904"/>
                  <a:pt x="21768" y="7920"/>
                  <a:pt x="21768" y="7936"/>
                </a:cubicBezTo>
                <a:cubicBezTo>
                  <a:pt x="22050" y="8233"/>
                  <a:pt x="22317" y="8547"/>
                  <a:pt x="22599" y="8845"/>
                </a:cubicBezTo>
                <a:cubicBezTo>
                  <a:pt x="22411" y="8845"/>
                  <a:pt x="22207" y="8829"/>
                  <a:pt x="22019" y="8829"/>
                </a:cubicBezTo>
                <a:cubicBezTo>
                  <a:pt x="21737" y="8500"/>
                  <a:pt x="21408" y="8171"/>
                  <a:pt x="21110" y="7857"/>
                </a:cubicBezTo>
                <a:close/>
                <a:moveTo>
                  <a:pt x="23304" y="6682"/>
                </a:moveTo>
                <a:lnTo>
                  <a:pt x="23304" y="6682"/>
                </a:lnTo>
                <a:cubicBezTo>
                  <a:pt x="23900" y="7215"/>
                  <a:pt x="24511" y="7716"/>
                  <a:pt x="25185" y="8155"/>
                </a:cubicBezTo>
                <a:lnTo>
                  <a:pt x="25185" y="8171"/>
                </a:lnTo>
                <a:cubicBezTo>
                  <a:pt x="25358" y="8547"/>
                  <a:pt x="25593" y="8719"/>
                  <a:pt x="25091" y="8845"/>
                </a:cubicBezTo>
                <a:cubicBezTo>
                  <a:pt x="24887" y="8704"/>
                  <a:pt x="24668" y="8563"/>
                  <a:pt x="24464" y="8422"/>
                </a:cubicBezTo>
                <a:cubicBezTo>
                  <a:pt x="24229" y="8249"/>
                  <a:pt x="23994" y="8061"/>
                  <a:pt x="23759" y="7873"/>
                </a:cubicBezTo>
                <a:cubicBezTo>
                  <a:pt x="23837" y="7779"/>
                  <a:pt x="23790" y="7607"/>
                  <a:pt x="23680" y="7528"/>
                </a:cubicBezTo>
                <a:cubicBezTo>
                  <a:pt x="23680" y="7497"/>
                  <a:pt x="23665" y="7465"/>
                  <a:pt x="23649" y="7418"/>
                </a:cubicBezTo>
                <a:cubicBezTo>
                  <a:pt x="23539" y="7183"/>
                  <a:pt x="23414" y="6933"/>
                  <a:pt x="23304" y="6682"/>
                </a:cubicBezTo>
                <a:close/>
                <a:moveTo>
                  <a:pt x="21831" y="7889"/>
                </a:moveTo>
                <a:cubicBezTo>
                  <a:pt x="21862" y="7889"/>
                  <a:pt x="21894" y="7889"/>
                  <a:pt x="21925" y="7904"/>
                </a:cubicBezTo>
                <a:cubicBezTo>
                  <a:pt x="22254" y="7920"/>
                  <a:pt x="22583" y="7951"/>
                  <a:pt x="22928" y="7967"/>
                </a:cubicBezTo>
                <a:cubicBezTo>
                  <a:pt x="23147" y="8281"/>
                  <a:pt x="23367" y="8578"/>
                  <a:pt x="23602" y="8860"/>
                </a:cubicBezTo>
                <a:cubicBezTo>
                  <a:pt x="23320" y="8860"/>
                  <a:pt x="23053" y="8860"/>
                  <a:pt x="22771" y="8845"/>
                </a:cubicBezTo>
                <a:cubicBezTo>
                  <a:pt x="22474" y="8516"/>
                  <a:pt x="22144" y="8202"/>
                  <a:pt x="21831" y="7889"/>
                </a:cubicBezTo>
                <a:close/>
                <a:moveTo>
                  <a:pt x="23665" y="7951"/>
                </a:moveTo>
                <a:cubicBezTo>
                  <a:pt x="24025" y="8281"/>
                  <a:pt x="24401" y="8610"/>
                  <a:pt x="24793" y="8892"/>
                </a:cubicBezTo>
                <a:cubicBezTo>
                  <a:pt x="24621" y="8892"/>
                  <a:pt x="24433" y="8876"/>
                  <a:pt x="24276" y="8876"/>
                </a:cubicBezTo>
                <a:lnTo>
                  <a:pt x="23806" y="8876"/>
                </a:lnTo>
                <a:cubicBezTo>
                  <a:pt x="23586" y="8563"/>
                  <a:pt x="23336" y="8265"/>
                  <a:pt x="23085" y="7983"/>
                </a:cubicBezTo>
                <a:cubicBezTo>
                  <a:pt x="23257" y="7983"/>
                  <a:pt x="23430" y="7983"/>
                  <a:pt x="23586" y="7967"/>
                </a:cubicBezTo>
                <a:cubicBezTo>
                  <a:pt x="23618" y="7967"/>
                  <a:pt x="23649" y="7967"/>
                  <a:pt x="23665" y="7951"/>
                </a:cubicBezTo>
                <a:close/>
                <a:moveTo>
                  <a:pt x="20248" y="8233"/>
                </a:moveTo>
                <a:cubicBezTo>
                  <a:pt x="20420" y="8453"/>
                  <a:pt x="20577" y="8688"/>
                  <a:pt x="20765" y="8892"/>
                </a:cubicBezTo>
                <a:cubicBezTo>
                  <a:pt x="20749" y="8923"/>
                  <a:pt x="20734" y="8970"/>
                  <a:pt x="20749" y="9017"/>
                </a:cubicBezTo>
                <a:cubicBezTo>
                  <a:pt x="20749" y="9205"/>
                  <a:pt x="20749" y="9378"/>
                  <a:pt x="20749" y="9550"/>
                </a:cubicBezTo>
                <a:cubicBezTo>
                  <a:pt x="20546" y="9440"/>
                  <a:pt x="20357" y="9299"/>
                  <a:pt x="20169" y="9158"/>
                </a:cubicBezTo>
                <a:cubicBezTo>
                  <a:pt x="20201" y="8845"/>
                  <a:pt x="20232" y="8547"/>
                  <a:pt x="20248" y="8233"/>
                </a:cubicBezTo>
                <a:close/>
                <a:moveTo>
                  <a:pt x="20154" y="9284"/>
                </a:moveTo>
                <a:cubicBezTo>
                  <a:pt x="20342" y="9440"/>
                  <a:pt x="20530" y="9581"/>
                  <a:pt x="20749" y="9707"/>
                </a:cubicBezTo>
                <a:cubicBezTo>
                  <a:pt x="20734" y="10005"/>
                  <a:pt x="20687" y="10302"/>
                  <a:pt x="20640" y="10600"/>
                </a:cubicBezTo>
                <a:cubicBezTo>
                  <a:pt x="20420" y="10522"/>
                  <a:pt x="20201" y="10444"/>
                  <a:pt x="19981" y="10381"/>
                </a:cubicBezTo>
                <a:cubicBezTo>
                  <a:pt x="20060" y="10020"/>
                  <a:pt x="20107" y="9660"/>
                  <a:pt x="20154" y="9284"/>
                </a:cubicBezTo>
                <a:close/>
                <a:moveTo>
                  <a:pt x="19966" y="10506"/>
                </a:moveTo>
                <a:cubicBezTo>
                  <a:pt x="20185" y="10585"/>
                  <a:pt x="20404" y="10679"/>
                  <a:pt x="20624" y="10741"/>
                </a:cubicBezTo>
                <a:cubicBezTo>
                  <a:pt x="20561" y="11055"/>
                  <a:pt x="20499" y="11353"/>
                  <a:pt x="20436" y="11650"/>
                </a:cubicBezTo>
                <a:cubicBezTo>
                  <a:pt x="20201" y="11588"/>
                  <a:pt x="19981" y="11541"/>
                  <a:pt x="19762" y="11462"/>
                </a:cubicBezTo>
                <a:cubicBezTo>
                  <a:pt x="19840" y="11149"/>
                  <a:pt x="19903" y="10835"/>
                  <a:pt x="19966" y="10506"/>
                </a:cubicBezTo>
                <a:close/>
                <a:moveTo>
                  <a:pt x="19746" y="11572"/>
                </a:moveTo>
                <a:cubicBezTo>
                  <a:pt x="19966" y="11650"/>
                  <a:pt x="20185" y="11713"/>
                  <a:pt x="20404" y="11760"/>
                </a:cubicBezTo>
                <a:cubicBezTo>
                  <a:pt x="20357" y="12011"/>
                  <a:pt x="20295" y="12262"/>
                  <a:pt x="20248" y="12513"/>
                </a:cubicBezTo>
                <a:lnTo>
                  <a:pt x="20216" y="12607"/>
                </a:lnTo>
                <a:cubicBezTo>
                  <a:pt x="19981" y="12560"/>
                  <a:pt x="19746" y="12513"/>
                  <a:pt x="19511" y="12481"/>
                </a:cubicBezTo>
                <a:cubicBezTo>
                  <a:pt x="19589" y="12183"/>
                  <a:pt x="19668" y="11870"/>
                  <a:pt x="19746" y="11572"/>
                </a:cubicBezTo>
                <a:close/>
                <a:moveTo>
                  <a:pt x="19464" y="12622"/>
                </a:moveTo>
                <a:cubicBezTo>
                  <a:pt x="19699" y="12669"/>
                  <a:pt x="19950" y="12701"/>
                  <a:pt x="20201" y="12748"/>
                </a:cubicBezTo>
                <a:cubicBezTo>
                  <a:pt x="20091" y="13218"/>
                  <a:pt x="19997" y="13688"/>
                  <a:pt x="19903" y="14158"/>
                </a:cubicBezTo>
                <a:cubicBezTo>
                  <a:pt x="19605" y="14111"/>
                  <a:pt x="19323" y="14033"/>
                  <a:pt x="19041" y="13908"/>
                </a:cubicBezTo>
                <a:cubicBezTo>
                  <a:pt x="19198" y="13484"/>
                  <a:pt x="19339" y="13061"/>
                  <a:pt x="19464" y="12622"/>
                </a:cubicBezTo>
                <a:close/>
                <a:moveTo>
                  <a:pt x="19009" y="14002"/>
                </a:moveTo>
                <a:cubicBezTo>
                  <a:pt x="19292" y="14127"/>
                  <a:pt x="19574" y="14237"/>
                  <a:pt x="19872" y="14284"/>
                </a:cubicBezTo>
                <a:cubicBezTo>
                  <a:pt x="19778" y="14691"/>
                  <a:pt x="19683" y="15099"/>
                  <a:pt x="19574" y="15506"/>
                </a:cubicBezTo>
                <a:cubicBezTo>
                  <a:pt x="19213" y="15475"/>
                  <a:pt x="18868" y="15397"/>
                  <a:pt x="18524" y="15287"/>
                </a:cubicBezTo>
                <a:lnTo>
                  <a:pt x="18508" y="15287"/>
                </a:lnTo>
                <a:cubicBezTo>
                  <a:pt x="18696" y="14864"/>
                  <a:pt x="18853" y="14441"/>
                  <a:pt x="19009" y="14002"/>
                </a:cubicBezTo>
                <a:close/>
                <a:moveTo>
                  <a:pt x="18477" y="15381"/>
                </a:moveTo>
                <a:cubicBezTo>
                  <a:pt x="18477" y="15381"/>
                  <a:pt x="18477" y="15397"/>
                  <a:pt x="18492" y="15397"/>
                </a:cubicBezTo>
                <a:cubicBezTo>
                  <a:pt x="18837" y="15522"/>
                  <a:pt x="19182" y="15600"/>
                  <a:pt x="19542" y="15632"/>
                </a:cubicBezTo>
                <a:cubicBezTo>
                  <a:pt x="19495" y="15773"/>
                  <a:pt x="19464" y="15914"/>
                  <a:pt x="19417" y="16055"/>
                </a:cubicBezTo>
                <a:cubicBezTo>
                  <a:pt x="19370" y="16196"/>
                  <a:pt x="19323" y="16321"/>
                  <a:pt x="19276" y="16463"/>
                </a:cubicBezTo>
                <a:cubicBezTo>
                  <a:pt x="18868" y="16384"/>
                  <a:pt x="18477" y="16321"/>
                  <a:pt x="18085" y="16227"/>
                </a:cubicBezTo>
                <a:cubicBezTo>
                  <a:pt x="18226" y="15945"/>
                  <a:pt x="18351" y="15663"/>
                  <a:pt x="18477" y="15381"/>
                </a:cubicBezTo>
                <a:close/>
                <a:moveTo>
                  <a:pt x="18053" y="16306"/>
                </a:moveTo>
                <a:cubicBezTo>
                  <a:pt x="18430" y="16415"/>
                  <a:pt x="18837" y="16510"/>
                  <a:pt x="19229" y="16557"/>
                </a:cubicBezTo>
                <a:cubicBezTo>
                  <a:pt x="19104" y="16917"/>
                  <a:pt x="18947" y="17293"/>
                  <a:pt x="18790" y="17638"/>
                </a:cubicBezTo>
                <a:cubicBezTo>
                  <a:pt x="18398" y="17481"/>
                  <a:pt x="17975" y="17356"/>
                  <a:pt x="17552" y="17278"/>
                </a:cubicBezTo>
                <a:cubicBezTo>
                  <a:pt x="17724" y="16964"/>
                  <a:pt x="17897" y="16635"/>
                  <a:pt x="18053" y="16306"/>
                </a:cubicBezTo>
                <a:close/>
                <a:moveTo>
                  <a:pt x="17505" y="17372"/>
                </a:moveTo>
                <a:cubicBezTo>
                  <a:pt x="17928" y="17466"/>
                  <a:pt x="18335" y="17607"/>
                  <a:pt x="18743" y="17748"/>
                </a:cubicBezTo>
                <a:cubicBezTo>
                  <a:pt x="18649" y="17967"/>
                  <a:pt x="18539" y="18171"/>
                  <a:pt x="18430" y="18375"/>
                </a:cubicBezTo>
                <a:cubicBezTo>
                  <a:pt x="17991" y="18281"/>
                  <a:pt x="17536" y="18187"/>
                  <a:pt x="17097" y="18108"/>
                </a:cubicBezTo>
                <a:cubicBezTo>
                  <a:pt x="17238" y="17873"/>
                  <a:pt x="17379" y="17622"/>
                  <a:pt x="17505" y="17372"/>
                </a:cubicBezTo>
                <a:close/>
                <a:moveTo>
                  <a:pt x="17050" y="18187"/>
                </a:moveTo>
                <a:cubicBezTo>
                  <a:pt x="17489" y="18296"/>
                  <a:pt x="17928" y="18390"/>
                  <a:pt x="18383" y="18484"/>
                </a:cubicBezTo>
                <a:cubicBezTo>
                  <a:pt x="18194" y="18829"/>
                  <a:pt x="17991" y="19174"/>
                  <a:pt x="17787" y="19519"/>
                </a:cubicBezTo>
                <a:cubicBezTo>
                  <a:pt x="17536" y="19456"/>
                  <a:pt x="17285" y="19378"/>
                  <a:pt x="17050" y="19315"/>
                </a:cubicBezTo>
                <a:cubicBezTo>
                  <a:pt x="16893" y="19268"/>
                  <a:pt x="16658" y="19174"/>
                  <a:pt x="16470" y="19143"/>
                </a:cubicBezTo>
                <a:cubicBezTo>
                  <a:pt x="16674" y="18829"/>
                  <a:pt x="16862" y="18516"/>
                  <a:pt x="17050" y="18187"/>
                </a:cubicBezTo>
                <a:close/>
                <a:moveTo>
                  <a:pt x="16408" y="19237"/>
                </a:moveTo>
                <a:cubicBezTo>
                  <a:pt x="16549" y="19268"/>
                  <a:pt x="16721" y="19347"/>
                  <a:pt x="16831" y="19378"/>
                </a:cubicBezTo>
                <a:cubicBezTo>
                  <a:pt x="16987" y="19425"/>
                  <a:pt x="17160" y="19472"/>
                  <a:pt x="17317" y="19519"/>
                </a:cubicBezTo>
                <a:cubicBezTo>
                  <a:pt x="17442" y="19566"/>
                  <a:pt x="17583" y="19613"/>
                  <a:pt x="17709" y="19644"/>
                </a:cubicBezTo>
                <a:cubicBezTo>
                  <a:pt x="17567" y="19880"/>
                  <a:pt x="17426" y="20099"/>
                  <a:pt x="17270" y="20334"/>
                </a:cubicBezTo>
                <a:cubicBezTo>
                  <a:pt x="16815" y="20209"/>
                  <a:pt x="16345" y="20115"/>
                  <a:pt x="15890" y="20005"/>
                </a:cubicBezTo>
                <a:cubicBezTo>
                  <a:pt x="16063" y="19754"/>
                  <a:pt x="16235" y="19503"/>
                  <a:pt x="16408" y="19237"/>
                </a:cubicBezTo>
                <a:close/>
                <a:moveTo>
                  <a:pt x="15828" y="20099"/>
                </a:moveTo>
                <a:cubicBezTo>
                  <a:pt x="16282" y="20224"/>
                  <a:pt x="16721" y="20350"/>
                  <a:pt x="17176" y="20459"/>
                </a:cubicBezTo>
                <a:cubicBezTo>
                  <a:pt x="17019" y="20695"/>
                  <a:pt x="16862" y="20914"/>
                  <a:pt x="16690" y="21149"/>
                </a:cubicBezTo>
                <a:cubicBezTo>
                  <a:pt x="16204" y="21086"/>
                  <a:pt x="15734" y="21008"/>
                  <a:pt x="15263" y="20867"/>
                </a:cubicBezTo>
                <a:cubicBezTo>
                  <a:pt x="15451" y="20616"/>
                  <a:pt x="15639" y="20365"/>
                  <a:pt x="15828" y="20099"/>
                </a:cubicBezTo>
                <a:close/>
                <a:moveTo>
                  <a:pt x="15169" y="20977"/>
                </a:moveTo>
                <a:cubicBezTo>
                  <a:pt x="15624" y="21133"/>
                  <a:pt x="16110" y="21259"/>
                  <a:pt x="16580" y="21290"/>
                </a:cubicBezTo>
                <a:cubicBezTo>
                  <a:pt x="16486" y="21416"/>
                  <a:pt x="16376" y="21557"/>
                  <a:pt x="16266" y="21682"/>
                </a:cubicBezTo>
                <a:cubicBezTo>
                  <a:pt x="16188" y="21792"/>
                  <a:pt x="16094" y="21901"/>
                  <a:pt x="16016" y="22011"/>
                </a:cubicBezTo>
                <a:cubicBezTo>
                  <a:pt x="15545" y="21886"/>
                  <a:pt x="15060" y="21776"/>
                  <a:pt x="14589" y="21698"/>
                </a:cubicBezTo>
                <a:cubicBezTo>
                  <a:pt x="14621" y="21651"/>
                  <a:pt x="14652" y="21619"/>
                  <a:pt x="14699" y="21572"/>
                </a:cubicBezTo>
                <a:cubicBezTo>
                  <a:pt x="14856" y="21384"/>
                  <a:pt x="15013" y="21180"/>
                  <a:pt x="15169" y="20977"/>
                </a:cubicBezTo>
                <a:close/>
                <a:moveTo>
                  <a:pt x="14558" y="21807"/>
                </a:moveTo>
                <a:cubicBezTo>
                  <a:pt x="14997" y="21933"/>
                  <a:pt x="15451" y="22043"/>
                  <a:pt x="15906" y="22137"/>
                </a:cubicBezTo>
                <a:cubicBezTo>
                  <a:pt x="15718" y="22356"/>
                  <a:pt x="15530" y="22591"/>
                  <a:pt x="15326" y="22811"/>
                </a:cubicBezTo>
                <a:cubicBezTo>
                  <a:pt x="14871" y="22670"/>
                  <a:pt x="14401" y="22560"/>
                  <a:pt x="13931" y="22450"/>
                </a:cubicBezTo>
                <a:cubicBezTo>
                  <a:pt x="14119" y="22246"/>
                  <a:pt x="14307" y="22027"/>
                  <a:pt x="14495" y="21807"/>
                </a:cubicBezTo>
                <a:lnTo>
                  <a:pt x="14511" y="21823"/>
                </a:lnTo>
                <a:cubicBezTo>
                  <a:pt x="14516" y="21828"/>
                  <a:pt x="14520" y="21830"/>
                  <a:pt x="14525" y="21830"/>
                </a:cubicBezTo>
                <a:cubicBezTo>
                  <a:pt x="14536" y="21830"/>
                  <a:pt x="14547" y="21819"/>
                  <a:pt x="14558" y="21807"/>
                </a:cubicBezTo>
                <a:close/>
                <a:moveTo>
                  <a:pt x="13868" y="22528"/>
                </a:moveTo>
                <a:cubicBezTo>
                  <a:pt x="14307" y="22670"/>
                  <a:pt x="14777" y="22811"/>
                  <a:pt x="15232" y="22920"/>
                </a:cubicBezTo>
                <a:cubicBezTo>
                  <a:pt x="14950" y="23234"/>
                  <a:pt x="14683" y="23532"/>
                  <a:pt x="14386" y="23829"/>
                </a:cubicBezTo>
                <a:cubicBezTo>
                  <a:pt x="13931" y="23673"/>
                  <a:pt x="13445" y="23547"/>
                  <a:pt x="12959" y="23453"/>
                </a:cubicBezTo>
                <a:cubicBezTo>
                  <a:pt x="13273" y="23155"/>
                  <a:pt x="13570" y="22842"/>
                  <a:pt x="13868" y="22528"/>
                </a:cubicBezTo>
                <a:close/>
                <a:moveTo>
                  <a:pt x="12834" y="23579"/>
                </a:moveTo>
                <a:cubicBezTo>
                  <a:pt x="13304" y="23704"/>
                  <a:pt x="13790" y="23845"/>
                  <a:pt x="14260" y="23971"/>
                </a:cubicBezTo>
                <a:cubicBezTo>
                  <a:pt x="14041" y="24206"/>
                  <a:pt x="13806" y="24425"/>
                  <a:pt x="13586" y="24644"/>
                </a:cubicBezTo>
                <a:cubicBezTo>
                  <a:pt x="13100" y="24472"/>
                  <a:pt x="12599" y="24347"/>
                  <a:pt x="12081" y="24284"/>
                </a:cubicBezTo>
                <a:cubicBezTo>
                  <a:pt x="12332" y="24065"/>
                  <a:pt x="12583" y="23829"/>
                  <a:pt x="12834" y="23579"/>
                </a:cubicBezTo>
                <a:close/>
                <a:moveTo>
                  <a:pt x="11925" y="24425"/>
                </a:moveTo>
                <a:cubicBezTo>
                  <a:pt x="12442" y="24503"/>
                  <a:pt x="12944" y="24629"/>
                  <a:pt x="13461" y="24770"/>
                </a:cubicBezTo>
                <a:cubicBezTo>
                  <a:pt x="13226" y="24989"/>
                  <a:pt x="12991" y="25209"/>
                  <a:pt x="12755" y="25428"/>
                </a:cubicBezTo>
                <a:cubicBezTo>
                  <a:pt x="12254" y="25271"/>
                  <a:pt x="11737" y="25130"/>
                  <a:pt x="11204" y="25021"/>
                </a:cubicBezTo>
                <a:cubicBezTo>
                  <a:pt x="11454" y="24833"/>
                  <a:pt x="11690" y="24629"/>
                  <a:pt x="11925" y="24425"/>
                </a:cubicBezTo>
                <a:close/>
                <a:moveTo>
                  <a:pt x="11047" y="25162"/>
                </a:moveTo>
                <a:cubicBezTo>
                  <a:pt x="11564" y="25318"/>
                  <a:pt x="12081" y="25460"/>
                  <a:pt x="12599" y="25569"/>
                </a:cubicBezTo>
                <a:cubicBezTo>
                  <a:pt x="12379" y="25773"/>
                  <a:pt x="12144" y="25961"/>
                  <a:pt x="11925" y="26165"/>
                </a:cubicBezTo>
                <a:cubicBezTo>
                  <a:pt x="11392" y="26024"/>
                  <a:pt x="10859" y="25883"/>
                  <a:pt x="10326" y="25710"/>
                </a:cubicBezTo>
                <a:cubicBezTo>
                  <a:pt x="10577" y="25538"/>
                  <a:pt x="10812" y="25350"/>
                  <a:pt x="11047" y="25162"/>
                </a:cubicBezTo>
                <a:close/>
                <a:moveTo>
                  <a:pt x="10185" y="25820"/>
                </a:moveTo>
                <a:cubicBezTo>
                  <a:pt x="10702" y="26008"/>
                  <a:pt x="11219" y="26181"/>
                  <a:pt x="11752" y="26290"/>
                </a:cubicBezTo>
                <a:cubicBezTo>
                  <a:pt x="11674" y="26369"/>
                  <a:pt x="11596" y="26431"/>
                  <a:pt x="11517" y="26494"/>
                </a:cubicBezTo>
                <a:cubicBezTo>
                  <a:pt x="11407" y="26588"/>
                  <a:pt x="11298" y="26666"/>
                  <a:pt x="11188" y="26745"/>
                </a:cubicBezTo>
                <a:cubicBezTo>
                  <a:pt x="10922" y="26666"/>
                  <a:pt x="10655" y="26588"/>
                  <a:pt x="10389" y="26510"/>
                </a:cubicBezTo>
                <a:cubicBezTo>
                  <a:pt x="10216" y="26463"/>
                  <a:pt x="10044" y="26416"/>
                  <a:pt x="9871" y="26369"/>
                </a:cubicBezTo>
                <a:cubicBezTo>
                  <a:pt x="9793" y="26353"/>
                  <a:pt x="9715" y="26322"/>
                  <a:pt x="9636" y="26306"/>
                </a:cubicBezTo>
                <a:cubicBezTo>
                  <a:pt x="9621" y="26306"/>
                  <a:pt x="9574" y="26290"/>
                  <a:pt x="9527" y="26290"/>
                </a:cubicBezTo>
                <a:cubicBezTo>
                  <a:pt x="9746" y="26134"/>
                  <a:pt x="9965" y="25977"/>
                  <a:pt x="10185" y="25820"/>
                </a:cubicBezTo>
                <a:close/>
                <a:moveTo>
                  <a:pt x="9417" y="26369"/>
                </a:moveTo>
                <a:cubicBezTo>
                  <a:pt x="9668" y="26447"/>
                  <a:pt x="9934" y="26525"/>
                  <a:pt x="10201" y="26604"/>
                </a:cubicBezTo>
                <a:cubicBezTo>
                  <a:pt x="10483" y="26682"/>
                  <a:pt x="10765" y="26776"/>
                  <a:pt x="11063" y="26855"/>
                </a:cubicBezTo>
                <a:cubicBezTo>
                  <a:pt x="10843" y="27011"/>
                  <a:pt x="10639" y="27152"/>
                  <a:pt x="10420" y="27309"/>
                </a:cubicBezTo>
                <a:cubicBezTo>
                  <a:pt x="9840" y="27168"/>
                  <a:pt x="9260" y="27011"/>
                  <a:pt x="8680" y="26839"/>
                </a:cubicBezTo>
                <a:cubicBezTo>
                  <a:pt x="8837" y="26745"/>
                  <a:pt x="9009" y="26635"/>
                  <a:pt x="9166" y="26541"/>
                </a:cubicBezTo>
                <a:cubicBezTo>
                  <a:pt x="9244" y="26478"/>
                  <a:pt x="9338" y="26416"/>
                  <a:pt x="9417" y="26369"/>
                </a:cubicBezTo>
                <a:close/>
                <a:moveTo>
                  <a:pt x="8523" y="26933"/>
                </a:moveTo>
                <a:cubicBezTo>
                  <a:pt x="9041" y="27168"/>
                  <a:pt x="9621" y="27340"/>
                  <a:pt x="10185" y="27466"/>
                </a:cubicBezTo>
                <a:cubicBezTo>
                  <a:pt x="9934" y="27623"/>
                  <a:pt x="9668" y="27795"/>
                  <a:pt x="9401" y="27952"/>
                </a:cubicBezTo>
                <a:cubicBezTo>
                  <a:pt x="8837" y="27764"/>
                  <a:pt x="8257" y="27607"/>
                  <a:pt x="7693" y="27435"/>
                </a:cubicBezTo>
                <a:cubicBezTo>
                  <a:pt x="7975" y="27278"/>
                  <a:pt x="8257" y="27105"/>
                  <a:pt x="8523" y="26933"/>
                </a:cubicBezTo>
                <a:close/>
                <a:moveTo>
                  <a:pt x="7520" y="27529"/>
                </a:moveTo>
                <a:cubicBezTo>
                  <a:pt x="8069" y="27732"/>
                  <a:pt x="8633" y="27952"/>
                  <a:pt x="9197" y="28077"/>
                </a:cubicBezTo>
                <a:cubicBezTo>
                  <a:pt x="8853" y="28265"/>
                  <a:pt x="8523" y="28453"/>
                  <a:pt x="8179" y="28626"/>
                </a:cubicBezTo>
                <a:cubicBezTo>
                  <a:pt x="7912" y="28547"/>
                  <a:pt x="7646" y="28485"/>
                  <a:pt x="7395" y="28391"/>
                </a:cubicBezTo>
                <a:cubicBezTo>
                  <a:pt x="7081" y="28297"/>
                  <a:pt x="6799" y="28187"/>
                  <a:pt x="6501" y="28077"/>
                </a:cubicBezTo>
                <a:cubicBezTo>
                  <a:pt x="6846" y="27905"/>
                  <a:pt x="7191" y="27717"/>
                  <a:pt x="7520" y="27529"/>
                </a:cubicBezTo>
                <a:close/>
                <a:moveTo>
                  <a:pt x="19639" y="650"/>
                </a:moveTo>
                <a:cubicBezTo>
                  <a:pt x="19675" y="650"/>
                  <a:pt x="19711" y="686"/>
                  <a:pt x="19746" y="757"/>
                </a:cubicBezTo>
                <a:cubicBezTo>
                  <a:pt x="19950" y="929"/>
                  <a:pt x="20091" y="1133"/>
                  <a:pt x="20185" y="1384"/>
                </a:cubicBezTo>
                <a:cubicBezTo>
                  <a:pt x="20326" y="1635"/>
                  <a:pt x="20436" y="1901"/>
                  <a:pt x="20561" y="2152"/>
                </a:cubicBezTo>
                <a:cubicBezTo>
                  <a:pt x="20843" y="2747"/>
                  <a:pt x="21126" y="3327"/>
                  <a:pt x="21392" y="3923"/>
                </a:cubicBezTo>
                <a:cubicBezTo>
                  <a:pt x="21941" y="5083"/>
                  <a:pt x="22489" y="6243"/>
                  <a:pt x="23038" y="7403"/>
                </a:cubicBezTo>
                <a:cubicBezTo>
                  <a:pt x="22630" y="7356"/>
                  <a:pt x="22191" y="7356"/>
                  <a:pt x="21784" y="7340"/>
                </a:cubicBezTo>
                <a:cubicBezTo>
                  <a:pt x="21467" y="7321"/>
                  <a:pt x="21138" y="7297"/>
                  <a:pt x="20815" y="7297"/>
                </a:cubicBezTo>
                <a:cubicBezTo>
                  <a:pt x="20596" y="7297"/>
                  <a:pt x="20379" y="7308"/>
                  <a:pt x="20169" y="7340"/>
                </a:cubicBezTo>
                <a:cubicBezTo>
                  <a:pt x="20140" y="7327"/>
                  <a:pt x="20107" y="7320"/>
                  <a:pt x="20073" y="7320"/>
                </a:cubicBezTo>
                <a:cubicBezTo>
                  <a:pt x="19984" y="7320"/>
                  <a:pt x="19894" y="7371"/>
                  <a:pt x="19872" y="7497"/>
                </a:cubicBezTo>
                <a:cubicBezTo>
                  <a:pt x="19872" y="7528"/>
                  <a:pt x="19872" y="7575"/>
                  <a:pt x="19856" y="7607"/>
                </a:cubicBezTo>
                <a:cubicBezTo>
                  <a:pt x="19840" y="7622"/>
                  <a:pt x="19825" y="7638"/>
                  <a:pt x="19840" y="7669"/>
                </a:cubicBezTo>
                <a:lnTo>
                  <a:pt x="19856" y="7669"/>
                </a:lnTo>
                <a:cubicBezTo>
                  <a:pt x="19527" y="10083"/>
                  <a:pt x="19104" y="12403"/>
                  <a:pt x="18210" y="14676"/>
                </a:cubicBezTo>
                <a:cubicBezTo>
                  <a:pt x="17317" y="16964"/>
                  <a:pt x="16063" y="19111"/>
                  <a:pt x="14527" y="21024"/>
                </a:cubicBezTo>
                <a:cubicBezTo>
                  <a:pt x="13868" y="21839"/>
                  <a:pt x="13163" y="22607"/>
                  <a:pt x="12395" y="23359"/>
                </a:cubicBezTo>
                <a:cubicBezTo>
                  <a:pt x="12364" y="23359"/>
                  <a:pt x="12348" y="23375"/>
                  <a:pt x="12348" y="23406"/>
                </a:cubicBezTo>
                <a:cubicBezTo>
                  <a:pt x="9542" y="26118"/>
                  <a:pt x="6031" y="28250"/>
                  <a:pt x="2254" y="28939"/>
                </a:cubicBezTo>
                <a:cubicBezTo>
                  <a:pt x="1956" y="27388"/>
                  <a:pt x="1282" y="25851"/>
                  <a:pt x="576" y="24425"/>
                </a:cubicBezTo>
                <a:lnTo>
                  <a:pt x="576" y="24425"/>
                </a:lnTo>
                <a:cubicBezTo>
                  <a:pt x="717" y="24438"/>
                  <a:pt x="858" y="24445"/>
                  <a:pt x="999" y="24445"/>
                </a:cubicBezTo>
                <a:cubicBezTo>
                  <a:pt x="2865" y="24445"/>
                  <a:pt x="4818" y="23344"/>
                  <a:pt x="6392" y="22528"/>
                </a:cubicBezTo>
                <a:cubicBezTo>
                  <a:pt x="8492" y="21431"/>
                  <a:pt x="10498" y="20146"/>
                  <a:pt x="12254" y="18532"/>
                </a:cubicBezTo>
                <a:cubicBezTo>
                  <a:pt x="15185" y="15836"/>
                  <a:pt x="17332" y="12246"/>
                  <a:pt x="17646" y="8218"/>
                </a:cubicBezTo>
                <a:cubicBezTo>
                  <a:pt x="17646" y="8171"/>
                  <a:pt x="17646" y="8124"/>
                  <a:pt x="17630" y="8092"/>
                </a:cubicBezTo>
                <a:cubicBezTo>
                  <a:pt x="17724" y="7889"/>
                  <a:pt x="17756" y="7638"/>
                  <a:pt x="17756" y="7434"/>
                </a:cubicBezTo>
                <a:cubicBezTo>
                  <a:pt x="17756" y="7286"/>
                  <a:pt x="17629" y="7215"/>
                  <a:pt x="17506" y="7215"/>
                </a:cubicBezTo>
                <a:cubicBezTo>
                  <a:pt x="17473" y="7215"/>
                  <a:pt x="17440" y="7220"/>
                  <a:pt x="17411" y="7230"/>
                </a:cubicBezTo>
                <a:cubicBezTo>
                  <a:pt x="16940" y="7058"/>
                  <a:pt x="16423" y="7027"/>
                  <a:pt x="15922" y="6948"/>
                </a:cubicBezTo>
                <a:cubicBezTo>
                  <a:pt x="15483" y="6885"/>
                  <a:pt x="15013" y="6744"/>
                  <a:pt x="14558" y="6729"/>
                </a:cubicBezTo>
                <a:cubicBezTo>
                  <a:pt x="15420" y="5820"/>
                  <a:pt x="16188" y="4864"/>
                  <a:pt x="16972" y="3907"/>
                </a:cubicBezTo>
                <a:cubicBezTo>
                  <a:pt x="17379" y="3421"/>
                  <a:pt x="17787" y="2920"/>
                  <a:pt x="18194" y="2434"/>
                </a:cubicBezTo>
                <a:cubicBezTo>
                  <a:pt x="18430" y="2136"/>
                  <a:pt x="18680" y="1838"/>
                  <a:pt x="18915" y="1541"/>
                </a:cubicBezTo>
                <a:cubicBezTo>
                  <a:pt x="19072" y="1352"/>
                  <a:pt x="19307" y="898"/>
                  <a:pt x="19511" y="804"/>
                </a:cubicBezTo>
                <a:cubicBezTo>
                  <a:pt x="19554" y="701"/>
                  <a:pt x="19597" y="650"/>
                  <a:pt x="19639" y="650"/>
                </a:cubicBezTo>
                <a:close/>
                <a:moveTo>
                  <a:pt x="6345" y="28140"/>
                </a:moveTo>
                <a:cubicBezTo>
                  <a:pt x="6846" y="28375"/>
                  <a:pt x="7379" y="28594"/>
                  <a:pt x="7928" y="28735"/>
                </a:cubicBezTo>
                <a:cubicBezTo>
                  <a:pt x="7677" y="28861"/>
                  <a:pt x="7426" y="28971"/>
                  <a:pt x="7175" y="29080"/>
                </a:cubicBezTo>
                <a:cubicBezTo>
                  <a:pt x="6940" y="29018"/>
                  <a:pt x="6689" y="28971"/>
                  <a:pt x="6470" y="28892"/>
                </a:cubicBezTo>
                <a:cubicBezTo>
                  <a:pt x="6141" y="28783"/>
                  <a:pt x="5827" y="28657"/>
                  <a:pt x="5514" y="28516"/>
                </a:cubicBezTo>
                <a:cubicBezTo>
                  <a:pt x="5796" y="28406"/>
                  <a:pt x="6078" y="28281"/>
                  <a:pt x="6345" y="28140"/>
                </a:cubicBezTo>
                <a:close/>
                <a:moveTo>
                  <a:pt x="5420" y="28547"/>
                </a:moveTo>
                <a:cubicBezTo>
                  <a:pt x="5890" y="28783"/>
                  <a:pt x="6407" y="29033"/>
                  <a:pt x="6940" y="29174"/>
                </a:cubicBezTo>
                <a:cubicBezTo>
                  <a:pt x="6689" y="29284"/>
                  <a:pt x="6439" y="29378"/>
                  <a:pt x="6188" y="29472"/>
                </a:cubicBezTo>
                <a:cubicBezTo>
                  <a:pt x="5671" y="29237"/>
                  <a:pt x="5122" y="29033"/>
                  <a:pt x="4589" y="28845"/>
                </a:cubicBezTo>
                <a:cubicBezTo>
                  <a:pt x="4871" y="28751"/>
                  <a:pt x="5138" y="28657"/>
                  <a:pt x="5420" y="28547"/>
                </a:cubicBezTo>
                <a:close/>
                <a:moveTo>
                  <a:pt x="4417" y="28892"/>
                </a:moveTo>
                <a:cubicBezTo>
                  <a:pt x="4934" y="29127"/>
                  <a:pt x="5467" y="29362"/>
                  <a:pt x="6015" y="29535"/>
                </a:cubicBezTo>
                <a:cubicBezTo>
                  <a:pt x="5718" y="29645"/>
                  <a:pt x="5404" y="29754"/>
                  <a:pt x="5106" y="29848"/>
                </a:cubicBezTo>
                <a:cubicBezTo>
                  <a:pt x="5075" y="29817"/>
                  <a:pt x="5044" y="29801"/>
                  <a:pt x="5012" y="29786"/>
                </a:cubicBezTo>
                <a:cubicBezTo>
                  <a:pt x="4417" y="29551"/>
                  <a:pt x="3743" y="29300"/>
                  <a:pt x="3069" y="29174"/>
                </a:cubicBezTo>
                <a:cubicBezTo>
                  <a:pt x="3523" y="29112"/>
                  <a:pt x="3978" y="29018"/>
                  <a:pt x="4417" y="28892"/>
                </a:cubicBezTo>
                <a:close/>
                <a:moveTo>
                  <a:pt x="19754" y="0"/>
                </a:moveTo>
                <a:cubicBezTo>
                  <a:pt x="19699" y="0"/>
                  <a:pt x="19665" y="28"/>
                  <a:pt x="19652" y="67"/>
                </a:cubicBezTo>
                <a:cubicBezTo>
                  <a:pt x="19339" y="83"/>
                  <a:pt x="19135" y="428"/>
                  <a:pt x="18962" y="616"/>
                </a:cubicBezTo>
                <a:cubicBezTo>
                  <a:pt x="18430" y="1258"/>
                  <a:pt x="17912" y="1901"/>
                  <a:pt x="17379" y="2544"/>
                </a:cubicBezTo>
                <a:cubicBezTo>
                  <a:pt x="16298" y="3860"/>
                  <a:pt x="15169" y="5177"/>
                  <a:pt x="14182" y="6572"/>
                </a:cubicBezTo>
                <a:cubicBezTo>
                  <a:pt x="14135" y="6650"/>
                  <a:pt x="14135" y="6729"/>
                  <a:pt x="14166" y="6776"/>
                </a:cubicBezTo>
                <a:cubicBezTo>
                  <a:pt x="14135" y="6823"/>
                  <a:pt x="14119" y="6885"/>
                  <a:pt x="14135" y="6948"/>
                </a:cubicBezTo>
                <a:cubicBezTo>
                  <a:pt x="14041" y="7215"/>
                  <a:pt x="14386" y="7465"/>
                  <a:pt x="14542" y="7654"/>
                </a:cubicBezTo>
                <a:cubicBezTo>
                  <a:pt x="14840" y="7983"/>
                  <a:pt x="15138" y="8406"/>
                  <a:pt x="15530" y="8625"/>
                </a:cubicBezTo>
                <a:cubicBezTo>
                  <a:pt x="15545" y="8657"/>
                  <a:pt x="15577" y="8672"/>
                  <a:pt x="15624" y="8688"/>
                </a:cubicBezTo>
                <a:cubicBezTo>
                  <a:pt x="15890" y="8751"/>
                  <a:pt x="16172" y="8751"/>
                  <a:pt x="16455" y="8766"/>
                </a:cubicBezTo>
                <a:cubicBezTo>
                  <a:pt x="16643" y="8766"/>
                  <a:pt x="16831" y="8798"/>
                  <a:pt x="17019" y="8813"/>
                </a:cubicBezTo>
                <a:cubicBezTo>
                  <a:pt x="16549" y="12481"/>
                  <a:pt x="14511" y="15741"/>
                  <a:pt x="11784" y="18218"/>
                </a:cubicBezTo>
                <a:cubicBezTo>
                  <a:pt x="10201" y="19660"/>
                  <a:pt x="8398" y="20851"/>
                  <a:pt x="6517" y="21854"/>
                </a:cubicBezTo>
                <a:cubicBezTo>
                  <a:pt x="5577" y="22372"/>
                  <a:pt x="4605" y="22858"/>
                  <a:pt x="3617" y="23249"/>
                </a:cubicBezTo>
                <a:cubicBezTo>
                  <a:pt x="2536" y="23688"/>
                  <a:pt x="1439" y="23876"/>
                  <a:pt x="310" y="24127"/>
                </a:cubicBezTo>
                <a:cubicBezTo>
                  <a:pt x="294" y="24127"/>
                  <a:pt x="294" y="24127"/>
                  <a:pt x="294" y="24143"/>
                </a:cubicBezTo>
                <a:cubicBezTo>
                  <a:pt x="285" y="24142"/>
                  <a:pt x="277" y="24142"/>
                  <a:pt x="268" y="24142"/>
                </a:cubicBezTo>
                <a:cubicBezTo>
                  <a:pt x="122" y="24142"/>
                  <a:pt x="1" y="24262"/>
                  <a:pt x="75" y="24425"/>
                </a:cubicBezTo>
                <a:cubicBezTo>
                  <a:pt x="780" y="25977"/>
                  <a:pt x="1313" y="27591"/>
                  <a:pt x="2003" y="29127"/>
                </a:cubicBezTo>
                <a:cubicBezTo>
                  <a:pt x="2034" y="29190"/>
                  <a:pt x="2081" y="29206"/>
                  <a:pt x="2128" y="29221"/>
                </a:cubicBezTo>
                <a:cubicBezTo>
                  <a:pt x="2144" y="29237"/>
                  <a:pt x="2160" y="29253"/>
                  <a:pt x="2175" y="29268"/>
                </a:cubicBezTo>
                <a:cubicBezTo>
                  <a:pt x="2598" y="29488"/>
                  <a:pt x="3053" y="29598"/>
                  <a:pt x="3492" y="29754"/>
                </a:cubicBezTo>
                <a:cubicBezTo>
                  <a:pt x="3931" y="29911"/>
                  <a:pt x="4370" y="30068"/>
                  <a:pt x="4824" y="30225"/>
                </a:cubicBezTo>
                <a:cubicBezTo>
                  <a:pt x="4852" y="30236"/>
                  <a:pt x="4882" y="30241"/>
                  <a:pt x="4911" y="30241"/>
                </a:cubicBezTo>
                <a:cubicBezTo>
                  <a:pt x="4963" y="30241"/>
                  <a:pt x="5013" y="30224"/>
                  <a:pt x="5044" y="30193"/>
                </a:cubicBezTo>
                <a:cubicBezTo>
                  <a:pt x="9809" y="29676"/>
                  <a:pt x="13994" y="25460"/>
                  <a:pt x="16752" y="21854"/>
                </a:cubicBezTo>
                <a:cubicBezTo>
                  <a:pt x="17082" y="21447"/>
                  <a:pt x="17395" y="21008"/>
                  <a:pt x="17693" y="20569"/>
                </a:cubicBezTo>
                <a:cubicBezTo>
                  <a:pt x="17740" y="20585"/>
                  <a:pt x="17787" y="20601"/>
                  <a:pt x="17834" y="20601"/>
                </a:cubicBezTo>
                <a:cubicBezTo>
                  <a:pt x="17839" y="20602"/>
                  <a:pt x="17843" y="20602"/>
                  <a:pt x="17848" y="20602"/>
                </a:cubicBezTo>
                <a:cubicBezTo>
                  <a:pt x="17901" y="20602"/>
                  <a:pt x="17923" y="20521"/>
                  <a:pt x="17865" y="20506"/>
                </a:cubicBezTo>
                <a:cubicBezTo>
                  <a:pt x="17834" y="20491"/>
                  <a:pt x="17787" y="20475"/>
                  <a:pt x="17756" y="20475"/>
                </a:cubicBezTo>
                <a:cubicBezTo>
                  <a:pt x="17912" y="20240"/>
                  <a:pt x="18069" y="19989"/>
                  <a:pt x="18210" y="19754"/>
                </a:cubicBezTo>
                <a:cubicBezTo>
                  <a:pt x="18241" y="19754"/>
                  <a:pt x="18273" y="19707"/>
                  <a:pt x="18257" y="19676"/>
                </a:cubicBezTo>
                <a:cubicBezTo>
                  <a:pt x="18962" y="18500"/>
                  <a:pt x="19558" y="17262"/>
                  <a:pt x="19966" y="15930"/>
                </a:cubicBezTo>
                <a:cubicBezTo>
                  <a:pt x="20310" y="14785"/>
                  <a:pt x="20530" y="13578"/>
                  <a:pt x="20781" y="12403"/>
                </a:cubicBezTo>
                <a:cubicBezTo>
                  <a:pt x="21000" y="11306"/>
                  <a:pt x="21314" y="10208"/>
                  <a:pt x="21251" y="9096"/>
                </a:cubicBezTo>
                <a:lnTo>
                  <a:pt x="21251" y="9096"/>
                </a:lnTo>
                <a:cubicBezTo>
                  <a:pt x="21580" y="9158"/>
                  <a:pt x="21909" y="9221"/>
                  <a:pt x="22238" y="9268"/>
                </a:cubicBezTo>
                <a:cubicBezTo>
                  <a:pt x="22254" y="9284"/>
                  <a:pt x="22254" y="9284"/>
                  <a:pt x="22270" y="9284"/>
                </a:cubicBezTo>
                <a:cubicBezTo>
                  <a:pt x="22925" y="9373"/>
                  <a:pt x="23596" y="9414"/>
                  <a:pt x="24260" y="9414"/>
                </a:cubicBezTo>
                <a:cubicBezTo>
                  <a:pt x="24534" y="9414"/>
                  <a:pt x="24806" y="9407"/>
                  <a:pt x="25075" y="9393"/>
                </a:cubicBezTo>
                <a:cubicBezTo>
                  <a:pt x="25891" y="9362"/>
                  <a:pt x="26141" y="9111"/>
                  <a:pt x="25843" y="8328"/>
                </a:cubicBezTo>
                <a:cubicBezTo>
                  <a:pt x="24825" y="5710"/>
                  <a:pt x="23351" y="2889"/>
                  <a:pt x="21658" y="647"/>
                </a:cubicBezTo>
                <a:cubicBezTo>
                  <a:pt x="21627" y="584"/>
                  <a:pt x="21549" y="569"/>
                  <a:pt x="21486" y="569"/>
                </a:cubicBezTo>
                <a:cubicBezTo>
                  <a:pt x="21282" y="428"/>
                  <a:pt x="21000" y="349"/>
                  <a:pt x="20796" y="271"/>
                </a:cubicBezTo>
                <a:cubicBezTo>
                  <a:pt x="20483" y="161"/>
                  <a:pt x="20122" y="36"/>
                  <a:pt x="19793" y="4"/>
                </a:cubicBezTo>
                <a:cubicBezTo>
                  <a:pt x="19779" y="2"/>
                  <a:pt x="19766" y="0"/>
                  <a:pt x="197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47" name="Google Shape;847;p13" descr="Image result for הפסקה בבית הספר&quot;"/>
          <p:cNvPicPr preferRelativeResize="0"/>
          <p:nvPr/>
        </p:nvPicPr>
        <p:blipFill rotWithShape="1">
          <a:blip r:embed="rId6">
            <a:alphaModFix/>
          </a:blip>
          <a:srcRect/>
          <a:stretch/>
        </p:blipFill>
        <p:spPr>
          <a:xfrm>
            <a:off x="5382212" y="3318039"/>
            <a:ext cx="3116422" cy="1509820"/>
          </a:xfrm>
          <a:prstGeom prst="roundRect">
            <a:avLst>
              <a:gd name="adj" fmla="val 0"/>
            </a:avLst>
          </a:prstGeom>
          <a:solidFill>
            <a:srgbClr val="ECECEC"/>
          </a:solidFill>
          <a:ln>
            <a:noFill/>
          </a:ln>
        </p:spPr>
      </p:pic>
      <p:grpSp>
        <p:nvGrpSpPr>
          <p:cNvPr id="848" name="Google Shape;848;p13"/>
          <p:cNvGrpSpPr/>
          <p:nvPr/>
        </p:nvGrpSpPr>
        <p:grpSpPr>
          <a:xfrm rot="514806">
            <a:off x="4413082" y="3104811"/>
            <a:ext cx="1118061" cy="876421"/>
            <a:chOff x="378575" y="1776375"/>
            <a:chExt cx="737425" cy="578050"/>
          </a:xfrm>
        </p:grpSpPr>
        <p:sp>
          <p:nvSpPr>
            <p:cNvPr id="849" name="Google Shape;849;p13"/>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13"/>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13"/>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13"/>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13"/>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13"/>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13"/>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13"/>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13"/>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13"/>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13"/>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13"/>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1" name="Google Shape;861;p13"/>
          <p:cNvGrpSpPr/>
          <p:nvPr/>
        </p:nvGrpSpPr>
        <p:grpSpPr>
          <a:xfrm>
            <a:off x="8228570" y="3531975"/>
            <a:ext cx="428976" cy="1173468"/>
            <a:chOff x="3443472" y="1907731"/>
            <a:chExt cx="454327" cy="1325503"/>
          </a:xfrm>
        </p:grpSpPr>
        <p:sp>
          <p:nvSpPr>
            <p:cNvPr id="862" name="Google Shape;862;p13"/>
            <p:cNvSpPr/>
            <p:nvPr/>
          </p:nvSpPr>
          <p:spPr>
            <a:xfrm>
              <a:off x="3456297" y="1920208"/>
              <a:ext cx="427196" cy="1302484"/>
            </a:xfrm>
            <a:custGeom>
              <a:avLst/>
              <a:gdLst/>
              <a:ahLst/>
              <a:cxnLst/>
              <a:rect l="l" t="t" r="r" b="b"/>
              <a:pathLst>
                <a:path w="7495" h="20879" extrusionOk="0">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235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13"/>
            <p:cNvSpPr/>
            <p:nvPr/>
          </p:nvSpPr>
          <p:spPr>
            <a:xfrm>
              <a:off x="3443472" y="1907731"/>
              <a:ext cx="454327" cy="1325503"/>
            </a:xfrm>
            <a:custGeom>
              <a:avLst/>
              <a:gdLst/>
              <a:ahLst/>
              <a:cxnLst/>
              <a:rect l="l" t="t" r="r" b="b"/>
              <a:pathLst>
                <a:path w="7971" h="21248" extrusionOk="0">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4" name="Google Shape;864;p13"/>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65" name="Google Shape;865;p13"/>
          <p:cNvPicPr preferRelativeResize="0"/>
          <p:nvPr/>
        </p:nvPicPr>
        <p:blipFill rotWithShape="1">
          <a:blip r:embed="rId7">
            <a:alphaModFix/>
          </a:blip>
          <a:srcRect/>
          <a:stretch/>
        </p:blipFill>
        <p:spPr>
          <a:xfrm>
            <a:off x="637698" y="236598"/>
            <a:ext cx="902040" cy="3438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0"/>
                                        </p:tgtEl>
                                        <p:attrNameLst>
                                          <p:attrName>style.visibility</p:attrName>
                                        </p:attrNameLst>
                                      </p:cBhvr>
                                      <p:to>
                                        <p:strVal val="visible"/>
                                      </p:to>
                                    </p:set>
                                    <p:animEffect transition="in" filter="fade">
                                      <p:cBhvr>
                                        <p:cTn id="7" dur="1822"/>
                                        <p:tgtEl>
                                          <p:spTgt spid="8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4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47"/>
                                        </p:tgtEl>
                                        <p:attrNameLst>
                                          <p:attrName>style.visibility</p:attrName>
                                        </p:attrNameLst>
                                      </p:cBhvr>
                                      <p:to>
                                        <p:strVal val="visible"/>
                                      </p:to>
                                    </p:set>
                                    <p:animEffect transition="in" filter="fade">
                                      <p:cBhvr>
                                        <p:cTn id="20" dur="10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grpSp>
        <p:nvGrpSpPr>
          <p:cNvPr id="870" name="Google Shape;870;p14"/>
          <p:cNvGrpSpPr/>
          <p:nvPr/>
        </p:nvGrpSpPr>
        <p:grpSpPr>
          <a:xfrm rot="-546322">
            <a:off x="897607" y="1747842"/>
            <a:ext cx="2817315" cy="2469552"/>
            <a:chOff x="2505075" y="4180600"/>
            <a:chExt cx="1092750" cy="957900"/>
          </a:xfrm>
        </p:grpSpPr>
        <p:sp>
          <p:nvSpPr>
            <p:cNvPr id="871" name="Google Shape;871;p14"/>
            <p:cNvSpPr/>
            <p:nvPr/>
          </p:nvSpPr>
          <p:spPr>
            <a:xfrm>
              <a:off x="2612200" y="4898650"/>
              <a:ext cx="984100" cy="235275"/>
            </a:xfrm>
            <a:custGeom>
              <a:avLst/>
              <a:gdLst/>
              <a:ahLst/>
              <a:cxnLst/>
              <a:rect l="l" t="t" r="r" b="b"/>
              <a:pathLst>
                <a:path w="39364" h="9411" extrusionOk="0">
                  <a:moveTo>
                    <a:pt x="6166" y="0"/>
                  </a:moveTo>
                  <a:cubicBezTo>
                    <a:pt x="6141" y="0"/>
                    <a:pt x="5339" y="652"/>
                    <a:pt x="5339" y="652"/>
                  </a:cubicBezTo>
                  <a:cubicBezTo>
                    <a:pt x="4688" y="2882"/>
                    <a:pt x="2357" y="5965"/>
                    <a:pt x="1" y="6617"/>
                  </a:cubicBezTo>
                  <a:cubicBezTo>
                    <a:pt x="5966" y="7068"/>
                    <a:pt x="13259" y="8321"/>
                    <a:pt x="19224" y="8797"/>
                  </a:cubicBezTo>
                  <a:cubicBezTo>
                    <a:pt x="22532" y="9048"/>
                    <a:pt x="25841" y="9248"/>
                    <a:pt x="29149" y="9349"/>
                  </a:cubicBezTo>
                  <a:cubicBezTo>
                    <a:pt x="29759" y="9367"/>
                    <a:pt x="30670" y="9411"/>
                    <a:pt x="31701" y="9411"/>
                  </a:cubicBezTo>
                  <a:cubicBezTo>
                    <a:pt x="34944" y="9411"/>
                    <a:pt x="39363" y="8971"/>
                    <a:pt x="39249" y="5890"/>
                  </a:cubicBezTo>
                  <a:lnTo>
                    <a:pt x="39224" y="5890"/>
                  </a:lnTo>
                  <a:cubicBezTo>
                    <a:pt x="28021" y="4988"/>
                    <a:pt x="17069" y="2682"/>
                    <a:pt x="616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14"/>
            <p:cNvSpPr/>
            <p:nvPr/>
          </p:nvSpPr>
          <p:spPr>
            <a:xfrm>
              <a:off x="2607825" y="4893625"/>
              <a:ext cx="990000" cy="244875"/>
            </a:xfrm>
            <a:custGeom>
              <a:avLst/>
              <a:gdLst/>
              <a:ahLst/>
              <a:cxnLst/>
              <a:rect l="l" t="t" r="r" b="b"/>
              <a:pathLst>
                <a:path w="39600" h="9795" extrusionOk="0">
                  <a:moveTo>
                    <a:pt x="6379" y="398"/>
                  </a:moveTo>
                  <a:lnTo>
                    <a:pt x="6379" y="398"/>
                  </a:lnTo>
                  <a:cubicBezTo>
                    <a:pt x="9057" y="1067"/>
                    <a:pt x="11759" y="1687"/>
                    <a:pt x="14462" y="2306"/>
                  </a:cubicBezTo>
                  <a:cubicBezTo>
                    <a:pt x="17218" y="2908"/>
                    <a:pt x="19950" y="3509"/>
                    <a:pt x="22707" y="4011"/>
                  </a:cubicBezTo>
                  <a:cubicBezTo>
                    <a:pt x="28194" y="5008"/>
                    <a:pt x="33731" y="5807"/>
                    <a:pt x="39293" y="6235"/>
                  </a:cubicBezTo>
                  <a:lnTo>
                    <a:pt x="39293" y="6235"/>
                  </a:lnTo>
                  <a:cubicBezTo>
                    <a:pt x="39281" y="6246"/>
                    <a:pt x="39274" y="6252"/>
                    <a:pt x="39274" y="6266"/>
                  </a:cubicBezTo>
                  <a:lnTo>
                    <a:pt x="39274" y="6392"/>
                  </a:lnTo>
                  <a:cubicBezTo>
                    <a:pt x="39249" y="6492"/>
                    <a:pt x="39249" y="6592"/>
                    <a:pt x="39224" y="6692"/>
                  </a:cubicBezTo>
                  <a:cubicBezTo>
                    <a:pt x="39199" y="6893"/>
                    <a:pt x="39123" y="7068"/>
                    <a:pt x="39023" y="7269"/>
                  </a:cubicBezTo>
                  <a:cubicBezTo>
                    <a:pt x="38848" y="7620"/>
                    <a:pt x="38572" y="7920"/>
                    <a:pt x="38246" y="8171"/>
                  </a:cubicBezTo>
                  <a:cubicBezTo>
                    <a:pt x="37595" y="8647"/>
                    <a:pt x="36767" y="8898"/>
                    <a:pt x="35965" y="9073"/>
                  </a:cubicBezTo>
                  <a:cubicBezTo>
                    <a:pt x="34654" y="9352"/>
                    <a:pt x="33295" y="9441"/>
                    <a:pt x="31939" y="9441"/>
                  </a:cubicBezTo>
                  <a:cubicBezTo>
                    <a:pt x="31585" y="9441"/>
                    <a:pt x="31231" y="9435"/>
                    <a:pt x="30878" y="9424"/>
                  </a:cubicBezTo>
                  <a:cubicBezTo>
                    <a:pt x="29173" y="9374"/>
                    <a:pt x="27469" y="9324"/>
                    <a:pt x="25740" y="9224"/>
                  </a:cubicBezTo>
                  <a:lnTo>
                    <a:pt x="20627" y="8948"/>
                  </a:lnTo>
                  <a:cubicBezTo>
                    <a:pt x="18898" y="8873"/>
                    <a:pt x="17218" y="8697"/>
                    <a:pt x="15514" y="8497"/>
                  </a:cubicBezTo>
                  <a:cubicBezTo>
                    <a:pt x="13810" y="8296"/>
                    <a:pt x="12106" y="8071"/>
                    <a:pt x="10401" y="7845"/>
                  </a:cubicBezTo>
                  <a:cubicBezTo>
                    <a:pt x="7272" y="7405"/>
                    <a:pt x="4121" y="6986"/>
                    <a:pt x="969" y="6707"/>
                  </a:cubicBezTo>
                  <a:lnTo>
                    <a:pt x="969" y="6707"/>
                  </a:lnTo>
                  <a:cubicBezTo>
                    <a:pt x="1378" y="6510"/>
                    <a:pt x="1757" y="6260"/>
                    <a:pt x="2106" y="5991"/>
                  </a:cubicBezTo>
                  <a:cubicBezTo>
                    <a:pt x="2657" y="5565"/>
                    <a:pt x="3158" y="5088"/>
                    <a:pt x="3609" y="4537"/>
                  </a:cubicBezTo>
                  <a:cubicBezTo>
                    <a:pt x="4061" y="4011"/>
                    <a:pt x="4487" y="3434"/>
                    <a:pt x="4837" y="2833"/>
                  </a:cubicBezTo>
                  <a:cubicBezTo>
                    <a:pt x="5181" y="2245"/>
                    <a:pt x="5476" y="1633"/>
                    <a:pt x="5676" y="973"/>
                  </a:cubicBezTo>
                  <a:lnTo>
                    <a:pt x="5676" y="973"/>
                  </a:lnTo>
                  <a:lnTo>
                    <a:pt x="6379" y="398"/>
                  </a:lnTo>
                  <a:close/>
                  <a:moveTo>
                    <a:pt x="6366" y="1"/>
                  </a:moveTo>
                  <a:cubicBezTo>
                    <a:pt x="6316" y="1"/>
                    <a:pt x="6266" y="1"/>
                    <a:pt x="6216" y="51"/>
                  </a:cubicBezTo>
                  <a:lnTo>
                    <a:pt x="6191" y="51"/>
                  </a:lnTo>
                  <a:lnTo>
                    <a:pt x="5389" y="727"/>
                  </a:lnTo>
                  <a:cubicBezTo>
                    <a:pt x="5364" y="752"/>
                    <a:pt x="5339" y="778"/>
                    <a:pt x="5339" y="803"/>
                  </a:cubicBezTo>
                  <a:cubicBezTo>
                    <a:pt x="5138" y="1454"/>
                    <a:pt x="4863" y="2081"/>
                    <a:pt x="4512" y="2657"/>
                  </a:cubicBezTo>
                  <a:cubicBezTo>
                    <a:pt x="4186" y="3234"/>
                    <a:pt x="3785" y="3785"/>
                    <a:pt x="3334" y="4311"/>
                  </a:cubicBezTo>
                  <a:cubicBezTo>
                    <a:pt x="2908" y="4838"/>
                    <a:pt x="2431" y="5314"/>
                    <a:pt x="1880" y="5715"/>
                  </a:cubicBezTo>
                  <a:cubicBezTo>
                    <a:pt x="1354" y="6116"/>
                    <a:pt x="777" y="6467"/>
                    <a:pt x="126" y="6642"/>
                  </a:cubicBezTo>
                  <a:cubicBezTo>
                    <a:pt x="76" y="6667"/>
                    <a:pt x="25" y="6742"/>
                    <a:pt x="0" y="6793"/>
                  </a:cubicBezTo>
                  <a:cubicBezTo>
                    <a:pt x="0" y="6893"/>
                    <a:pt x="76" y="6993"/>
                    <a:pt x="176" y="6993"/>
                  </a:cubicBezTo>
                  <a:cubicBezTo>
                    <a:pt x="3584" y="7244"/>
                    <a:pt x="6968" y="7720"/>
                    <a:pt x="10376" y="8121"/>
                  </a:cubicBezTo>
                  <a:cubicBezTo>
                    <a:pt x="12081" y="8321"/>
                    <a:pt x="13785" y="8547"/>
                    <a:pt x="15489" y="8722"/>
                  </a:cubicBezTo>
                  <a:cubicBezTo>
                    <a:pt x="17193" y="8923"/>
                    <a:pt x="18898" y="9048"/>
                    <a:pt x="20602" y="9224"/>
                  </a:cubicBezTo>
                  <a:cubicBezTo>
                    <a:pt x="24011" y="9550"/>
                    <a:pt x="27444" y="9675"/>
                    <a:pt x="30878" y="9775"/>
                  </a:cubicBezTo>
                  <a:cubicBezTo>
                    <a:pt x="31276" y="9787"/>
                    <a:pt x="31675" y="9794"/>
                    <a:pt x="32075" y="9794"/>
                  </a:cubicBezTo>
                  <a:cubicBezTo>
                    <a:pt x="33389" y="9794"/>
                    <a:pt x="34715" y="9712"/>
                    <a:pt x="36041" y="9424"/>
                  </a:cubicBezTo>
                  <a:cubicBezTo>
                    <a:pt x="36868" y="9249"/>
                    <a:pt x="37720" y="8973"/>
                    <a:pt x="38447" y="8422"/>
                  </a:cubicBezTo>
                  <a:cubicBezTo>
                    <a:pt x="38823" y="8171"/>
                    <a:pt x="39123" y="7820"/>
                    <a:pt x="39324" y="7394"/>
                  </a:cubicBezTo>
                  <a:cubicBezTo>
                    <a:pt x="39424" y="7194"/>
                    <a:pt x="39499" y="6968"/>
                    <a:pt x="39549" y="6768"/>
                  </a:cubicBezTo>
                  <a:cubicBezTo>
                    <a:pt x="39575" y="6642"/>
                    <a:pt x="39575" y="6542"/>
                    <a:pt x="39600" y="6417"/>
                  </a:cubicBezTo>
                  <a:cubicBezTo>
                    <a:pt x="39600" y="6341"/>
                    <a:pt x="39600" y="6316"/>
                    <a:pt x="39600" y="6241"/>
                  </a:cubicBezTo>
                  <a:cubicBezTo>
                    <a:pt x="39600" y="6141"/>
                    <a:pt x="39575" y="6041"/>
                    <a:pt x="39549" y="5966"/>
                  </a:cubicBezTo>
                  <a:cubicBezTo>
                    <a:pt x="39514" y="5948"/>
                    <a:pt x="39479" y="5930"/>
                    <a:pt x="39443" y="5930"/>
                  </a:cubicBezTo>
                  <a:cubicBezTo>
                    <a:pt x="39428" y="5930"/>
                    <a:pt x="39414" y="5933"/>
                    <a:pt x="39399" y="5940"/>
                  </a:cubicBezTo>
                  <a:cubicBezTo>
                    <a:pt x="33835" y="5464"/>
                    <a:pt x="28296" y="4637"/>
                    <a:pt x="22782" y="3610"/>
                  </a:cubicBezTo>
                  <a:cubicBezTo>
                    <a:pt x="20026" y="3083"/>
                    <a:pt x="17294" y="2532"/>
                    <a:pt x="14562" y="1930"/>
                  </a:cubicBezTo>
                  <a:cubicBezTo>
                    <a:pt x="11830" y="1329"/>
                    <a:pt x="9098" y="677"/>
                    <a:pt x="63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14"/>
            <p:cNvSpPr/>
            <p:nvPr/>
          </p:nvSpPr>
          <p:spPr>
            <a:xfrm>
              <a:off x="2508825" y="4184975"/>
              <a:ext cx="1038875" cy="879225"/>
            </a:xfrm>
            <a:custGeom>
              <a:avLst/>
              <a:gdLst/>
              <a:ahLst/>
              <a:cxnLst/>
              <a:rect l="l" t="t" r="r" b="b"/>
              <a:pathLst>
                <a:path w="41555" h="35169" extrusionOk="0">
                  <a:moveTo>
                    <a:pt x="40702" y="1"/>
                  </a:moveTo>
                  <a:cubicBezTo>
                    <a:pt x="27143" y="126"/>
                    <a:pt x="13660" y="652"/>
                    <a:pt x="101" y="1078"/>
                  </a:cubicBezTo>
                  <a:cubicBezTo>
                    <a:pt x="76" y="1078"/>
                    <a:pt x="51" y="1078"/>
                    <a:pt x="25" y="1053"/>
                  </a:cubicBezTo>
                  <a:lnTo>
                    <a:pt x="0" y="1078"/>
                  </a:lnTo>
                  <a:cubicBezTo>
                    <a:pt x="51" y="1103"/>
                    <a:pt x="101" y="1153"/>
                    <a:pt x="101" y="1254"/>
                  </a:cubicBezTo>
                  <a:cubicBezTo>
                    <a:pt x="752" y="7845"/>
                    <a:pt x="577" y="14612"/>
                    <a:pt x="802" y="21254"/>
                  </a:cubicBezTo>
                  <a:cubicBezTo>
                    <a:pt x="903" y="24537"/>
                    <a:pt x="878" y="27870"/>
                    <a:pt x="1103" y="31154"/>
                  </a:cubicBezTo>
                  <a:cubicBezTo>
                    <a:pt x="1236" y="33346"/>
                    <a:pt x="2622" y="35168"/>
                    <a:pt x="4511" y="35168"/>
                  </a:cubicBezTo>
                  <a:cubicBezTo>
                    <a:pt x="5127" y="35168"/>
                    <a:pt x="5795" y="34975"/>
                    <a:pt x="6492" y="34537"/>
                  </a:cubicBezTo>
                  <a:cubicBezTo>
                    <a:pt x="7995" y="33585"/>
                    <a:pt x="8772" y="31780"/>
                    <a:pt x="9324" y="30151"/>
                  </a:cubicBezTo>
                  <a:cubicBezTo>
                    <a:pt x="9374" y="30051"/>
                    <a:pt x="9399" y="29926"/>
                    <a:pt x="9474" y="29926"/>
                  </a:cubicBezTo>
                  <a:cubicBezTo>
                    <a:pt x="9491" y="29859"/>
                    <a:pt x="9563" y="29836"/>
                    <a:pt x="9654" y="29836"/>
                  </a:cubicBezTo>
                  <a:cubicBezTo>
                    <a:pt x="9700" y="29836"/>
                    <a:pt x="9750" y="29842"/>
                    <a:pt x="9800" y="29850"/>
                  </a:cubicBezTo>
                  <a:cubicBezTo>
                    <a:pt x="20376" y="31454"/>
                    <a:pt x="30878" y="33284"/>
                    <a:pt x="41555" y="34236"/>
                  </a:cubicBezTo>
                  <a:cubicBezTo>
                    <a:pt x="41128" y="31880"/>
                    <a:pt x="41304" y="29525"/>
                    <a:pt x="41404" y="27144"/>
                  </a:cubicBezTo>
                  <a:cubicBezTo>
                    <a:pt x="41479" y="24186"/>
                    <a:pt x="41529" y="21229"/>
                    <a:pt x="41504" y="18246"/>
                  </a:cubicBezTo>
                  <a:cubicBezTo>
                    <a:pt x="41454" y="12156"/>
                    <a:pt x="40928" y="6091"/>
                    <a:pt x="4070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14"/>
            <p:cNvSpPr/>
            <p:nvPr/>
          </p:nvSpPr>
          <p:spPr>
            <a:xfrm>
              <a:off x="2505075" y="4180600"/>
              <a:ext cx="1047650" cy="887125"/>
            </a:xfrm>
            <a:custGeom>
              <a:avLst/>
              <a:gdLst/>
              <a:ahLst/>
              <a:cxnLst/>
              <a:rect l="l" t="t" r="r" b="b"/>
              <a:pathLst>
                <a:path w="41906" h="35485" extrusionOk="0">
                  <a:moveTo>
                    <a:pt x="40684" y="377"/>
                  </a:moveTo>
                  <a:cubicBezTo>
                    <a:pt x="40913" y="6408"/>
                    <a:pt x="41430" y="12415"/>
                    <a:pt x="41504" y="18421"/>
                  </a:cubicBezTo>
                  <a:cubicBezTo>
                    <a:pt x="41504" y="21103"/>
                    <a:pt x="41479" y="23760"/>
                    <a:pt x="41404" y="26416"/>
                  </a:cubicBezTo>
                  <a:cubicBezTo>
                    <a:pt x="41379" y="27745"/>
                    <a:pt x="41304" y="29098"/>
                    <a:pt x="41278" y="30426"/>
                  </a:cubicBezTo>
                  <a:cubicBezTo>
                    <a:pt x="41255" y="31690"/>
                    <a:pt x="41299" y="32976"/>
                    <a:pt x="41497" y="34241"/>
                  </a:cubicBezTo>
                  <a:lnTo>
                    <a:pt x="41497" y="34241"/>
                  </a:lnTo>
                  <a:cubicBezTo>
                    <a:pt x="36203" y="33742"/>
                    <a:pt x="30909" y="33048"/>
                    <a:pt x="25639" y="32256"/>
                  </a:cubicBezTo>
                  <a:lnTo>
                    <a:pt x="17619" y="31103"/>
                  </a:lnTo>
                  <a:cubicBezTo>
                    <a:pt x="16291" y="30903"/>
                    <a:pt x="14963" y="30677"/>
                    <a:pt x="13609" y="30476"/>
                  </a:cubicBezTo>
                  <a:lnTo>
                    <a:pt x="11604" y="30151"/>
                  </a:lnTo>
                  <a:lnTo>
                    <a:pt x="10627" y="30000"/>
                  </a:lnTo>
                  <a:lnTo>
                    <a:pt x="10125" y="29925"/>
                  </a:lnTo>
                  <a:cubicBezTo>
                    <a:pt x="10025" y="29925"/>
                    <a:pt x="9950" y="29900"/>
                    <a:pt x="9850" y="29900"/>
                  </a:cubicBezTo>
                  <a:lnTo>
                    <a:pt x="9699" y="29900"/>
                  </a:lnTo>
                  <a:cubicBezTo>
                    <a:pt x="9647" y="29918"/>
                    <a:pt x="9582" y="29947"/>
                    <a:pt x="9539" y="29998"/>
                  </a:cubicBezTo>
                  <a:lnTo>
                    <a:pt x="9539" y="29998"/>
                  </a:lnTo>
                  <a:cubicBezTo>
                    <a:pt x="9500" y="30015"/>
                    <a:pt x="9463" y="30036"/>
                    <a:pt x="9449" y="30050"/>
                  </a:cubicBezTo>
                  <a:cubicBezTo>
                    <a:pt x="9424" y="30101"/>
                    <a:pt x="9424" y="30151"/>
                    <a:pt x="9399" y="30176"/>
                  </a:cubicBezTo>
                  <a:lnTo>
                    <a:pt x="9348" y="30326"/>
                  </a:lnTo>
                  <a:lnTo>
                    <a:pt x="9223" y="30652"/>
                  </a:lnTo>
                  <a:cubicBezTo>
                    <a:pt x="9148" y="30877"/>
                    <a:pt x="9073" y="31078"/>
                    <a:pt x="8998" y="31278"/>
                  </a:cubicBezTo>
                  <a:cubicBezTo>
                    <a:pt x="8822" y="31705"/>
                    <a:pt x="8622" y="32106"/>
                    <a:pt x="8421" y="32507"/>
                  </a:cubicBezTo>
                  <a:cubicBezTo>
                    <a:pt x="7970" y="33284"/>
                    <a:pt x="7419" y="34010"/>
                    <a:pt x="6692" y="34512"/>
                  </a:cubicBezTo>
                  <a:cubicBezTo>
                    <a:pt x="6087" y="34908"/>
                    <a:pt x="5377" y="35200"/>
                    <a:pt x="4651" y="35200"/>
                  </a:cubicBezTo>
                  <a:cubicBezTo>
                    <a:pt x="4504" y="35200"/>
                    <a:pt x="4358" y="35188"/>
                    <a:pt x="4211" y="35163"/>
                  </a:cubicBezTo>
                  <a:cubicBezTo>
                    <a:pt x="3358" y="35013"/>
                    <a:pt x="2632" y="34436"/>
                    <a:pt x="2155" y="33685"/>
                  </a:cubicBezTo>
                  <a:cubicBezTo>
                    <a:pt x="1679" y="32958"/>
                    <a:pt x="1454" y="32080"/>
                    <a:pt x="1404" y="31203"/>
                  </a:cubicBezTo>
                  <a:cubicBezTo>
                    <a:pt x="1353" y="30276"/>
                    <a:pt x="1303" y="29374"/>
                    <a:pt x="1278" y="28471"/>
                  </a:cubicBezTo>
                  <a:cubicBezTo>
                    <a:pt x="1203" y="26667"/>
                    <a:pt x="1203" y="24837"/>
                    <a:pt x="1153" y="23033"/>
                  </a:cubicBezTo>
                  <a:cubicBezTo>
                    <a:pt x="1028" y="19374"/>
                    <a:pt x="1003" y="15765"/>
                    <a:pt x="952" y="12105"/>
                  </a:cubicBezTo>
                  <a:cubicBezTo>
                    <a:pt x="927" y="10301"/>
                    <a:pt x="877" y="8471"/>
                    <a:pt x="802" y="6667"/>
                  </a:cubicBezTo>
                  <a:cubicBezTo>
                    <a:pt x="752" y="5740"/>
                    <a:pt x="702" y="4837"/>
                    <a:pt x="652" y="3935"/>
                  </a:cubicBezTo>
                  <a:lnTo>
                    <a:pt x="551" y="2557"/>
                  </a:lnTo>
                  <a:lnTo>
                    <a:pt x="476" y="1880"/>
                  </a:lnTo>
                  <a:lnTo>
                    <a:pt x="451" y="1529"/>
                  </a:lnTo>
                  <a:cubicBezTo>
                    <a:pt x="451" y="1496"/>
                    <a:pt x="451" y="1474"/>
                    <a:pt x="444" y="1434"/>
                  </a:cubicBezTo>
                  <a:lnTo>
                    <a:pt x="444" y="1434"/>
                  </a:lnTo>
                  <a:lnTo>
                    <a:pt x="476" y="1429"/>
                  </a:lnTo>
                  <a:lnTo>
                    <a:pt x="802" y="1429"/>
                  </a:lnTo>
                  <a:lnTo>
                    <a:pt x="1429" y="1404"/>
                  </a:lnTo>
                  <a:lnTo>
                    <a:pt x="2707" y="1354"/>
                  </a:lnTo>
                  <a:lnTo>
                    <a:pt x="5263" y="1278"/>
                  </a:lnTo>
                  <a:lnTo>
                    <a:pt x="10351" y="1128"/>
                  </a:lnTo>
                  <a:lnTo>
                    <a:pt x="20526" y="802"/>
                  </a:lnTo>
                  <a:cubicBezTo>
                    <a:pt x="27237" y="628"/>
                    <a:pt x="33972" y="430"/>
                    <a:pt x="40684" y="377"/>
                  </a:cubicBezTo>
                  <a:close/>
                  <a:moveTo>
                    <a:pt x="40852" y="0"/>
                  </a:moveTo>
                  <a:cubicBezTo>
                    <a:pt x="34060" y="50"/>
                    <a:pt x="27293" y="176"/>
                    <a:pt x="20501" y="401"/>
                  </a:cubicBezTo>
                  <a:lnTo>
                    <a:pt x="251" y="1078"/>
                  </a:lnTo>
                  <a:lnTo>
                    <a:pt x="25" y="1078"/>
                  </a:lnTo>
                  <a:lnTo>
                    <a:pt x="0" y="1153"/>
                  </a:lnTo>
                  <a:lnTo>
                    <a:pt x="0" y="1178"/>
                  </a:lnTo>
                  <a:lnTo>
                    <a:pt x="75" y="1429"/>
                  </a:lnTo>
                  <a:lnTo>
                    <a:pt x="276" y="3960"/>
                  </a:lnTo>
                  <a:cubicBezTo>
                    <a:pt x="351" y="4862"/>
                    <a:pt x="401" y="5765"/>
                    <a:pt x="426" y="6667"/>
                  </a:cubicBezTo>
                  <a:cubicBezTo>
                    <a:pt x="526" y="8496"/>
                    <a:pt x="551" y="10301"/>
                    <a:pt x="602" y="12131"/>
                  </a:cubicBezTo>
                  <a:cubicBezTo>
                    <a:pt x="652" y="15765"/>
                    <a:pt x="702" y="19399"/>
                    <a:pt x="802" y="23033"/>
                  </a:cubicBezTo>
                  <a:cubicBezTo>
                    <a:pt x="852" y="24837"/>
                    <a:pt x="877" y="26667"/>
                    <a:pt x="927" y="28497"/>
                  </a:cubicBezTo>
                  <a:cubicBezTo>
                    <a:pt x="978" y="29399"/>
                    <a:pt x="1003" y="30301"/>
                    <a:pt x="1078" y="31203"/>
                  </a:cubicBezTo>
                  <a:cubicBezTo>
                    <a:pt x="1128" y="32131"/>
                    <a:pt x="1379" y="33083"/>
                    <a:pt x="1905" y="33860"/>
                  </a:cubicBezTo>
                  <a:cubicBezTo>
                    <a:pt x="2406" y="34662"/>
                    <a:pt x="3208" y="35314"/>
                    <a:pt x="4160" y="35439"/>
                  </a:cubicBezTo>
                  <a:cubicBezTo>
                    <a:pt x="4334" y="35470"/>
                    <a:pt x="4506" y="35485"/>
                    <a:pt x="4677" y="35485"/>
                  </a:cubicBezTo>
                  <a:cubicBezTo>
                    <a:pt x="5469" y="35485"/>
                    <a:pt x="6223" y="35170"/>
                    <a:pt x="6842" y="34737"/>
                  </a:cubicBezTo>
                  <a:cubicBezTo>
                    <a:pt x="7619" y="34211"/>
                    <a:pt x="8196" y="33434"/>
                    <a:pt x="8647" y="32632"/>
                  </a:cubicBezTo>
                  <a:cubicBezTo>
                    <a:pt x="8872" y="32231"/>
                    <a:pt x="9048" y="31805"/>
                    <a:pt x="9223" y="31379"/>
                  </a:cubicBezTo>
                  <a:cubicBezTo>
                    <a:pt x="9298" y="31178"/>
                    <a:pt x="9399" y="30953"/>
                    <a:pt x="9474" y="30727"/>
                  </a:cubicBezTo>
                  <a:lnTo>
                    <a:pt x="9574" y="30426"/>
                  </a:lnTo>
                  <a:lnTo>
                    <a:pt x="9624" y="30251"/>
                  </a:lnTo>
                  <a:cubicBezTo>
                    <a:pt x="9647" y="30228"/>
                    <a:pt x="9649" y="30226"/>
                    <a:pt x="9649" y="30206"/>
                  </a:cubicBezTo>
                  <a:lnTo>
                    <a:pt x="9649" y="30206"/>
                  </a:lnTo>
                  <a:lnTo>
                    <a:pt x="9749" y="30126"/>
                  </a:lnTo>
                  <a:lnTo>
                    <a:pt x="9749" y="30126"/>
                  </a:lnTo>
                  <a:cubicBezTo>
                    <a:pt x="9741" y="30142"/>
                    <a:pt x="9741" y="30148"/>
                    <a:pt x="9748" y="30148"/>
                  </a:cubicBezTo>
                  <a:cubicBezTo>
                    <a:pt x="9761" y="30148"/>
                    <a:pt x="9800" y="30126"/>
                    <a:pt x="9850" y="30126"/>
                  </a:cubicBezTo>
                  <a:cubicBezTo>
                    <a:pt x="9900" y="30151"/>
                    <a:pt x="10000" y="30151"/>
                    <a:pt x="10075" y="30176"/>
                  </a:cubicBezTo>
                  <a:lnTo>
                    <a:pt x="10577" y="30251"/>
                  </a:lnTo>
                  <a:lnTo>
                    <a:pt x="11579" y="30401"/>
                  </a:lnTo>
                  <a:lnTo>
                    <a:pt x="13584" y="30702"/>
                  </a:lnTo>
                  <a:cubicBezTo>
                    <a:pt x="14912" y="30903"/>
                    <a:pt x="16266" y="31103"/>
                    <a:pt x="17594" y="31329"/>
                  </a:cubicBezTo>
                  <a:cubicBezTo>
                    <a:pt x="20251" y="31755"/>
                    <a:pt x="22907" y="32206"/>
                    <a:pt x="25589" y="32607"/>
                  </a:cubicBezTo>
                  <a:cubicBezTo>
                    <a:pt x="30928" y="33384"/>
                    <a:pt x="36291" y="34111"/>
                    <a:pt x="41679" y="34587"/>
                  </a:cubicBezTo>
                  <a:lnTo>
                    <a:pt x="41905" y="34612"/>
                  </a:lnTo>
                  <a:lnTo>
                    <a:pt x="41905" y="34612"/>
                  </a:lnTo>
                  <a:lnTo>
                    <a:pt x="41855" y="34386"/>
                  </a:lnTo>
                  <a:cubicBezTo>
                    <a:pt x="41404" y="31780"/>
                    <a:pt x="41679" y="29098"/>
                    <a:pt x="41730" y="26441"/>
                  </a:cubicBezTo>
                  <a:cubicBezTo>
                    <a:pt x="41805" y="23760"/>
                    <a:pt x="41830" y="21103"/>
                    <a:pt x="41805" y="18421"/>
                  </a:cubicBezTo>
                  <a:cubicBezTo>
                    <a:pt x="41780" y="12331"/>
                    <a:pt x="41278" y="6266"/>
                    <a:pt x="41053" y="176"/>
                  </a:cubicBezTo>
                  <a:lnTo>
                    <a:pt x="41028"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14"/>
            <p:cNvSpPr/>
            <p:nvPr/>
          </p:nvSpPr>
          <p:spPr>
            <a:xfrm>
              <a:off x="2849050" y="4283900"/>
              <a:ext cx="614675" cy="48350"/>
            </a:xfrm>
            <a:custGeom>
              <a:avLst/>
              <a:gdLst/>
              <a:ahLst/>
              <a:cxnLst/>
              <a:rect l="l" t="t" r="r" b="b"/>
              <a:pathLst>
                <a:path w="24587" h="1934" extrusionOk="0">
                  <a:moveTo>
                    <a:pt x="24207" y="1"/>
                  </a:moveTo>
                  <a:cubicBezTo>
                    <a:pt x="24192" y="1"/>
                    <a:pt x="24177" y="2"/>
                    <a:pt x="24161" y="3"/>
                  </a:cubicBezTo>
                  <a:cubicBezTo>
                    <a:pt x="16166" y="805"/>
                    <a:pt x="8221" y="1407"/>
                    <a:pt x="201" y="1633"/>
                  </a:cubicBezTo>
                  <a:cubicBezTo>
                    <a:pt x="1" y="1658"/>
                    <a:pt x="1" y="1933"/>
                    <a:pt x="201" y="1933"/>
                  </a:cubicBezTo>
                  <a:cubicBezTo>
                    <a:pt x="8171" y="1708"/>
                    <a:pt x="16216" y="1357"/>
                    <a:pt x="24161" y="630"/>
                  </a:cubicBezTo>
                  <a:cubicBezTo>
                    <a:pt x="24571" y="606"/>
                    <a:pt x="24587" y="1"/>
                    <a:pt x="2420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6" name="Google Shape;876;p14"/>
          <p:cNvSpPr txBox="1">
            <a:spLocks noGrp="1"/>
          </p:cNvSpPr>
          <p:nvPr>
            <p:ph type="subTitle" idx="1"/>
          </p:nvPr>
        </p:nvSpPr>
        <p:spPr>
          <a:xfrm>
            <a:off x="4031871" y="2001901"/>
            <a:ext cx="4440300" cy="1961400"/>
          </a:xfrm>
          <a:prstGeom prst="rect">
            <a:avLst/>
          </a:prstGeom>
          <a:noFill/>
          <a:ln>
            <a:noFill/>
          </a:ln>
        </p:spPr>
        <p:txBody>
          <a:bodyPr spcFirstLastPara="1" wrap="square" lIns="91425" tIns="91425" rIns="91425" bIns="91425" anchor="ctr" anchorCtr="0">
            <a:noAutofit/>
          </a:bodyPr>
          <a:lstStyle/>
          <a:p>
            <a:pPr marL="0" lvl="0" indent="0" algn="r" rtl="1">
              <a:lnSpc>
                <a:spcPct val="100000"/>
              </a:lnSpc>
              <a:spcBef>
                <a:spcPts val="0"/>
              </a:spcBef>
              <a:spcAft>
                <a:spcPts val="0"/>
              </a:spcAft>
              <a:buSzPts val="2800"/>
              <a:buNone/>
            </a:pPr>
            <a:r>
              <a:rPr lang="iw-IL" sz="1900" b="1">
                <a:solidFill>
                  <a:schemeClr val="dk1"/>
                </a:solidFill>
              </a:rPr>
              <a:t>נסו לעשות רשימה, בקבוצה, של הבעיות בהתנהלות של המורה.</a:t>
            </a:r>
            <a:endParaRPr sz="1900">
              <a:solidFill>
                <a:schemeClr val="dk1"/>
              </a:solidFill>
            </a:endParaRPr>
          </a:p>
          <a:p>
            <a:pPr marL="0" lvl="0" indent="0" algn="r" rtl="1">
              <a:lnSpc>
                <a:spcPct val="100000"/>
              </a:lnSpc>
              <a:spcBef>
                <a:spcPts val="0"/>
              </a:spcBef>
              <a:spcAft>
                <a:spcPts val="0"/>
              </a:spcAft>
              <a:buSzPts val="2800"/>
              <a:buNone/>
            </a:pPr>
            <a:r>
              <a:rPr lang="iw-IL" sz="1900" b="1">
                <a:solidFill>
                  <a:schemeClr val="dk1"/>
                </a:solidFill>
              </a:rPr>
              <a:t>לאחר מכן נסו לנסח עקרונות ולכתוב בין שניים לארבעה עקרונות על הלוח השיתופי.</a:t>
            </a:r>
            <a:endParaRPr sz="1900">
              <a:solidFill>
                <a:schemeClr val="dk1"/>
              </a:solidFill>
            </a:endParaRPr>
          </a:p>
          <a:p>
            <a:pPr marL="0" lvl="0" indent="0" algn="r" rtl="1">
              <a:lnSpc>
                <a:spcPct val="100000"/>
              </a:lnSpc>
              <a:spcBef>
                <a:spcPts val="0"/>
              </a:spcBef>
              <a:spcAft>
                <a:spcPts val="0"/>
              </a:spcAft>
              <a:buSzPts val="2800"/>
              <a:buNone/>
            </a:pPr>
            <a:endParaRPr sz="1900">
              <a:solidFill>
                <a:schemeClr val="dk1"/>
              </a:solidFill>
            </a:endParaRPr>
          </a:p>
          <a:p>
            <a:pPr marL="0" lvl="0" indent="0" algn="r" rtl="1">
              <a:lnSpc>
                <a:spcPct val="100000"/>
              </a:lnSpc>
              <a:spcBef>
                <a:spcPts val="0"/>
              </a:spcBef>
              <a:spcAft>
                <a:spcPts val="0"/>
              </a:spcAft>
              <a:buSzPts val="2800"/>
              <a:buNone/>
            </a:pPr>
            <a:r>
              <a:rPr lang="iw-IL" sz="1900">
                <a:solidFill>
                  <a:schemeClr val="dk1"/>
                </a:solidFill>
              </a:rPr>
              <a:t>לדוגמה: אל תכתבו: חייבים להגיע בזמן לכיתה (בעיה בהתנהלות המורה) אלא: מבוגר חייב להיות נוכח בכל מקום בצורה שתבהיר שהוא מקבל את התלמידים וקובע את הכללים, ולא "מגיב" לכללים שהילדים קבעו בהיעדרו.</a:t>
            </a:r>
            <a:endParaRPr sz="1900">
              <a:solidFill>
                <a:schemeClr val="dk1"/>
              </a:solidFill>
            </a:endParaRPr>
          </a:p>
        </p:txBody>
      </p:sp>
      <p:sp>
        <p:nvSpPr>
          <p:cNvPr id="877" name="Google Shape;877;p14"/>
          <p:cNvSpPr txBox="1"/>
          <p:nvPr/>
        </p:nvSpPr>
        <p:spPr>
          <a:xfrm rot="-545911">
            <a:off x="1352823" y="2642528"/>
            <a:ext cx="1734621" cy="70760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iw-IL" sz="3000" b="1" i="0" u="none" strike="noStrike" cap="none">
                <a:solidFill>
                  <a:schemeClr val="dk1"/>
                </a:solidFill>
                <a:latin typeface="Calibri"/>
                <a:ea typeface="Calibri"/>
                <a:cs typeface="Calibri"/>
                <a:sym typeface="Calibri"/>
              </a:rPr>
              <a:t>משימה לעבודה בקבוצות</a:t>
            </a:r>
            <a:endParaRPr sz="3000" b="1" i="0" u="none" strike="noStrike" cap="none">
              <a:solidFill>
                <a:schemeClr val="dk1"/>
              </a:solidFill>
              <a:latin typeface="Calibri"/>
              <a:ea typeface="Calibri"/>
              <a:cs typeface="Calibri"/>
              <a:sym typeface="Calibri"/>
            </a:endParaRPr>
          </a:p>
        </p:txBody>
      </p:sp>
      <p:grpSp>
        <p:nvGrpSpPr>
          <p:cNvPr id="878" name="Google Shape;878;p14"/>
          <p:cNvGrpSpPr/>
          <p:nvPr/>
        </p:nvGrpSpPr>
        <p:grpSpPr>
          <a:xfrm rot="-8593293">
            <a:off x="48529" y="-510566"/>
            <a:ext cx="2429477" cy="1577941"/>
            <a:chOff x="5118990" y="4122087"/>
            <a:chExt cx="1882464" cy="1222659"/>
          </a:xfrm>
        </p:grpSpPr>
        <p:sp>
          <p:nvSpPr>
            <p:cNvPr id="879" name="Google Shape;879;p14"/>
            <p:cNvSpPr/>
            <p:nvPr/>
          </p:nvSpPr>
          <p:spPr>
            <a:xfrm rot="787510">
              <a:off x="5385771" y="4227679"/>
              <a:ext cx="603559" cy="359284"/>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4"/>
            <p:cNvSpPr/>
            <p:nvPr/>
          </p:nvSpPr>
          <p:spPr>
            <a:xfrm rot="787510">
              <a:off x="5335021" y="4244664"/>
              <a:ext cx="556881" cy="639813"/>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4"/>
            <p:cNvSpPr/>
            <p:nvPr/>
          </p:nvSpPr>
          <p:spPr>
            <a:xfrm rot="787510">
              <a:off x="5274233" y="4284717"/>
              <a:ext cx="108494" cy="89486"/>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14"/>
            <p:cNvSpPr/>
            <p:nvPr/>
          </p:nvSpPr>
          <p:spPr>
            <a:xfrm rot="787510">
              <a:off x="5276253" y="4313238"/>
              <a:ext cx="125778" cy="126468"/>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14"/>
            <p:cNvSpPr/>
            <p:nvPr/>
          </p:nvSpPr>
          <p:spPr>
            <a:xfrm rot="787510">
              <a:off x="5556472" y="4350491"/>
              <a:ext cx="214919" cy="68331"/>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14"/>
            <p:cNvSpPr/>
            <p:nvPr/>
          </p:nvSpPr>
          <p:spPr>
            <a:xfrm rot="787510">
              <a:off x="5858154" y="4388382"/>
              <a:ext cx="1087855" cy="60559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4"/>
            <p:cNvSpPr/>
            <p:nvPr/>
          </p:nvSpPr>
          <p:spPr>
            <a:xfrm rot="787510">
              <a:off x="6027045" y="4465191"/>
              <a:ext cx="608388" cy="226071"/>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14"/>
            <p:cNvSpPr/>
            <p:nvPr/>
          </p:nvSpPr>
          <p:spPr>
            <a:xfrm rot="787510">
              <a:off x="5717956" y="4731255"/>
              <a:ext cx="1111348" cy="47701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14"/>
            <p:cNvSpPr/>
            <p:nvPr/>
          </p:nvSpPr>
          <p:spPr>
            <a:xfrm rot="787510">
              <a:off x="5192958" y="4307909"/>
              <a:ext cx="1734529" cy="851015"/>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14"/>
            <p:cNvSpPr/>
            <p:nvPr/>
          </p:nvSpPr>
          <p:spPr>
            <a:xfrm rot="787510">
              <a:off x="5746899" y="4608508"/>
              <a:ext cx="88489" cy="329239"/>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14"/>
            <p:cNvSpPr/>
            <p:nvPr/>
          </p:nvSpPr>
          <p:spPr>
            <a:xfrm rot="787510">
              <a:off x="5433551" y="4425988"/>
              <a:ext cx="32192" cy="86573"/>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14"/>
            <p:cNvSpPr/>
            <p:nvPr/>
          </p:nvSpPr>
          <p:spPr>
            <a:xfrm rot="787510">
              <a:off x="5891335" y="4294059"/>
              <a:ext cx="94353" cy="35583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14"/>
            <p:cNvSpPr/>
            <p:nvPr/>
          </p:nvSpPr>
          <p:spPr>
            <a:xfrm rot="787510">
              <a:off x="5743083" y="4284862"/>
              <a:ext cx="155517" cy="62138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4"/>
            <p:cNvSpPr/>
            <p:nvPr/>
          </p:nvSpPr>
          <p:spPr>
            <a:xfrm rot="787510">
              <a:off x="5468329" y="4339170"/>
              <a:ext cx="37327" cy="108648"/>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4"/>
            <p:cNvSpPr/>
            <p:nvPr/>
          </p:nvSpPr>
          <p:spPr>
            <a:xfrm rot="787510">
              <a:off x="5364359" y="4323181"/>
              <a:ext cx="43919" cy="135666"/>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4" name="Google Shape;894;p14"/>
          <p:cNvGrpSpPr/>
          <p:nvPr/>
        </p:nvGrpSpPr>
        <p:grpSpPr>
          <a:xfrm>
            <a:off x="3436635" y="836653"/>
            <a:ext cx="2433812" cy="320922"/>
            <a:chOff x="1394800" y="3522000"/>
            <a:chExt cx="1048650" cy="138275"/>
          </a:xfrm>
        </p:grpSpPr>
        <p:sp>
          <p:nvSpPr>
            <p:cNvPr id="895" name="Google Shape;895;p14"/>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14"/>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4"/>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14"/>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14"/>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4"/>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14"/>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4"/>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4"/>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4" name="Google Shape;904;p14"/>
          <p:cNvSpPr/>
          <p:nvPr/>
        </p:nvSpPr>
        <p:spPr>
          <a:xfrm>
            <a:off x="3553787" y="410697"/>
            <a:ext cx="231666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iw-IL" sz="2400" b="1" i="0" u="none" strike="noStrike" cap="none">
                <a:solidFill>
                  <a:srgbClr val="1C4587"/>
                </a:solidFill>
                <a:highlight>
                  <a:srgbClr val="FFFF00"/>
                </a:highlight>
                <a:latin typeface="Calibri"/>
                <a:ea typeface="Calibri"/>
                <a:cs typeface="Calibri"/>
                <a:sym typeface="Calibri"/>
              </a:rPr>
              <a:t>נוכחות משמעותית</a:t>
            </a:r>
            <a:endParaRPr sz="1400" b="0" i="0" u="none" strike="noStrike" cap="none">
              <a:solidFill>
                <a:srgbClr val="000000"/>
              </a:solidFill>
              <a:highlight>
                <a:srgbClr val="FFFF00"/>
              </a:highlight>
              <a:latin typeface="Arial"/>
              <a:ea typeface="Arial"/>
              <a:cs typeface="Arial"/>
              <a:sym typeface="Arial"/>
            </a:endParaRPr>
          </a:p>
        </p:txBody>
      </p:sp>
      <p:sp>
        <p:nvSpPr>
          <p:cNvPr id="905" name="Google Shape;905;p14"/>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06" name="Google Shape;906;p14"/>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15"/>
          <p:cNvSpPr txBox="1">
            <a:spLocks noGrp="1"/>
          </p:cNvSpPr>
          <p:nvPr>
            <p:ph type="title"/>
          </p:nvPr>
        </p:nvSpPr>
        <p:spPr>
          <a:xfrm>
            <a:off x="1918650" y="1613838"/>
            <a:ext cx="5306700" cy="14823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200"/>
              <a:buNone/>
            </a:pPr>
            <a:r>
              <a:rPr lang="iw-IL"/>
              <a:t>עקרונות הנוכחות לעוזר הוראה</a:t>
            </a:r>
            <a:endParaRPr/>
          </a:p>
        </p:txBody>
      </p:sp>
      <p:grpSp>
        <p:nvGrpSpPr>
          <p:cNvPr id="912" name="Google Shape;912;p15"/>
          <p:cNvGrpSpPr/>
          <p:nvPr/>
        </p:nvGrpSpPr>
        <p:grpSpPr>
          <a:xfrm rot="372491" flipH="1">
            <a:off x="1097518" y="3478413"/>
            <a:ext cx="595061" cy="675849"/>
            <a:chOff x="5464100" y="4208075"/>
            <a:chExt cx="494625" cy="579650"/>
          </a:xfrm>
        </p:grpSpPr>
        <p:sp>
          <p:nvSpPr>
            <p:cNvPr id="913" name="Google Shape;913;p15"/>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5"/>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5"/>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5"/>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5"/>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5"/>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5"/>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5"/>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5"/>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5"/>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5"/>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5"/>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25" name="Google Shape;925;p15"/>
          <p:cNvGrpSpPr/>
          <p:nvPr/>
        </p:nvGrpSpPr>
        <p:grpSpPr>
          <a:xfrm rot="9456294">
            <a:off x="6849679" y="3273665"/>
            <a:ext cx="2306041" cy="512923"/>
            <a:chOff x="7051300" y="3461525"/>
            <a:chExt cx="2305988" cy="512912"/>
          </a:xfrm>
        </p:grpSpPr>
        <p:sp>
          <p:nvSpPr>
            <p:cNvPr id="926" name="Google Shape;926;p15"/>
            <p:cNvSpPr/>
            <p:nvPr/>
          </p:nvSpPr>
          <p:spPr>
            <a:xfrm>
              <a:off x="7075817" y="3564700"/>
              <a:ext cx="2271819" cy="396457"/>
            </a:xfrm>
            <a:custGeom>
              <a:avLst/>
              <a:gdLst/>
              <a:ahLst/>
              <a:cxnLst/>
              <a:rect l="l" t="t" r="r" b="b"/>
              <a:pathLst>
                <a:path w="46702" h="8150" extrusionOk="0">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5"/>
            <p:cNvSpPr/>
            <p:nvPr/>
          </p:nvSpPr>
          <p:spPr>
            <a:xfrm>
              <a:off x="7056554" y="3473929"/>
              <a:ext cx="2293709" cy="379334"/>
            </a:xfrm>
            <a:custGeom>
              <a:avLst/>
              <a:gdLst/>
              <a:ahLst/>
              <a:cxnLst/>
              <a:rect l="l" t="t" r="r" b="b"/>
              <a:pathLst>
                <a:path w="47152" h="7798" extrusionOk="0">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5"/>
            <p:cNvSpPr/>
            <p:nvPr/>
          </p:nvSpPr>
          <p:spPr>
            <a:xfrm>
              <a:off x="9084585" y="3533956"/>
              <a:ext cx="102106" cy="52683"/>
            </a:xfrm>
            <a:custGeom>
              <a:avLst/>
              <a:gdLst/>
              <a:ahLst/>
              <a:cxnLst/>
              <a:rect l="l" t="t" r="r" b="b"/>
              <a:pathLst>
                <a:path w="2099" h="1083" extrusionOk="0">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5"/>
            <p:cNvSpPr/>
            <p:nvPr/>
          </p:nvSpPr>
          <p:spPr>
            <a:xfrm>
              <a:off x="7151702" y="3605512"/>
              <a:ext cx="1882416" cy="359584"/>
            </a:xfrm>
            <a:custGeom>
              <a:avLst/>
              <a:gdLst/>
              <a:ahLst/>
              <a:cxnLst/>
              <a:rect l="l" t="t" r="r" b="b"/>
              <a:pathLst>
                <a:path w="38697" h="7392" extrusionOk="0">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5"/>
            <p:cNvSpPr/>
            <p:nvPr/>
          </p:nvSpPr>
          <p:spPr>
            <a:xfrm>
              <a:off x="7764232" y="3683976"/>
              <a:ext cx="634963" cy="189034"/>
            </a:xfrm>
            <a:custGeom>
              <a:avLst/>
              <a:gdLst/>
              <a:ahLst/>
              <a:cxnLst/>
              <a:rect l="l" t="t" r="r" b="b"/>
              <a:pathLst>
                <a:path w="13053" h="3886" extrusionOk="0">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15"/>
            <p:cNvSpPr/>
            <p:nvPr/>
          </p:nvSpPr>
          <p:spPr>
            <a:xfrm>
              <a:off x="7758540" y="3565575"/>
              <a:ext cx="636277" cy="197401"/>
            </a:xfrm>
            <a:custGeom>
              <a:avLst/>
              <a:gdLst/>
              <a:ahLst/>
              <a:cxnLst/>
              <a:rect l="l" t="t" r="r" b="b"/>
              <a:pathLst>
                <a:path w="13080" h="4058" extrusionOk="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15"/>
            <p:cNvSpPr/>
            <p:nvPr/>
          </p:nvSpPr>
          <p:spPr>
            <a:xfrm>
              <a:off x="7130639" y="3466487"/>
              <a:ext cx="1892096" cy="377145"/>
            </a:xfrm>
            <a:custGeom>
              <a:avLst/>
              <a:gdLst/>
              <a:ahLst/>
              <a:cxnLst/>
              <a:rect l="l" t="t" r="r" b="b"/>
              <a:pathLst>
                <a:path w="38896" h="7753" extrusionOk="0">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5"/>
            <p:cNvSpPr/>
            <p:nvPr/>
          </p:nvSpPr>
          <p:spPr>
            <a:xfrm>
              <a:off x="8992842" y="3474999"/>
              <a:ext cx="35997" cy="141362"/>
            </a:xfrm>
            <a:custGeom>
              <a:avLst/>
              <a:gdLst/>
              <a:ahLst/>
              <a:cxnLst/>
              <a:rect l="l" t="t" r="r" b="b"/>
              <a:pathLst>
                <a:path w="740" h="2906" extrusionOk="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5"/>
            <p:cNvSpPr/>
            <p:nvPr/>
          </p:nvSpPr>
          <p:spPr>
            <a:xfrm>
              <a:off x="8234282" y="3461525"/>
              <a:ext cx="850704" cy="234469"/>
            </a:xfrm>
            <a:custGeom>
              <a:avLst/>
              <a:gdLst/>
              <a:ahLst/>
              <a:cxnLst/>
              <a:rect l="l" t="t" r="r" b="b"/>
              <a:pathLst>
                <a:path w="17488" h="4820" extrusionOk="0">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002" y="2233"/>
                  </a:lnTo>
                  <a:lnTo>
                    <a:pt x="15600" y="406"/>
                  </a:ln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lnTo>
                    <a:pt x="16784" y="514"/>
                  </a:ln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83" y="314"/>
                  </a:lnTo>
                  <a:lnTo>
                    <a:pt x="15964" y="166"/>
                  </a:lnTo>
                  <a:cubicBezTo>
                    <a:pt x="15948" y="69"/>
                    <a:pt x="15874" y="1"/>
                    <a:pt x="157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5"/>
            <p:cNvSpPr/>
            <p:nvPr/>
          </p:nvSpPr>
          <p:spPr>
            <a:xfrm>
              <a:off x="9007776" y="3586979"/>
              <a:ext cx="90772" cy="141168"/>
            </a:xfrm>
            <a:custGeom>
              <a:avLst/>
              <a:gdLst/>
              <a:ahLst/>
              <a:cxnLst/>
              <a:rect l="l" t="t" r="r" b="b"/>
              <a:pathLst>
                <a:path w="1866" h="2902" extrusionOk="0">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lnTo>
                    <a:pt x="1450" y="2430"/>
                  </a:ln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lnTo>
                    <a:pt x="673" y="2522"/>
                  </a:ln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5"/>
            <p:cNvSpPr/>
            <p:nvPr/>
          </p:nvSpPr>
          <p:spPr>
            <a:xfrm>
              <a:off x="9050291" y="3487988"/>
              <a:ext cx="305685" cy="86102"/>
            </a:xfrm>
            <a:custGeom>
              <a:avLst/>
              <a:gdLst/>
              <a:ahLst/>
              <a:cxnLst/>
              <a:rect l="l" t="t" r="r" b="b"/>
              <a:pathLst>
                <a:path w="6284" h="1770" extrusionOk="0">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49" y="1278"/>
                  </a:ln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5"/>
            <p:cNvSpPr/>
            <p:nvPr/>
          </p:nvSpPr>
          <p:spPr>
            <a:xfrm>
              <a:off x="9073980" y="3552587"/>
              <a:ext cx="283308" cy="148610"/>
            </a:xfrm>
            <a:custGeom>
              <a:avLst/>
              <a:gdLst/>
              <a:ahLst/>
              <a:cxnLst/>
              <a:rect l="l" t="t" r="r" b="b"/>
              <a:pathLst>
                <a:path w="5824" h="3055" extrusionOk="0">
                  <a:moveTo>
                    <a:pt x="5588" y="1"/>
                  </a:moveTo>
                  <a:cubicBezTo>
                    <a:pt x="5570" y="1"/>
                    <a:pt x="5553" y="3"/>
                    <a:pt x="5535" y="6"/>
                  </a:cubicBezTo>
                  <a:cubicBezTo>
                    <a:pt x="5418" y="34"/>
                    <a:pt x="5336" y="160"/>
                    <a:pt x="5373" y="277"/>
                  </a:cubicBezTo>
                  <a:lnTo>
                    <a:pt x="5406" y="415"/>
                  </a:ln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5"/>
            <p:cNvSpPr/>
            <p:nvPr/>
          </p:nvSpPr>
          <p:spPr>
            <a:xfrm>
              <a:off x="7051300" y="3556236"/>
              <a:ext cx="1992937" cy="418201"/>
            </a:xfrm>
            <a:custGeom>
              <a:avLst/>
              <a:gdLst/>
              <a:ahLst/>
              <a:cxnLst/>
              <a:rect l="l" t="t" r="r" b="b"/>
              <a:pathLst>
                <a:path w="40969" h="8597" extrusionOk="0">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40544" y="3427"/>
                  </a:lnTo>
                  <a:lnTo>
                    <a:pt x="31152" y="4655"/>
                  </a:lnTo>
                  <a:lnTo>
                    <a:pt x="21561" y="5872"/>
                  </a:lnTo>
                  <a:lnTo>
                    <a:pt x="11971" y="7098"/>
                  </a:lnTo>
                  <a:cubicBezTo>
                    <a:pt x="8834" y="7495"/>
                    <a:pt x="5706" y="7893"/>
                    <a:pt x="2562" y="8188"/>
                  </a:cubicBezTo>
                  <a:lnTo>
                    <a:pt x="2562" y="8188"/>
                  </a:lnTo>
                  <a:lnTo>
                    <a:pt x="2551" y="8107"/>
                  </a:lnTo>
                  <a:cubicBezTo>
                    <a:pt x="2534" y="8005"/>
                    <a:pt x="2453" y="7935"/>
                    <a:pt x="2353" y="7935"/>
                  </a:cubicBezTo>
                  <a:cubicBezTo>
                    <a:pt x="2347" y="7935"/>
                    <a:pt x="2341" y="7935"/>
                    <a:pt x="2335" y="7936"/>
                  </a:cubicBezTo>
                  <a:lnTo>
                    <a:pt x="984" y="8108"/>
                  </a:lnTo>
                  <a:lnTo>
                    <a:pt x="984" y="8108"/>
                  </a:lnTo>
                  <a:cubicBezTo>
                    <a:pt x="950" y="7364"/>
                    <a:pt x="866" y="6627"/>
                    <a:pt x="775" y="5899"/>
                  </a:cubicBezTo>
                  <a:cubicBezTo>
                    <a:pt x="684" y="5161"/>
                    <a:pt x="578" y="4430"/>
                    <a:pt x="428" y="3701"/>
                  </a:cubicBezTo>
                  <a:lnTo>
                    <a:pt x="428" y="3701"/>
                  </a:lnTo>
                  <a:lnTo>
                    <a:pt x="1785" y="3528"/>
                  </a:lnTo>
                  <a:cubicBezTo>
                    <a:pt x="1884" y="3519"/>
                    <a:pt x="1965" y="3420"/>
                    <a:pt x="1947" y="3312"/>
                  </a:cubicBezTo>
                  <a:lnTo>
                    <a:pt x="1935" y="3213"/>
                  </a:ln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5"/>
            <p:cNvSpPr/>
            <p:nvPr/>
          </p:nvSpPr>
          <p:spPr>
            <a:xfrm>
              <a:off x="7753724" y="3601377"/>
              <a:ext cx="138152" cy="171960"/>
            </a:xfrm>
            <a:custGeom>
              <a:avLst/>
              <a:gdLst/>
              <a:ahLst/>
              <a:cxnLst/>
              <a:rect l="l" t="t" r="r" b="b"/>
              <a:pathLst>
                <a:path w="2840" h="3535" extrusionOk="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5"/>
            <p:cNvSpPr/>
            <p:nvPr/>
          </p:nvSpPr>
          <p:spPr>
            <a:xfrm>
              <a:off x="8276797" y="3673322"/>
              <a:ext cx="127207" cy="161161"/>
            </a:xfrm>
            <a:custGeom>
              <a:avLst/>
              <a:gdLst/>
              <a:ahLst/>
              <a:cxnLst/>
              <a:rect l="l" t="t" r="r" b="b"/>
              <a:pathLst>
                <a:path w="2615" h="3313" extrusionOk="0">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5"/>
            <p:cNvSpPr/>
            <p:nvPr/>
          </p:nvSpPr>
          <p:spPr>
            <a:xfrm>
              <a:off x="7126261" y="3708687"/>
              <a:ext cx="37311" cy="143746"/>
            </a:xfrm>
            <a:custGeom>
              <a:avLst/>
              <a:gdLst/>
              <a:ahLst/>
              <a:cxnLst/>
              <a:rect l="l" t="t" r="r" b="b"/>
              <a:pathLst>
                <a:path w="767" h="2955" extrusionOk="0">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5"/>
            <p:cNvSpPr/>
            <p:nvPr/>
          </p:nvSpPr>
          <p:spPr>
            <a:xfrm>
              <a:off x="7753724" y="3752661"/>
              <a:ext cx="159215" cy="130125"/>
            </a:xfrm>
            <a:custGeom>
              <a:avLst/>
              <a:gdLst/>
              <a:ahLst/>
              <a:cxnLst/>
              <a:rect l="l" t="t" r="r" b="b"/>
              <a:pathLst>
                <a:path w="3273" h="2675" extrusionOk="0">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5"/>
            <p:cNvSpPr/>
            <p:nvPr/>
          </p:nvSpPr>
          <p:spPr>
            <a:xfrm>
              <a:off x="7140708" y="3828157"/>
              <a:ext cx="36046" cy="134163"/>
            </a:xfrm>
            <a:custGeom>
              <a:avLst/>
              <a:gdLst/>
              <a:ahLst/>
              <a:cxnLst/>
              <a:rect l="l" t="t" r="r" b="b"/>
              <a:pathLst>
                <a:path w="741" h="2758" extrusionOk="0">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44" name="Google Shape;944;p15"/>
          <p:cNvGrpSpPr/>
          <p:nvPr/>
        </p:nvGrpSpPr>
        <p:grpSpPr>
          <a:xfrm>
            <a:off x="2225081" y="2232150"/>
            <a:ext cx="4693836" cy="176025"/>
            <a:chOff x="4345425" y="2175475"/>
            <a:chExt cx="800750" cy="176025"/>
          </a:xfrm>
        </p:grpSpPr>
        <p:sp>
          <p:nvSpPr>
            <p:cNvPr id="945" name="Google Shape;945;p1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1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47" name="Google Shape;947;p15"/>
          <p:cNvGrpSpPr/>
          <p:nvPr/>
        </p:nvGrpSpPr>
        <p:grpSpPr>
          <a:xfrm>
            <a:off x="3020244" y="3043925"/>
            <a:ext cx="3071997" cy="176025"/>
            <a:chOff x="4345425" y="2175475"/>
            <a:chExt cx="800750" cy="176025"/>
          </a:xfrm>
        </p:grpSpPr>
        <p:sp>
          <p:nvSpPr>
            <p:cNvPr id="948" name="Google Shape;948;p1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50" name="Google Shape;950;p15"/>
          <p:cNvGrpSpPr/>
          <p:nvPr/>
        </p:nvGrpSpPr>
        <p:grpSpPr>
          <a:xfrm rot="854098">
            <a:off x="7782856" y="510397"/>
            <a:ext cx="639528" cy="438002"/>
            <a:chOff x="5501450" y="2545600"/>
            <a:chExt cx="639525" cy="438000"/>
          </a:xfrm>
        </p:grpSpPr>
        <p:sp>
          <p:nvSpPr>
            <p:cNvPr id="951" name="Google Shape;951;p15"/>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5"/>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3" name="Google Shape;953;p15"/>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54" name="Google Shape;954;p15"/>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16"/>
          <p:cNvSpPr txBox="1">
            <a:spLocks noGrp="1"/>
          </p:cNvSpPr>
          <p:nvPr>
            <p:ph type="subTitle" idx="1"/>
          </p:nvPr>
        </p:nvSpPr>
        <p:spPr>
          <a:xfrm>
            <a:off x="637700" y="1400887"/>
            <a:ext cx="7533900" cy="2777100"/>
          </a:xfrm>
          <a:prstGeom prst="rect">
            <a:avLst/>
          </a:prstGeom>
          <a:noFill/>
          <a:ln>
            <a:noFill/>
          </a:ln>
        </p:spPr>
        <p:txBody>
          <a:bodyPr spcFirstLastPara="1" wrap="square" lIns="91425" tIns="91425" rIns="91425" bIns="91425" anchor="ctr" anchorCtr="0">
            <a:noAutofit/>
          </a:bodyPr>
          <a:lstStyle/>
          <a:p>
            <a:pPr marL="285750" lvl="0" indent="-285750" algn="r" rtl="1">
              <a:lnSpc>
                <a:spcPct val="100000"/>
              </a:lnSpc>
              <a:spcBef>
                <a:spcPts val="0"/>
              </a:spcBef>
              <a:spcAft>
                <a:spcPts val="0"/>
              </a:spcAft>
              <a:buClr>
                <a:schemeClr val="dk1"/>
              </a:buClr>
              <a:buSzPts val="1900"/>
              <a:buChar char="●"/>
            </a:pPr>
            <a:r>
              <a:rPr lang="iw-IL" sz="1900" b="1">
                <a:solidFill>
                  <a:schemeClr val="dk1"/>
                </a:solidFill>
              </a:rPr>
              <a:t>העקרונות שיפורטו להלן מתייחסים למצב בו אתה, כעוזר הוראה מקבל קבוצה לאחריותך – שניים-שלושה תלמידים, קפסולה, כיתה.</a:t>
            </a:r>
            <a:endParaRPr sz="1900" b="1">
              <a:solidFill>
                <a:schemeClr val="dk1"/>
              </a:solidFill>
            </a:endParaRPr>
          </a:p>
          <a:p>
            <a:pPr marL="285750" lvl="0" indent="-184150" algn="r" rtl="1">
              <a:lnSpc>
                <a:spcPct val="100000"/>
              </a:lnSpc>
              <a:spcBef>
                <a:spcPts val="0"/>
              </a:spcBef>
              <a:spcAft>
                <a:spcPts val="0"/>
              </a:spcAft>
              <a:buSzPts val="1600"/>
              <a:buNone/>
            </a:pPr>
            <a:endParaRPr sz="1900" b="1">
              <a:solidFill>
                <a:schemeClr val="dk1"/>
              </a:solidFill>
            </a:endParaRPr>
          </a:p>
          <a:p>
            <a:pPr marL="285750" lvl="0" indent="-285750" algn="r" rtl="1">
              <a:lnSpc>
                <a:spcPct val="100000"/>
              </a:lnSpc>
              <a:spcBef>
                <a:spcPts val="0"/>
              </a:spcBef>
              <a:spcAft>
                <a:spcPts val="0"/>
              </a:spcAft>
              <a:buClr>
                <a:schemeClr val="dk1"/>
              </a:buClr>
              <a:buSzPts val="1900"/>
              <a:buChar char="●"/>
            </a:pPr>
            <a:r>
              <a:rPr lang="iw-IL" sz="1900" b="1">
                <a:solidFill>
                  <a:schemeClr val="dk1"/>
                </a:solidFill>
              </a:rPr>
              <a:t>אם אתה נמצא יחד עם מורה בכיתה, חשוב מאוד לקיים תיאום ציפיות, ומומלץ, לך, כעוזר הוראה לבחור את המקום בו לדעתך תוכל להשפיע על מהלך השיעור בצורה הטובה ביותר: לדוגמה, ליד ילד או קבוצת ילדים בעייתית, בחלק האחורי של הכיתה, או לעבור בין תלמידים.</a:t>
            </a:r>
            <a:endParaRPr sz="1900" b="1">
              <a:solidFill>
                <a:schemeClr val="dk1"/>
              </a:solidFill>
            </a:endParaRPr>
          </a:p>
          <a:p>
            <a:pPr marL="285750" lvl="0" indent="-184150" algn="r" rtl="1">
              <a:lnSpc>
                <a:spcPct val="100000"/>
              </a:lnSpc>
              <a:spcBef>
                <a:spcPts val="0"/>
              </a:spcBef>
              <a:spcAft>
                <a:spcPts val="0"/>
              </a:spcAft>
              <a:buSzPts val="1600"/>
              <a:buNone/>
            </a:pPr>
            <a:endParaRPr sz="1900" b="1">
              <a:solidFill>
                <a:schemeClr val="dk1"/>
              </a:solidFill>
            </a:endParaRPr>
          </a:p>
          <a:p>
            <a:pPr marL="285750" lvl="0" indent="-285750" algn="r" rtl="1">
              <a:lnSpc>
                <a:spcPct val="100000"/>
              </a:lnSpc>
              <a:spcBef>
                <a:spcPts val="0"/>
              </a:spcBef>
              <a:spcAft>
                <a:spcPts val="0"/>
              </a:spcAft>
              <a:buClr>
                <a:schemeClr val="dk1"/>
              </a:buClr>
              <a:buSzPts val="1900"/>
              <a:buChar char="●"/>
            </a:pPr>
            <a:r>
              <a:rPr lang="iw-IL" sz="1900" b="1">
                <a:solidFill>
                  <a:schemeClr val="dk1"/>
                </a:solidFill>
              </a:rPr>
              <a:t>חשוב גם לתאם עם המורה את הכללים של הכיתה: מה מותר, מה אסור, מהם הקווים האדומים?</a:t>
            </a:r>
            <a:endParaRPr sz="1900" b="1">
              <a:solidFill>
                <a:schemeClr val="dk1"/>
              </a:solidFill>
            </a:endParaRPr>
          </a:p>
        </p:txBody>
      </p:sp>
      <p:grpSp>
        <p:nvGrpSpPr>
          <p:cNvPr id="960" name="Google Shape;960;p16"/>
          <p:cNvGrpSpPr/>
          <p:nvPr/>
        </p:nvGrpSpPr>
        <p:grpSpPr>
          <a:xfrm>
            <a:off x="1202396" y="605799"/>
            <a:ext cx="580423" cy="681083"/>
            <a:chOff x="645175" y="3632150"/>
            <a:chExt cx="394550" cy="462975"/>
          </a:xfrm>
        </p:grpSpPr>
        <p:sp>
          <p:nvSpPr>
            <p:cNvPr id="961" name="Google Shape;961;p16"/>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16"/>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63" name="Google Shape;963;p16"/>
          <p:cNvGrpSpPr/>
          <p:nvPr/>
        </p:nvGrpSpPr>
        <p:grpSpPr>
          <a:xfrm rot="1017362" flipH="1">
            <a:off x="7673764" y="4014821"/>
            <a:ext cx="771546" cy="905351"/>
            <a:chOff x="645175" y="3632150"/>
            <a:chExt cx="394550" cy="462975"/>
          </a:xfrm>
        </p:grpSpPr>
        <p:sp>
          <p:nvSpPr>
            <p:cNvPr id="964" name="Google Shape;964;p16"/>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6"/>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66" name="Google Shape;966;p16"/>
          <p:cNvGrpSpPr/>
          <p:nvPr/>
        </p:nvGrpSpPr>
        <p:grpSpPr>
          <a:xfrm rot="10800000">
            <a:off x="3855903" y="605787"/>
            <a:ext cx="806657" cy="421744"/>
            <a:chOff x="1822875" y="1377000"/>
            <a:chExt cx="548075" cy="286550"/>
          </a:xfrm>
        </p:grpSpPr>
        <p:sp>
          <p:nvSpPr>
            <p:cNvPr id="967" name="Google Shape;967;p16"/>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16"/>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6"/>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16"/>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6"/>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6"/>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16"/>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16"/>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16"/>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76" name="Google Shape;976;p16"/>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77" name="Google Shape;977;p16"/>
          <p:cNvPicPr preferRelativeResize="0"/>
          <p:nvPr/>
        </p:nvPicPr>
        <p:blipFill rotWithShape="1">
          <a:blip r:embed="rId3">
            <a:alphaModFix/>
          </a:blip>
          <a:srcRect/>
          <a:stretch/>
        </p:blipFill>
        <p:spPr>
          <a:xfrm>
            <a:off x="637698" y="236598"/>
            <a:ext cx="902040" cy="343847"/>
          </a:xfrm>
          <a:prstGeom prst="rect">
            <a:avLst/>
          </a:prstGeom>
          <a:noFill/>
          <a:ln>
            <a:noFill/>
          </a:ln>
        </p:spPr>
      </p:pic>
      <p:sp>
        <p:nvSpPr>
          <p:cNvPr id="978" name="Google Shape;978;p16"/>
          <p:cNvSpPr txBox="1"/>
          <p:nvPr/>
        </p:nvSpPr>
        <p:spPr>
          <a:xfrm>
            <a:off x="6866250" y="4486625"/>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w-IL" u="sng">
                <a:solidFill>
                  <a:schemeClr val="hlink"/>
                </a:solidFill>
                <a:hlinkClick r:id="rId4"/>
              </a:rPr>
              <a:t>פאדלט</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grpSp>
        <p:nvGrpSpPr>
          <p:cNvPr id="983" name="Google Shape;983;p17"/>
          <p:cNvGrpSpPr/>
          <p:nvPr/>
        </p:nvGrpSpPr>
        <p:grpSpPr>
          <a:xfrm flipH="1">
            <a:off x="5596067" y="866894"/>
            <a:ext cx="3253287" cy="176025"/>
            <a:chOff x="4345425" y="2175475"/>
            <a:chExt cx="800750" cy="176025"/>
          </a:xfrm>
        </p:grpSpPr>
        <p:sp>
          <p:nvSpPr>
            <p:cNvPr id="984" name="Google Shape;984;p1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86" name="Google Shape;986;p17"/>
          <p:cNvSpPr txBox="1">
            <a:spLocks noGrp="1"/>
          </p:cNvSpPr>
          <p:nvPr>
            <p:ph type="title"/>
          </p:nvPr>
        </p:nvSpPr>
        <p:spPr>
          <a:xfrm>
            <a:off x="5470755" y="446407"/>
            <a:ext cx="3378600" cy="10170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3000"/>
              <a:buNone/>
            </a:pPr>
            <a:r>
              <a:rPr lang="iw-IL"/>
              <a:t>עקרון 1</a:t>
            </a:r>
            <a:endParaRPr/>
          </a:p>
        </p:txBody>
      </p:sp>
      <p:sp>
        <p:nvSpPr>
          <p:cNvPr id="987" name="Google Shape;987;p17"/>
          <p:cNvSpPr txBox="1">
            <a:spLocks noGrp="1"/>
          </p:cNvSpPr>
          <p:nvPr>
            <p:ph type="body" idx="1"/>
          </p:nvPr>
        </p:nvSpPr>
        <p:spPr>
          <a:xfrm>
            <a:off x="-2" y="688300"/>
            <a:ext cx="4035600" cy="1285800"/>
          </a:xfrm>
          <a:prstGeom prst="rect">
            <a:avLst/>
          </a:prstGeom>
          <a:noFill/>
          <a:ln>
            <a:noFill/>
          </a:ln>
        </p:spPr>
        <p:txBody>
          <a:bodyPr spcFirstLastPara="1" wrap="square" lIns="91425" tIns="91425" rIns="91425" bIns="91425" anchor="t" anchorCtr="0">
            <a:noAutofit/>
          </a:bodyPr>
          <a:lstStyle/>
          <a:p>
            <a:pPr marL="0" lvl="0" indent="0" algn="r" rtl="1">
              <a:lnSpc>
                <a:spcPct val="150000"/>
              </a:lnSpc>
              <a:spcBef>
                <a:spcPts val="0"/>
              </a:spcBef>
              <a:spcAft>
                <a:spcPts val="0"/>
              </a:spcAft>
              <a:buSzPts val="1400"/>
              <a:buNone/>
            </a:pPr>
            <a:r>
              <a:rPr lang="iw-IL" sz="1700" b="1">
                <a:solidFill>
                  <a:schemeClr val="dk1"/>
                </a:solidFill>
              </a:rPr>
              <a:t>עוזר הוראה (או כל מורה) צריך להיות מסוגל להגיע לכל תלמיד בקבוצתו תוך זמן קצר מאוד. </a:t>
            </a:r>
            <a:endParaRPr sz="1700" b="1">
              <a:solidFill>
                <a:schemeClr val="dk1"/>
              </a:solidFill>
            </a:endParaRPr>
          </a:p>
          <a:p>
            <a:pPr marL="0" lvl="0" indent="0" algn="r" rtl="1">
              <a:lnSpc>
                <a:spcPct val="150000"/>
              </a:lnSpc>
              <a:spcBef>
                <a:spcPts val="0"/>
              </a:spcBef>
              <a:spcAft>
                <a:spcPts val="0"/>
              </a:spcAft>
              <a:buSzPts val="1400"/>
              <a:buNone/>
            </a:pPr>
            <a:endParaRPr sz="1700" b="1">
              <a:solidFill>
                <a:schemeClr val="dk1"/>
              </a:solidFill>
            </a:endParaRPr>
          </a:p>
          <a:p>
            <a:pPr marL="0" lvl="0" indent="0" algn="r" rtl="1">
              <a:lnSpc>
                <a:spcPct val="150000"/>
              </a:lnSpc>
              <a:spcBef>
                <a:spcPts val="0"/>
              </a:spcBef>
              <a:spcAft>
                <a:spcPts val="0"/>
              </a:spcAft>
              <a:buSzPts val="1400"/>
              <a:buNone/>
            </a:pPr>
            <a:r>
              <a:rPr lang="iw-IL" sz="1700" b="1">
                <a:solidFill>
                  <a:schemeClr val="dk1"/>
                </a:solidFill>
              </a:rPr>
              <a:t>גם כאשר אתה עובד עם קבוצה גדולה, שמקומות הישיבה בה נקבעו מראש, שווה להשקיע דקה-שתיים בארגון הכיתה, כך שתוכל להתהלך בהם בקלות. </a:t>
            </a:r>
            <a:endParaRPr sz="1700" b="1">
              <a:solidFill>
                <a:schemeClr val="dk1"/>
              </a:solidFill>
            </a:endParaRPr>
          </a:p>
          <a:p>
            <a:pPr marL="0" lvl="0" indent="0" algn="r" rtl="1">
              <a:lnSpc>
                <a:spcPct val="150000"/>
              </a:lnSpc>
              <a:spcBef>
                <a:spcPts val="0"/>
              </a:spcBef>
              <a:spcAft>
                <a:spcPts val="0"/>
              </a:spcAft>
              <a:buSzPts val="1400"/>
              <a:buNone/>
            </a:pPr>
            <a:endParaRPr sz="1700" b="1">
              <a:solidFill>
                <a:schemeClr val="dk1"/>
              </a:solidFill>
            </a:endParaRPr>
          </a:p>
          <a:p>
            <a:pPr marL="0" lvl="0" indent="0" algn="r" rtl="1">
              <a:lnSpc>
                <a:spcPct val="150000"/>
              </a:lnSpc>
              <a:spcBef>
                <a:spcPts val="0"/>
              </a:spcBef>
              <a:spcAft>
                <a:spcPts val="0"/>
              </a:spcAft>
              <a:buSzPts val="1400"/>
              <a:buNone/>
            </a:pPr>
            <a:r>
              <a:rPr lang="iw-IL" sz="1700" b="1">
                <a:solidFill>
                  <a:schemeClr val="dk1"/>
                </a:solidFill>
              </a:rPr>
              <a:t>השקעת הזמן בארגון הכיתה מבטאת שאתה בעל הבית, ואתה קובע את הכללים.</a:t>
            </a:r>
            <a:endParaRPr sz="1700" b="1">
              <a:solidFill>
                <a:schemeClr val="dk1"/>
              </a:solidFill>
            </a:endParaRPr>
          </a:p>
        </p:txBody>
      </p:sp>
      <p:grpSp>
        <p:nvGrpSpPr>
          <p:cNvPr id="988" name="Google Shape;988;p17"/>
          <p:cNvGrpSpPr/>
          <p:nvPr/>
        </p:nvGrpSpPr>
        <p:grpSpPr>
          <a:xfrm rot="1514788">
            <a:off x="5899227" y="3356674"/>
            <a:ext cx="1376274" cy="908487"/>
            <a:chOff x="5248525" y="821375"/>
            <a:chExt cx="1082824" cy="694544"/>
          </a:xfrm>
        </p:grpSpPr>
        <p:sp>
          <p:nvSpPr>
            <p:cNvPr id="989" name="Google Shape;989;p17"/>
            <p:cNvSpPr/>
            <p:nvPr/>
          </p:nvSpPr>
          <p:spPr>
            <a:xfrm>
              <a:off x="5386964" y="1033865"/>
              <a:ext cx="843217" cy="475585"/>
            </a:xfrm>
            <a:custGeom>
              <a:avLst/>
              <a:gdLst/>
              <a:ahLst/>
              <a:cxnLst/>
              <a:rect l="l" t="t" r="r" b="b"/>
              <a:pathLst>
                <a:path w="24870" h="14027" extrusionOk="0">
                  <a:moveTo>
                    <a:pt x="2110" y="1"/>
                  </a:moveTo>
                  <a:lnTo>
                    <a:pt x="172" y="5463"/>
                  </a:lnTo>
                  <a:lnTo>
                    <a:pt x="0" y="5941"/>
                  </a:lnTo>
                  <a:lnTo>
                    <a:pt x="22760" y="14026"/>
                  </a:lnTo>
                  <a:lnTo>
                    <a:pt x="22995" y="13368"/>
                  </a:lnTo>
                  <a:lnTo>
                    <a:pt x="24870" y="8086"/>
                  </a:lnTo>
                  <a:lnTo>
                    <a:pt x="2110" y="1"/>
                  </a:lnTo>
                  <a:close/>
                </a:path>
              </a:pathLst>
            </a:custGeom>
            <a:solidFill>
              <a:srgbClr val="0285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7"/>
            <p:cNvSpPr/>
            <p:nvPr/>
          </p:nvSpPr>
          <p:spPr>
            <a:xfrm>
              <a:off x="5455115" y="824528"/>
              <a:ext cx="851795" cy="486876"/>
            </a:xfrm>
            <a:custGeom>
              <a:avLst/>
              <a:gdLst/>
              <a:ahLst/>
              <a:cxnLst/>
              <a:rect l="l" t="t" r="r" b="b"/>
              <a:pathLst>
                <a:path w="25123" h="14360" extrusionOk="0">
                  <a:moveTo>
                    <a:pt x="2209" y="0"/>
                  </a:moveTo>
                  <a:lnTo>
                    <a:pt x="0" y="6220"/>
                  </a:lnTo>
                  <a:lnTo>
                    <a:pt x="22914" y="14359"/>
                  </a:lnTo>
                  <a:lnTo>
                    <a:pt x="25122" y="8140"/>
                  </a:lnTo>
                  <a:lnTo>
                    <a:pt x="2209" y="0"/>
                  </a:lnTo>
                  <a:close/>
                </a:path>
              </a:pathLst>
            </a:custGeom>
            <a:solidFill>
              <a:srgbClr val="00AF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7"/>
            <p:cNvSpPr/>
            <p:nvPr/>
          </p:nvSpPr>
          <p:spPr>
            <a:xfrm>
              <a:off x="5343564" y="832157"/>
              <a:ext cx="980431" cy="665352"/>
            </a:xfrm>
            <a:custGeom>
              <a:avLst/>
              <a:gdLst/>
              <a:ahLst/>
              <a:cxnLst/>
              <a:rect l="l" t="t" r="r" b="b"/>
              <a:pathLst>
                <a:path w="28917" h="19624" extrusionOk="0">
                  <a:moveTo>
                    <a:pt x="3858" y="0"/>
                  </a:moveTo>
                  <a:lnTo>
                    <a:pt x="0" y="10853"/>
                  </a:lnTo>
                  <a:cubicBezTo>
                    <a:pt x="36" y="10889"/>
                    <a:pt x="72" y="10916"/>
                    <a:pt x="118" y="10934"/>
                  </a:cubicBezTo>
                  <a:lnTo>
                    <a:pt x="1452" y="11412"/>
                  </a:lnTo>
                  <a:lnTo>
                    <a:pt x="3390" y="5950"/>
                  </a:lnTo>
                  <a:lnTo>
                    <a:pt x="5328" y="496"/>
                  </a:lnTo>
                  <a:lnTo>
                    <a:pt x="3994" y="27"/>
                  </a:lnTo>
                  <a:cubicBezTo>
                    <a:pt x="3948" y="18"/>
                    <a:pt x="3903" y="9"/>
                    <a:pt x="3858" y="0"/>
                  </a:cubicBezTo>
                  <a:close/>
                  <a:moveTo>
                    <a:pt x="28061" y="8681"/>
                  </a:moveTo>
                  <a:lnTo>
                    <a:pt x="26150" y="14035"/>
                  </a:lnTo>
                  <a:lnTo>
                    <a:pt x="24275" y="19317"/>
                  </a:lnTo>
                  <a:lnTo>
                    <a:pt x="25140" y="19624"/>
                  </a:lnTo>
                  <a:lnTo>
                    <a:pt x="28917" y="8978"/>
                  </a:lnTo>
                  <a:lnTo>
                    <a:pt x="28061" y="8681"/>
                  </a:lnTo>
                  <a:close/>
                </a:path>
              </a:pathLst>
            </a:custGeom>
            <a:solidFill>
              <a:srgbClr val="AFAC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7"/>
            <p:cNvSpPr/>
            <p:nvPr/>
          </p:nvSpPr>
          <p:spPr>
            <a:xfrm>
              <a:off x="5248525" y="830292"/>
              <a:ext cx="225875" cy="369870"/>
            </a:xfrm>
            <a:custGeom>
              <a:avLst/>
              <a:gdLst/>
              <a:ahLst/>
              <a:cxnLst/>
              <a:rect l="l" t="t" r="r" b="b"/>
              <a:pathLst>
                <a:path w="6662" h="10909" extrusionOk="0">
                  <a:moveTo>
                    <a:pt x="5792" y="0"/>
                  </a:moveTo>
                  <a:cubicBezTo>
                    <a:pt x="3890" y="0"/>
                    <a:pt x="2470" y="856"/>
                    <a:pt x="1550" y="2561"/>
                  </a:cubicBezTo>
                  <a:cubicBezTo>
                    <a:pt x="1019" y="3553"/>
                    <a:pt x="640" y="4607"/>
                    <a:pt x="424" y="5743"/>
                  </a:cubicBezTo>
                  <a:cubicBezTo>
                    <a:pt x="0" y="7934"/>
                    <a:pt x="802" y="9655"/>
                    <a:pt x="2803" y="10908"/>
                  </a:cubicBezTo>
                  <a:lnTo>
                    <a:pt x="6661" y="55"/>
                  </a:lnTo>
                  <a:cubicBezTo>
                    <a:pt x="6361" y="18"/>
                    <a:pt x="6071" y="0"/>
                    <a:pt x="5792"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7"/>
            <p:cNvSpPr/>
            <p:nvPr/>
          </p:nvSpPr>
          <p:spPr>
            <a:xfrm>
              <a:off x="5250356" y="821375"/>
              <a:ext cx="1080993" cy="694544"/>
            </a:xfrm>
            <a:custGeom>
              <a:avLst/>
              <a:gdLst/>
              <a:ahLst/>
              <a:cxnLst/>
              <a:rect l="l" t="t" r="r" b="b"/>
              <a:pathLst>
                <a:path w="31883" h="20485" extrusionOk="0">
                  <a:moveTo>
                    <a:pt x="30903" y="9238"/>
                  </a:moveTo>
                  <a:lnTo>
                    <a:pt x="31425" y="9422"/>
                  </a:lnTo>
                  <a:lnTo>
                    <a:pt x="31425" y="9422"/>
                  </a:lnTo>
                  <a:cubicBezTo>
                    <a:pt x="31154" y="10260"/>
                    <a:pt x="30869" y="11089"/>
                    <a:pt x="30584" y="11910"/>
                  </a:cubicBezTo>
                  <a:cubicBezTo>
                    <a:pt x="30287" y="12803"/>
                    <a:pt x="29971" y="13686"/>
                    <a:pt x="29656" y="14578"/>
                  </a:cubicBezTo>
                  <a:lnTo>
                    <a:pt x="28700" y="17238"/>
                  </a:lnTo>
                  <a:cubicBezTo>
                    <a:pt x="28398" y="18060"/>
                    <a:pt x="28088" y="18875"/>
                    <a:pt x="27770" y="19697"/>
                  </a:cubicBezTo>
                  <a:lnTo>
                    <a:pt x="27770" y="19697"/>
                  </a:lnTo>
                  <a:lnTo>
                    <a:pt x="27262" y="19517"/>
                  </a:lnTo>
                  <a:lnTo>
                    <a:pt x="27262" y="19517"/>
                  </a:lnTo>
                  <a:cubicBezTo>
                    <a:pt x="27552" y="18623"/>
                    <a:pt x="27856" y="17736"/>
                    <a:pt x="28160" y="16841"/>
                  </a:cubicBezTo>
                  <a:cubicBezTo>
                    <a:pt x="28493" y="15894"/>
                    <a:pt x="28818" y="14948"/>
                    <a:pt x="29160" y="14002"/>
                  </a:cubicBezTo>
                  <a:cubicBezTo>
                    <a:pt x="29503" y="13055"/>
                    <a:pt x="29836" y="12109"/>
                    <a:pt x="30179" y="11171"/>
                  </a:cubicBezTo>
                  <a:cubicBezTo>
                    <a:pt x="30419" y="10523"/>
                    <a:pt x="30660" y="9880"/>
                    <a:pt x="30903" y="9238"/>
                  </a:cubicBezTo>
                  <a:close/>
                  <a:moveTo>
                    <a:pt x="5751" y="373"/>
                  </a:moveTo>
                  <a:cubicBezTo>
                    <a:pt x="6073" y="381"/>
                    <a:pt x="6404" y="417"/>
                    <a:pt x="6717" y="470"/>
                  </a:cubicBezTo>
                  <a:lnTo>
                    <a:pt x="6717" y="470"/>
                  </a:lnTo>
                  <a:cubicBezTo>
                    <a:pt x="6935" y="557"/>
                    <a:pt x="7145" y="636"/>
                    <a:pt x="7355" y="724"/>
                  </a:cubicBezTo>
                  <a:cubicBezTo>
                    <a:pt x="7581" y="814"/>
                    <a:pt x="7797" y="904"/>
                    <a:pt x="8013" y="994"/>
                  </a:cubicBezTo>
                  <a:cubicBezTo>
                    <a:pt x="8013" y="994"/>
                    <a:pt x="8013" y="1003"/>
                    <a:pt x="8013" y="1003"/>
                  </a:cubicBezTo>
                  <a:cubicBezTo>
                    <a:pt x="8033" y="1009"/>
                    <a:pt x="8052" y="1011"/>
                    <a:pt x="8071" y="1011"/>
                  </a:cubicBezTo>
                  <a:cubicBezTo>
                    <a:pt x="8152" y="1011"/>
                    <a:pt x="8228" y="966"/>
                    <a:pt x="8257" y="886"/>
                  </a:cubicBezTo>
                  <a:lnTo>
                    <a:pt x="8257" y="877"/>
                  </a:lnTo>
                  <a:lnTo>
                    <a:pt x="8414" y="444"/>
                  </a:lnTo>
                  <a:lnTo>
                    <a:pt x="8414" y="444"/>
                  </a:lnTo>
                  <a:cubicBezTo>
                    <a:pt x="10263" y="1072"/>
                    <a:pt x="12104" y="1701"/>
                    <a:pt x="13945" y="2347"/>
                  </a:cubicBezTo>
                  <a:cubicBezTo>
                    <a:pt x="15847" y="3005"/>
                    <a:pt x="17749" y="3672"/>
                    <a:pt x="19641" y="4339"/>
                  </a:cubicBezTo>
                  <a:lnTo>
                    <a:pt x="22490" y="5348"/>
                  </a:lnTo>
                  <a:lnTo>
                    <a:pt x="25329" y="6367"/>
                  </a:lnTo>
                  <a:cubicBezTo>
                    <a:pt x="27160" y="7029"/>
                    <a:pt x="28991" y="7701"/>
                    <a:pt x="30814" y="8396"/>
                  </a:cubicBezTo>
                  <a:lnTo>
                    <a:pt x="30814" y="8396"/>
                  </a:lnTo>
                  <a:cubicBezTo>
                    <a:pt x="30764" y="8551"/>
                    <a:pt x="30714" y="8705"/>
                    <a:pt x="30664" y="8859"/>
                  </a:cubicBezTo>
                  <a:lnTo>
                    <a:pt x="30664" y="8859"/>
                  </a:lnTo>
                  <a:cubicBezTo>
                    <a:pt x="30645" y="8878"/>
                    <a:pt x="30630" y="8901"/>
                    <a:pt x="30620" y="8927"/>
                  </a:cubicBezTo>
                  <a:cubicBezTo>
                    <a:pt x="30610" y="8958"/>
                    <a:pt x="30607" y="8990"/>
                    <a:pt x="30611" y="9019"/>
                  </a:cubicBezTo>
                  <a:lnTo>
                    <a:pt x="30611" y="9019"/>
                  </a:lnTo>
                  <a:cubicBezTo>
                    <a:pt x="30384" y="9706"/>
                    <a:pt x="30151" y="10391"/>
                    <a:pt x="29917" y="11072"/>
                  </a:cubicBezTo>
                  <a:cubicBezTo>
                    <a:pt x="29602" y="12027"/>
                    <a:pt x="29259" y="12974"/>
                    <a:pt x="28926" y="13920"/>
                  </a:cubicBezTo>
                  <a:cubicBezTo>
                    <a:pt x="28592" y="14867"/>
                    <a:pt x="28250" y="15804"/>
                    <a:pt x="27907" y="16751"/>
                  </a:cubicBezTo>
                  <a:cubicBezTo>
                    <a:pt x="27557" y="17694"/>
                    <a:pt x="27216" y="18628"/>
                    <a:pt x="26847" y="19562"/>
                  </a:cubicBezTo>
                  <a:lnTo>
                    <a:pt x="26847" y="19562"/>
                  </a:lnTo>
                  <a:cubicBezTo>
                    <a:pt x="26846" y="19565"/>
                    <a:pt x="26845" y="19569"/>
                    <a:pt x="26844" y="19572"/>
                  </a:cubicBezTo>
                  <a:lnTo>
                    <a:pt x="26841" y="19578"/>
                  </a:lnTo>
                  <a:lnTo>
                    <a:pt x="26841" y="19578"/>
                  </a:lnTo>
                  <a:cubicBezTo>
                    <a:pt x="26840" y="19580"/>
                    <a:pt x="26838" y="19581"/>
                    <a:pt x="26835" y="19581"/>
                  </a:cubicBezTo>
                  <a:cubicBezTo>
                    <a:pt x="26832" y="19592"/>
                    <a:pt x="26830" y="19603"/>
                    <a:pt x="26829" y="19614"/>
                  </a:cubicBezTo>
                  <a:lnTo>
                    <a:pt x="26829" y="19614"/>
                  </a:lnTo>
                  <a:lnTo>
                    <a:pt x="26673" y="20051"/>
                  </a:lnTo>
                  <a:lnTo>
                    <a:pt x="26673" y="20051"/>
                  </a:lnTo>
                  <a:cubicBezTo>
                    <a:pt x="24831" y="19414"/>
                    <a:pt x="22989" y="18785"/>
                    <a:pt x="21147" y="18148"/>
                  </a:cubicBezTo>
                  <a:lnTo>
                    <a:pt x="15450" y="16147"/>
                  </a:lnTo>
                  <a:lnTo>
                    <a:pt x="9753" y="14137"/>
                  </a:lnTo>
                  <a:cubicBezTo>
                    <a:pt x="7921" y="13474"/>
                    <a:pt x="6090" y="12811"/>
                    <a:pt x="4274" y="12091"/>
                  </a:cubicBezTo>
                  <a:lnTo>
                    <a:pt x="4274" y="12091"/>
                  </a:lnTo>
                  <a:lnTo>
                    <a:pt x="4381" y="11793"/>
                  </a:lnTo>
                  <a:cubicBezTo>
                    <a:pt x="4417" y="11694"/>
                    <a:pt x="4363" y="11586"/>
                    <a:pt x="4264" y="11550"/>
                  </a:cubicBezTo>
                  <a:cubicBezTo>
                    <a:pt x="3813" y="11397"/>
                    <a:pt x="3371" y="11252"/>
                    <a:pt x="2921" y="11099"/>
                  </a:cubicBezTo>
                  <a:lnTo>
                    <a:pt x="2921" y="11099"/>
                  </a:lnTo>
                  <a:lnTo>
                    <a:pt x="2957" y="11108"/>
                  </a:lnTo>
                  <a:cubicBezTo>
                    <a:pt x="2398" y="10784"/>
                    <a:pt x="1884" y="10378"/>
                    <a:pt x="1460" y="9891"/>
                  </a:cubicBezTo>
                  <a:cubicBezTo>
                    <a:pt x="1046" y="9404"/>
                    <a:pt x="739" y="8828"/>
                    <a:pt x="595" y="8215"/>
                  </a:cubicBezTo>
                  <a:cubicBezTo>
                    <a:pt x="442" y="7602"/>
                    <a:pt x="451" y="6962"/>
                    <a:pt x="550" y="6331"/>
                  </a:cubicBezTo>
                  <a:cubicBezTo>
                    <a:pt x="604" y="6015"/>
                    <a:pt x="685" y="5700"/>
                    <a:pt x="766" y="5393"/>
                  </a:cubicBezTo>
                  <a:cubicBezTo>
                    <a:pt x="856" y="5078"/>
                    <a:pt x="956" y="4771"/>
                    <a:pt x="1055" y="4465"/>
                  </a:cubicBezTo>
                  <a:cubicBezTo>
                    <a:pt x="1514" y="3266"/>
                    <a:pt x="2010" y="2022"/>
                    <a:pt x="3029" y="1211"/>
                  </a:cubicBezTo>
                  <a:cubicBezTo>
                    <a:pt x="3534" y="814"/>
                    <a:pt x="4147" y="562"/>
                    <a:pt x="4787" y="454"/>
                  </a:cubicBezTo>
                  <a:cubicBezTo>
                    <a:pt x="5102" y="391"/>
                    <a:pt x="5426" y="373"/>
                    <a:pt x="5751" y="373"/>
                  </a:cubicBezTo>
                  <a:close/>
                  <a:moveTo>
                    <a:pt x="8302" y="1"/>
                  </a:moveTo>
                  <a:cubicBezTo>
                    <a:pt x="8223" y="1"/>
                    <a:pt x="8150" y="51"/>
                    <a:pt x="8122" y="129"/>
                  </a:cubicBezTo>
                  <a:lnTo>
                    <a:pt x="8113" y="129"/>
                  </a:lnTo>
                  <a:lnTo>
                    <a:pt x="7956" y="581"/>
                  </a:lnTo>
                  <a:lnTo>
                    <a:pt x="7956" y="581"/>
                  </a:lnTo>
                  <a:cubicBezTo>
                    <a:pt x="7792" y="532"/>
                    <a:pt x="7628" y="479"/>
                    <a:pt x="7464" y="427"/>
                  </a:cubicBezTo>
                  <a:cubicBezTo>
                    <a:pt x="7238" y="363"/>
                    <a:pt x="7013" y="291"/>
                    <a:pt x="6788" y="219"/>
                  </a:cubicBezTo>
                  <a:lnTo>
                    <a:pt x="6779" y="219"/>
                  </a:lnTo>
                  <a:cubicBezTo>
                    <a:pt x="6779" y="210"/>
                    <a:pt x="6770" y="210"/>
                    <a:pt x="6761" y="210"/>
                  </a:cubicBezTo>
                  <a:cubicBezTo>
                    <a:pt x="6451" y="177"/>
                    <a:pt x="6140" y="157"/>
                    <a:pt x="5828" y="157"/>
                  </a:cubicBezTo>
                  <a:cubicBezTo>
                    <a:pt x="5468" y="157"/>
                    <a:pt x="5108" y="183"/>
                    <a:pt x="4750" y="246"/>
                  </a:cubicBezTo>
                  <a:cubicBezTo>
                    <a:pt x="4083" y="363"/>
                    <a:pt x="3434" y="616"/>
                    <a:pt x="2876" y="994"/>
                  </a:cubicBezTo>
                  <a:cubicBezTo>
                    <a:pt x="2299" y="1373"/>
                    <a:pt x="1821" y="1887"/>
                    <a:pt x="1442" y="2464"/>
                  </a:cubicBezTo>
                  <a:cubicBezTo>
                    <a:pt x="1253" y="2752"/>
                    <a:pt x="1100" y="3050"/>
                    <a:pt x="956" y="3347"/>
                  </a:cubicBezTo>
                  <a:cubicBezTo>
                    <a:pt x="802" y="3654"/>
                    <a:pt x="676" y="3969"/>
                    <a:pt x="568" y="4294"/>
                  </a:cubicBezTo>
                  <a:cubicBezTo>
                    <a:pt x="343" y="4934"/>
                    <a:pt x="171" y="5583"/>
                    <a:pt x="81" y="6268"/>
                  </a:cubicBezTo>
                  <a:cubicBezTo>
                    <a:pt x="0" y="6944"/>
                    <a:pt x="27" y="7647"/>
                    <a:pt x="225" y="8314"/>
                  </a:cubicBezTo>
                  <a:cubicBezTo>
                    <a:pt x="406" y="8981"/>
                    <a:pt x="766" y="9594"/>
                    <a:pt x="1208" y="10108"/>
                  </a:cubicBezTo>
                  <a:cubicBezTo>
                    <a:pt x="1659" y="10630"/>
                    <a:pt x="2209" y="11045"/>
                    <a:pt x="2776" y="11397"/>
                  </a:cubicBezTo>
                  <a:cubicBezTo>
                    <a:pt x="2785" y="11406"/>
                    <a:pt x="2794" y="11415"/>
                    <a:pt x="2803" y="11415"/>
                  </a:cubicBezTo>
                  <a:lnTo>
                    <a:pt x="2812" y="11415"/>
                  </a:lnTo>
                  <a:cubicBezTo>
                    <a:pt x="3194" y="11555"/>
                    <a:pt x="3575" y="11695"/>
                    <a:pt x="3957" y="11841"/>
                  </a:cubicBezTo>
                  <a:lnTo>
                    <a:pt x="3957" y="11841"/>
                  </a:lnTo>
                  <a:lnTo>
                    <a:pt x="3849" y="12136"/>
                  </a:lnTo>
                  <a:lnTo>
                    <a:pt x="3840" y="12154"/>
                  </a:lnTo>
                  <a:cubicBezTo>
                    <a:pt x="3813" y="12253"/>
                    <a:pt x="3867" y="12361"/>
                    <a:pt x="3966" y="12388"/>
                  </a:cubicBezTo>
                  <a:cubicBezTo>
                    <a:pt x="5886" y="12992"/>
                    <a:pt x="7788" y="13650"/>
                    <a:pt x="9690" y="14317"/>
                  </a:cubicBezTo>
                  <a:lnTo>
                    <a:pt x="15378" y="16345"/>
                  </a:lnTo>
                  <a:lnTo>
                    <a:pt x="21057" y="18400"/>
                  </a:lnTo>
                  <a:cubicBezTo>
                    <a:pt x="22950" y="19076"/>
                    <a:pt x="24833" y="19779"/>
                    <a:pt x="26726" y="20473"/>
                  </a:cubicBezTo>
                  <a:cubicBezTo>
                    <a:pt x="26747" y="20481"/>
                    <a:pt x="26769" y="20485"/>
                    <a:pt x="26791" y="20485"/>
                  </a:cubicBezTo>
                  <a:cubicBezTo>
                    <a:pt x="26871" y="20485"/>
                    <a:pt x="26950" y="20435"/>
                    <a:pt x="26979" y="20356"/>
                  </a:cubicBezTo>
                  <a:lnTo>
                    <a:pt x="27142" y="19880"/>
                  </a:lnTo>
                  <a:lnTo>
                    <a:pt x="27142" y="19880"/>
                  </a:lnTo>
                  <a:lnTo>
                    <a:pt x="27817" y="20122"/>
                  </a:lnTo>
                  <a:lnTo>
                    <a:pt x="27835" y="20131"/>
                  </a:lnTo>
                  <a:cubicBezTo>
                    <a:pt x="27852" y="20136"/>
                    <a:pt x="27869" y="20138"/>
                    <a:pt x="27886" y="20138"/>
                  </a:cubicBezTo>
                  <a:cubicBezTo>
                    <a:pt x="27967" y="20138"/>
                    <a:pt x="28040" y="20087"/>
                    <a:pt x="28069" y="20005"/>
                  </a:cubicBezTo>
                  <a:cubicBezTo>
                    <a:pt x="28358" y="19112"/>
                    <a:pt x="28655" y="18220"/>
                    <a:pt x="28962" y="17328"/>
                  </a:cubicBezTo>
                  <a:lnTo>
                    <a:pt x="29890" y="14660"/>
                  </a:lnTo>
                  <a:cubicBezTo>
                    <a:pt x="30215" y="13776"/>
                    <a:pt x="30530" y="12893"/>
                    <a:pt x="30855" y="12009"/>
                  </a:cubicBezTo>
                  <a:cubicBezTo>
                    <a:pt x="31179" y="11126"/>
                    <a:pt x="31504" y="10243"/>
                    <a:pt x="31846" y="9368"/>
                  </a:cubicBezTo>
                  <a:cubicBezTo>
                    <a:pt x="31846" y="9368"/>
                    <a:pt x="31846" y="9359"/>
                    <a:pt x="31846" y="9359"/>
                  </a:cubicBezTo>
                  <a:cubicBezTo>
                    <a:pt x="31882" y="9260"/>
                    <a:pt x="31837" y="9152"/>
                    <a:pt x="31738" y="9116"/>
                  </a:cubicBezTo>
                  <a:lnTo>
                    <a:pt x="31729" y="9116"/>
                  </a:lnTo>
                  <a:lnTo>
                    <a:pt x="31043" y="8870"/>
                  </a:lnTo>
                  <a:lnTo>
                    <a:pt x="31043" y="8870"/>
                  </a:lnTo>
                  <a:cubicBezTo>
                    <a:pt x="31109" y="8697"/>
                    <a:pt x="31176" y="8523"/>
                    <a:pt x="31242" y="8350"/>
                  </a:cubicBezTo>
                  <a:cubicBezTo>
                    <a:pt x="31242" y="8350"/>
                    <a:pt x="31242" y="8341"/>
                    <a:pt x="31242" y="8341"/>
                  </a:cubicBezTo>
                  <a:cubicBezTo>
                    <a:pt x="31278" y="8242"/>
                    <a:pt x="31224" y="8133"/>
                    <a:pt x="31125" y="8097"/>
                  </a:cubicBezTo>
                  <a:cubicBezTo>
                    <a:pt x="29214" y="7466"/>
                    <a:pt x="27303" y="6817"/>
                    <a:pt x="25410" y="6150"/>
                  </a:cubicBezTo>
                  <a:lnTo>
                    <a:pt x="22562" y="5150"/>
                  </a:lnTo>
                  <a:lnTo>
                    <a:pt x="19714" y="4131"/>
                  </a:lnTo>
                  <a:cubicBezTo>
                    <a:pt x="17821" y="3455"/>
                    <a:pt x="15928" y="2779"/>
                    <a:pt x="14035" y="2085"/>
                  </a:cubicBezTo>
                  <a:cubicBezTo>
                    <a:pt x="12142" y="1409"/>
                    <a:pt x="10258" y="706"/>
                    <a:pt x="8365" y="12"/>
                  </a:cubicBezTo>
                  <a:cubicBezTo>
                    <a:pt x="8344" y="4"/>
                    <a:pt x="8323" y="1"/>
                    <a:pt x="8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7"/>
            <p:cNvSpPr/>
            <p:nvPr/>
          </p:nvSpPr>
          <p:spPr>
            <a:xfrm>
              <a:off x="5385438" y="842193"/>
              <a:ext cx="146402" cy="383398"/>
            </a:xfrm>
            <a:custGeom>
              <a:avLst/>
              <a:gdLst/>
              <a:ahLst/>
              <a:cxnLst/>
              <a:rect l="l" t="t" r="r" b="b"/>
              <a:pathLst>
                <a:path w="4318" h="11308" extrusionOk="0">
                  <a:moveTo>
                    <a:pt x="4098" y="1"/>
                  </a:moveTo>
                  <a:cubicBezTo>
                    <a:pt x="4017" y="1"/>
                    <a:pt x="3941" y="57"/>
                    <a:pt x="3912" y="137"/>
                  </a:cubicBezTo>
                  <a:cubicBezTo>
                    <a:pt x="3624" y="1057"/>
                    <a:pt x="3299" y="1967"/>
                    <a:pt x="2984" y="2877"/>
                  </a:cubicBezTo>
                  <a:lnTo>
                    <a:pt x="2001" y="5609"/>
                  </a:lnTo>
                  <a:lnTo>
                    <a:pt x="1028" y="8331"/>
                  </a:lnTo>
                  <a:cubicBezTo>
                    <a:pt x="703" y="9241"/>
                    <a:pt x="361" y="10143"/>
                    <a:pt x="36" y="11053"/>
                  </a:cubicBezTo>
                  <a:cubicBezTo>
                    <a:pt x="0" y="11152"/>
                    <a:pt x="54" y="11269"/>
                    <a:pt x="154" y="11296"/>
                  </a:cubicBezTo>
                  <a:cubicBezTo>
                    <a:pt x="174" y="11304"/>
                    <a:pt x="196" y="11308"/>
                    <a:pt x="217" y="11308"/>
                  </a:cubicBezTo>
                  <a:cubicBezTo>
                    <a:pt x="295" y="11308"/>
                    <a:pt x="368" y="11257"/>
                    <a:pt x="397" y="11179"/>
                  </a:cubicBezTo>
                  <a:cubicBezTo>
                    <a:pt x="712" y="10269"/>
                    <a:pt x="1028" y="9358"/>
                    <a:pt x="1343" y="8448"/>
                  </a:cubicBezTo>
                  <a:lnTo>
                    <a:pt x="2308" y="5717"/>
                  </a:lnTo>
                  <a:lnTo>
                    <a:pt x="3272" y="2985"/>
                  </a:lnTo>
                  <a:cubicBezTo>
                    <a:pt x="3597" y="2075"/>
                    <a:pt x="3921" y="1165"/>
                    <a:pt x="4273" y="263"/>
                  </a:cubicBezTo>
                  <a:cubicBezTo>
                    <a:pt x="4282" y="263"/>
                    <a:pt x="4282" y="254"/>
                    <a:pt x="4282" y="254"/>
                  </a:cubicBezTo>
                  <a:cubicBezTo>
                    <a:pt x="4318" y="155"/>
                    <a:pt x="4255" y="47"/>
                    <a:pt x="4156" y="11"/>
                  </a:cubicBezTo>
                  <a:cubicBezTo>
                    <a:pt x="4136" y="4"/>
                    <a:pt x="4117" y="1"/>
                    <a:pt x="40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95" name="Google Shape;995;p17"/>
          <p:cNvSpPr txBox="1"/>
          <p:nvPr/>
        </p:nvSpPr>
        <p:spPr>
          <a:xfrm>
            <a:off x="5267700" y="1368133"/>
            <a:ext cx="3378600" cy="1017000"/>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chemeClr val="dk1"/>
              </a:buClr>
              <a:buSzPts val="3000"/>
              <a:buFont typeface="Itim"/>
              <a:buNone/>
            </a:pPr>
            <a:r>
              <a:rPr lang="iw-IL" sz="6600" b="1" i="0" u="none" strike="noStrike" cap="none">
                <a:solidFill>
                  <a:schemeClr val="dk1"/>
                </a:solidFill>
                <a:latin typeface="Calibri"/>
                <a:ea typeface="Calibri"/>
                <a:cs typeface="Calibri"/>
                <a:sym typeface="Calibri"/>
              </a:rPr>
              <a:t>נגישות פיזית</a:t>
            </a:r>
            <a:endParaRPr sz="6600" b="1" i="0" u="none" strike="noStrike" cap="none">
              <a:solidFill>
                <a:schemeClr val="dk1"/>
              </a:solidFill>
              <a:latin typeface="Calibri"/>
              <a:ea typeface="Calibri"/>
              <a:cs typeface="Calibri"/>
              <a:sym typeface="Calibri"/>
            </a:endParaRPr>
          </a:p>
        </p:txBody>
      </p:sp>
      <p:sp>
        <p:nvSpPr>
          <p:cNvPr id="996" name="Google Shape;996;p17"/>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97" name="Google Shape;997;p17"/>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grpSp>
        <p:nvGrpSpPr>
          <p:cNvPr id="1002" name="Google Shape;1002;p18"/>
          <p:cNvGrpSpPr/>
          <p:nvPr/>
        </p:nvGrpSpPr>
        <p:grpSpPr>
          <a:xfrm flipH="1">
            <a:off x="5596067" y="866894"/>
            <a:ext cx="3253287" cy="176025"/>
            <a:chOff x="4345425" y="2175475"/>
            <a:chExt cx="800750" cy="176025"/>
          </a:xfrm>
        </p:grpSpPr>
        <p:sp>
          <p:nvSpPr>
            <p:cNvPr id="1003" name="Google Shape;1003;p1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5" name="Google Shape;1005;p18"/>
          <p:cNvSpPr txBox="1">
            <a:spLocks noGrp="1"/>
          </p:cNvSpPr>
          <p:nvPr>
            <p:ph type="title"/>
          </p:nvPr>
        </p:nvSpPr>
        <p:spPr>
          <a:xfrm>
            <a:off x="5470755" y="446407"/>
            <a:ext cx="3378600" cy="10170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3000"/>
              <a:buNone/>
            </a:pPr>
            <a:r>
              <a:rPr lang="iw-IL"/>
              <a:t>עקרון 2</a:t>
            </a:r>
            <a:endParaRPr/>
          </a:p>
        </p:txBody>
      </p:sp>
      <p:sp>
        <p:nvSpPr>
          <p:cNvPr id="1006" name="Google Shape;1006;p18"/>
          <p:cNvSpPr txBox="1">
            <a:spLocks noGrp="1"/>
          </p:cNvSpPr>
          <p:nvPr>
            <p:ph type="body" idx="1"/>
          </p:nvPr>
        </p:nvSpPr>
        <p:spPr>
          <a:xfrm>
            <a:off x="529145" y="688297"/>
            <a:ext cx="3506590" cy="1285800"/>
          </a:xfrm>
          <a:prstGeom prst="rect">
            <a:avLst/>
          </a:prstGeom>
          <a:noFill/>
          <a:ln>
            <a:noFill/>
          </a:ln>
        </p:spPr>
        <p:txBody>
          <a:bodyPr spcFirstLastPara="1" wrap="square" lIns="91425" tIns="91425" rIns="91425" bIns="91425" anchor="t" anchorCtr="0">
            <a:noAutofit/>
          </a:bodyPr>
          <a:lstStyle/>
          <a:p>
            <a:pPr marL="0" lvl="0" indent="0" algn="r" rtl="1">
              <a:lnSpc>
                <a:spcPct val="150000"/>
              </a:lnSpc>
              <a:spcBef>
                <a:spcPts val="0"/>
              </a:spcBef>
              <a:spcAft>
                <a:spcPts val="0"/>
              </a:spcAft>
              <a:buSzPts val="1400"/>
              <a:buNone/>
            </a:pPr>
            <a:r>
              <a:rPr lang="iw-IL" sz="1700" b="1">
                <a:solidFill>
                  <a:schemeClr val="dk1"/>
                </a:solidFill>
              </a:rPr>
              <a:t>עוזר ההוראה צריך להיות בפועל, במהלך השיעור, במקומות רבים בכיתה. </a:t>
            </a:r>
            <a:endParaRPr sz="1700" b="1">
              <a:solidFill>
                <a:schemeClr val="dk1"/>
              </a:solidFill>
            </a:endParaRPr>
          </a:p>
          <a:p>
            <a:pPr marL="0" lvl="0" indent="0" algn="r" rtl="1">
              <a:lnSpc>
                <a:spcPct val="150000"/>
              </a:lnSpc>
              <a:spcBef>
                <a:spcPts val="0"/>
              </a:spcBef>
              <a:spcAft>
                <a:spcPts val="0"/>
              </a:spcAft>
              <a:buSzPts val="1400"/>
              <a:buNone/>
            </a:pPr>
            <a:endParaRPr sz="1700" b="1">
              <a:solidFill>
                <a:schemeClr val="dk1"/>
              </a:solidFill>
            </a:endParaRPr>
          </a:p>
          <a:p>
            <a:pPr marL="0" lvl="0" indent="0" algn="r" rtl="1">
              <a:lnSpc>
                <a:spcPct val="150000"/>
              </a:lnSpc>
              <a:spcBef>
                <a:spcPts val="0"/>
              </a:spcBef>
              <a:spcAft>
                <a:spcPts val="0"/>
              </a:spcAft>
              <a:buSzPts val="1400"/>
              <a:buNone/>
            </a:pPr>
            <a:r>
              <a:rPr lang="iw-IL" sz="1700" b="1">
                <a:solidFill>
                  <a:schemeClr val="dk1"/>
                </a:solidFill>
              </a:rPr>
              <a:t>עמידה בקדמת הכיתה לאורך זמן משדרת שיש טריטוריה שלך (קדמת הכיתה) וטריטוריה של התלמידים (כל שאר הכיתה).</a:t>
            </a:r>
            <a:endParaRPr sz="1700" b="1">
              <a:solidFill>
                <a:schemeClr val="dk1"/>
              </a:solidFill>
            </a:endParaRPr>
          </a:p>
          <a:p>
            <a:pPr marL="0" lvl="0" indent="0" algn="r" rtl="1">
              <a:lnSpc>
                <a:spcPct val="150000"/>
              </a:lnSpc>
              <a:spcBef>
                <a:spcPts val="0"/>
              </a:spcBef>
              <a:spcAft>
                <a:spcPts val="0"/>
              </a:spcAft>
              <a:buSzPts val="1400"/>
              <a:buNone/>
            </a:pPr>
            <a:r>
              <a:rPr lang="iw-IL" sz="1700" b="1">
                <a:solidFill>
                  <a:schemeClr val="dk1"/>
                </a:solidFill>
              </a:rPr>
              <a:t> </a:t>
            </a:r>
            <a:endParaRPr sz="1700" b="1">
              <a:solidFill>
                <a:schemeClr val="dk1"/>
              </a:solidFill>
            </a:endParaRPr>
          </a:p>
          <a:p>
            <a:pPr marL="0" lvl="0" indent="0" algn="r" rtl="1">
              <a:lnSpc>
                <a:spcPct val="150000"/>
              </a:lnSpc>
              <a:spcBef>
                <a:spcPts val="0"/>
              </a:spcBef>
              <a:spcAft>
                <a:spcPts val="0"/>
              </a:spcAft>
              <a:buSzPts val="1400"/>
              <a:buNone/>
            </a:pPr>
            <a:r>
              <a:rPr lang="iw-IL" sz="1700" b="1">
                <a:solidFill>
                  <a:schemeClr val="dk1"/>
                </a:solidFill>
              </a:rPr>
              <a:t>נוכחות פיזית שלך, לאורך כל השיעור, בכל מרחבי הכיתה משדרת שכל הכיתה היא טריטוריה שלך.</a:t>
            </a:r>
            <a:endParaRPr sz="1700" b="1">
              <a:solidFill>
                <a:schemeClr val="dk1"/>
              </a:solidFill>
            </a:endParaRPr>
          </a:p>
        </p:txBody>
      </p:sp>
      <p:sp>
        <p:nvSpPr>
          <p:cNvPr id="1007" name="Google Shape;1007;p18"/>
          <p:cNvSpPr txBox="1"/>
          <p:nvPr/>
        </p:nvSpPr>
        <p:spPr>
          <a:xfrm>
            <a:off x="5267700" y="1368133"/>
            <a:ext cx="3378600" cy="1017000"/>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chemeClr val="dk1"/>
              </a:buClr>
              <a:buSzPts val="3000"/>
              <a:buFont typeface="Itim"/>
              <a:buNone/>
            </a:pPr>
            <a:r>
              <a:rPr lang="iw-IL" sz="5400" b="1" i="0" u="none" strike="noStrike" cap="none">
                <a:solidFill>
                  <a:schemeClr val="dk1"/>
                </a:solidFill>
                <a:latin typeface="Calibri"/>
                <a:ea typeface="Calibri"/>
                <a:cs typeface="Calibri"/>
                <a:sym typeface="Calibri"/>
              </a:rPr>
              <a:t>הכיתה כטריטוריה של המבוגר</a:t>
            </a:r>
            <a:endParaRPr sz="1400" b="0" i="0" u="none" strike="noStrike" cap="none">
              <a:solidFill>
                <a:srgbClr val="000000"/>
              </a:solidFill>
              <a:latin typeface="Arial"/>
              <a:ea typeface="Arial"/>
              <a:cs typeface="Arial"/>
              <a:sym typeface="Arial"/>
            </a:endParaRPr>
          </a:p>
        </p:txBody>
      </p:sp>
      <p:grpSp>
        <p:nvGrpSpPr>
          <p:cNvPr id="1008" name="Google Shape;1008;p18"/>
          <p:cNvGrpSpPr/>
          <p:nvPr/>
        </p:nvGrpSpPr>
        <p:grpSpPr>
          <a:xfrm rot="1726169">
            <a:off x="7834478" y="4097616"/>
            <a:ext cx="1839044" cy="902294"/>
            <a:chOff x="4697000" y="3525875"/>
            <a:chExt cx="1131500" cy="555150"/>
          </a:xfrm>
        </p:grpSpPr>
        <p:sp>
          <p:nvSpPr>
            <p:cNvPr id="1009" name="Google Shape;1009;p18"/>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8"/>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8"/>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8"/>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8"/>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8"/>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8"/>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18"/>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18"/>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18"/>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8"/>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18"/>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18"/>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18"/>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8"/>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4" name="Google Shape;1024;p18"/>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25" name="Google Shape;1025;p18"/>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grpSp>
        <p:nvGrpSpPr>
          <p:cNvPr id="1030" name="Google Shape;1030;p19"/>
          <p:cNvGrpSpPr/>
          <p:nvPr/>
        </p:nvGrpSpPr>
        <p:grpSpPr>
          <a:xfrm flipH="1">
            <a:off x="5596067" y="866894"/>
            <a:ext cx="3253287" cy="176025"/>
            <a:chOff x="4345425" y="2175475"/>
            <a:chExt cx="800750" cy="176025"/>
          </a:xfrm>
        </p:grpSpPr>
        <p:sp>
          <p:nvSpPr>
            <p:cNvPr id="1031" name="Google Shape;1031;p1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1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3" name="Google Shape;1033;p19"/>
          <p:cNvSpPr txBox="1">
            <a:spLocks noGrp="1"/>
          </p:cNvSpPr>
          <p:nvPr>
            <p:ph type="title"/>
          </p:nvPr>
        </p:nvSpPr>
        <p:spPr>
          <a:xfrm>
            <a:off x="5470755" y="446407"/>
            <a:ext cx="3378600" cy="10170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3000"/>
              <a:buNone/>
            </a:pPr>
            <a:r>
              <a:rPr lang="iw-IL"/>
              <a:t>עקרון 3</a:t>
            </a:r>
            <a:endParaRPr/>
          </a:p>
        </p:txBody>
      </p:sp>
      <p:sp>
        <p:nvSpPr>
          <p:cNvPr id="1034" name="Google Shape;1034;p19"/>
          <p:cNvSpPr txBox="1">
            <a:spLocks noGrp="1"/>
          </p:cNvSpPr>
          <p:nvPr>
            <p:ph type="body" idx="1"/>
          </p:nvPr>
        </p:nvSpPr>
        <p:spPr>
          <a:xfrm>
            <a:off x="529145" y="688297"/>
            <a:ext cx="3506590" cy="1285800"/>
          </a:xfrm>
          <a:prstGeom prst="rect">
            <a:avLst/>
          </a:prstGeom>
          <a:noFill/>
          <a:ln>
            <a:noFill/>
          </a:ln>
        </p:spPr>
        <p:txBody>
          <a:bodyPr spcFirstLastPara="1" wrap="square" lIns="91425" tIns="91425" rIns="91425" bIns="91425" anchor="t" anchorCtr="0">
            <a:noAutofit/>
          </a:bodyPr>
          <a:lstStyle/>
          <a:p>
            <a:pPr marL="0" lvl="0" indent="0" algn="r" rtl="1">
              <a:lnSpc>
                <a:spcPct val="150000"/>
              </a:lnSpc>
              <a:spcBef>
                <a:spcPts val="0"/>
              </a:spcBef>
              <a:spcAft>
                <a:spcPts val="0"/>
              </a:spcAft>
              <a:buSzPts val="1400"/>
              <a:buNone/>
            </a:pPr>
            <a:r>
              <a:rPr lang="iw-IL" b="1">
                <a:solidFill>
                  <a:schemeClr val="dk1"/>
                </a:solidFill>
              </a:rPr>
              <a:t>עוזר ההוראה קובע, בהגינות ובשקיפות, את הכללים בכיתה: </a:t>
            </a:r>
            <a:endParaRPr b="1">
              <a:solidFill>
                <a:schemeClr val="dk1"/>
              </a:solidFill>
            </a:endParaRPr>
          </a:p>
          <a:p>
            <a:pPr marL="0" lvl="0" indent="0" algn="r" rtl="1">
              <a:lnSpc>
                <a:spcPct val="150000"/>
              </a:lnSpc>
              <a:spcBef>
                <a:spcPts val="0"/>
              </a:spcBef>
              <a:spcAft>
                <a:spcPts val="0"/>
              </a:spcAft>
              <a:buSzPts val="1400"/>
              <a:buNone/>
            </a:pPr>
            <a:r>
              <a:rPr lang="iw-IL" b="1">
                <a:solidFill>
                  <a:schemeClr val="dk1"/>
                </a:solidFill>
              </a:rPr>
              <a:t>מתי המזגן יפעל ובאיזו טמפרטורה. </a:t>
            </a:r>
            <a:endParaRPr b="1">
              <a:solidFill>
                <a:schemeClr val="dk1"/>
              </a:solidFill>
            </a:endParaRPr>
          </a:p>
          <a:p>
            <a:pPr marL="0" lvl="0" indent="0" algn="r" rtl="1">
              <a:lnSpc>
                <a:spcPct val="150000"/>
              </a:lnSpc>
              <a:spcBef>
                <a:spcPts val="0"/>
              </a:spcBef>
              <a:spcAft>
                <a:spcPts val="0"/>
              </a:spcAft>
              <a:buSzPts val="1400"/>
              <a:buNone/>
            </a:pPr>
            <a:r>
              <a:rPr lang="iw-IL" b="1">
                <a:solidFill>
                  <a:schemeClr val="dk1"/>
                </a:solidFill>
              </a:rPr>
              <a:t>מתי השיעור מתחיל ומתי הוא מסתיים. </a:t>
            </a:r>
            <a:endParaRPr b="1">
              <a:solidFill>
                <a:schemeClr val="dk1"/>
              </a:solidFill>
            </a:endParaRPr>
          </a:p>
          <a:p>
            <a:pPr marL="0" lvl="0" indent="0" algn="r" rtl="1">
              <a:lnSpc>
                <a:spcPct val="150000"/>
              </a:lnSpc>
              <a:spcBef>
                <a:spcPts val="0"/>
              </a:spcBef>
              <a:spcAft>
                <a:spcPts val="0"/>
              </a:spcAft>
              <a:buSzPts val="1400"/>
              <a:buNone/>
            </a:pPr>
            <a:r>
              <a:rPr lang="iw-IL" b="1">
                <a:solidFill>
                  <a:schemeClr val="dk1"/>
                </a:solidFill>
              </a:rPr>
              <a:t>מתי יש לשמור על השקט ומתי ניתן לדבר.</a:t>
            </a:r>
            <a:endParaRPr b="1">
              <a:solidFill>
                <a:schemeClr val="dk1"/>
              </a:solidFill>
            </a:endParaRPr>
          </a:p>
          <a:p>
            <a:pPr marL="0" lvl="0" indent="0" algn="r" rtl="1">
              <a:lnSpc>
                <a:spcPct val="150000"/>
              </a:lnSpc>
              <a:spcBef>
                <a:spcPts val="0"/>
              </a:spcBef>
              <a:spcAft>
                <a:spcPts val="0"/>
              </a:spcAft>
              <a:buSzPts val="1400"/>
              <a:buNone/>
            </a:pPr>
            <a:endParaRPr b="1">
              <a:solidFill>
                <a:schemeClr val="dk1"/>
              </a:solidFill>
            </a:endParaRPr>
          </a:p>
          <a:p>
            <a:pPr marL="0" lvl="0" indent="0" algn="r" rtl="1">
              <a:lnSpc>
                <a:spcPct val="150000"/>
              </a:lnSpc>
              <a:spcBef>
                <a:spcPts val="0"/>
              </a:spcBef>
              <a:spcAft>
                <a:spcPts val="0"/>
              </a:spcAft>
              <a:buSzPts val="1400"/>
              <a:buNone/>
            </a:pPr>
            <a:r>
              <a:rPr lang="iw-IL" b="1">
                <a:solidFill>
                  <a:schemeClr val="dk1"/>
                </a:solidFill>
              </a:rPr>
              <a:t>חשוב מאוד להיות מסונכרן עם מחנך הכיתה לגבי הכללים. שיתוף פעולה בין המבוגרים מחזק את הסמכות שלהם, ואת תחושת הביטחון של הילדים.</a:t>
            </a:r>
            <a:endParaRPr b="1">
              <a:solidFill>
                <a:schemeClr val="dk1"/>
              </a:solidFill>
            </a:endParaRPr>
          </a:p>
        </p:txBody>
      </p:sp>
      <p:sp>
        <p:nvSpPr>
          <p:cNvPr id="1035" name="Google Shape;1035;p19"/>
          <p:cNvSpPr txBox="1"/>
          <p:nvPr/>
        </p:nvSpPr>
        <p:spPr>
          <a:xfrm>
            <a:off x="5267700" y="1368133"/>
            <a:ext cx="3378600" cy="1017000"/>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chemeClr val="dk1"/>
              </a:buClr>
              <a:buSzPts val="3000"/>
              <a:buFont typeface="Itim"/>
              <a:buNone/>
            </a:pPr>
            <a:r>
              <a:rPr lang="iw-IL" sz="5400" b="1" i="0" u="none" strike="noStrike" cap="none">
                <a:solidFill>
                  <a:schemeClr val="dk1"/>
                </a:solidFill>
                <a:latin typeface="Calibri"/>
                <a:ea typeface="Calibri"/>
                <a:cs typeface="Calibri"/>
                <a:sym typeface="Calibri"/>
              </a:rPr>
              <a:t>הגדרת כללי ההתנהגות בכיתה</a:t>
            </a:r>
            <a:endParaRPr sz="1400" b="0" i="0" u="none" strike="noStrike" cap="none">
              <a:solidFill>
                <a:srgbClr val="000000"/>
              </a:solidFill>
              <a:latin typeface="Arial"/>
              <a:ea typeface="Arial"/>
              <a:cs typeface="Arial"/>
              <a:sym typeface="Arial"/>
            </a:endParaRPr>
          </a:p>
        </p:txBody>
      </p:sp>
      <p:grpSp>
        <p:nvGrpSpPr>
          <p:cNvPr id="1036" name="Google Shape;1036;p19"/>
          <p:cNvGrpSpPr/>
          <p:nvPr/>
        </p:nvGrpSpPr>
        <p:grpSpPr>
          <a:xfrm rot="9456294">
            <a:off x="6884056" y="4098687"/>
            <a:ext cx="2306041" cy="512923"/>
            <a:chOff x="7051300" y="3461525"/>
            <a:chExt cx="2305988" cy="512912"/>
          </a:xfrm>
        </p:grpSpPr>
        <p:sp>
          <p:nvSpPr>
            <p:cNvPr id="1037" name="Google Shape;1037;p19"/>
            <p:cNvSpPr/>
            <p:nvPr/>
          </p:nvSpPr>
          <p:spPr>
            <a:xfrm>
              <a:off x="7075817" y="3564700"/>
              <a:ext cx="2271819" cy="396457"/>
            </a:xfrm>
            <a:custGeom>
              <a:avLst/>
              <a:gdLst/>
              <a:ahLst/>
              <a:cxnLst/>
              <a:rect l="l" t="t" r="r" b="b"/>
              <a:pathLst>
                <a:path w="46702" h="8150" extrusionOk="0">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9"/>
            <p:cNvSpPr/>
            <p:nvPr/>
          </p:nvSpPr>
          <p:spPr>
            <a:xfrm>
              <a:off x="7056554" y="3473929"/>
              <a:ext cx="2293709" cy="379334"/>
            </a:xfrm>
            <a:custGeom>
              <a:avLst/>
              <a:gdLst/>
              <a:ahLst/>
              <a:cxnLst/>
              <a:rect l="l" t="t" r="r" b="b"/>
              <a:pathLst>
                <a:path w="47152" h="7798" extrusionOk="0">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19"/>
            <p:cNvSpPr/>
            <p:nvPr/>
          </p:nvSpPr>
          <p:spPr>
            <a:xfrm>
              <a:off x="9084585" y="3533956"/>
              <a:ext cx="102106" cy="52683"/>
            </a:xfrm>
            <a:custGeom>
              <a:avLst/>
              <a:gdLst/>
              <a:ahLst/>
              <a:cxnLst/>
              <a:rect l="l" t="t" r="r" b="b"/>
              <a:pathLst>
                <a:path w="2099" h="1083" extrusionOk="0">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19"/>
            <p:cNvSpPr/>
            <p:nvPr/>
          </p:nvSpPr>
          <p:spPr>
            <a:xfrm>
              <a:off x="7151702" y="3605512"/>
              <a:ext cx="1882416" cy="359584"/>
            </a:xfrm>
            <a:custGeom>
              <a:avLst/>
              <a:gdLst/>
              <a:ahLst/>
              <a:cxnLst/>
              <a:rect l="l" t="t" r="r" b="b"/>
              <a:pathLst>
                <a:path w="38697" h="7392" extrusionOk="0">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19"/>
            <p:cNvSpPr/>
            <p:nvPr/>
          </p:nvSpPr>
          <p:spPr>
            <a:xfrm>
              <a:off x="7764232" y="3683976"/>
              <a:ext cx="634963" cy="189034"/>
            </a:xfrm>
            <a:custGeom>
              <a:avLst/>
              <a:gdLst/>
              <a:ahLst/>
              <a:cxnLst/>
              <a:rect l="l" t="t" r="r" b="b"/>
              <a:pathLst>
                <a:path w="13053" h="3886" extrusionOk="0">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19"/>
            <p:cNvSpPr/>
            <p:nvPr/>
          </p:nvSpPr>
          <p:spPr>
            <a:xfrm>
              <a:off x="7758540" y="3565575"/>
              <a:ext cx="636277" cy="197401"/>
            </a:xfrm>
            <a:custGeom>
              <a:avLst/>
              <a:gdLst/>
              <a:ahLst/>
              <a:cxnLst/>
              <a:rect l="l" t="t" r="r" b="b"/>
              <a:pathLst>
                <a:path w="13080" h="4058" extrusionOk="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19"/>
            <p:cNvSpPr/>
            <p:nvPr/>
          </p:nvSpPr>
          <p:spPr>
            <a:xfrm>
              <a:off x="7130639" y="3466487"/>
              <a:ext cx="1892096" cy="377145"/>
            </a:xfrm>
            <a:custGeom>
              <a:avLst/>
              <a:gdLst/>
              <a:ahLst/>
              <a:cxnLst/>
              <a:rect l="l" t="t" r="r" b="b"/>
              <a:pathLst>
                <a:path w="38896" h="7753" extrusionOk="0">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19"/>
            <p:cNvSpPr/>
            <p:nvPr/>
          </p:nvSpPr>
          <p:spPr>
            <a:xfrm>
              <a:off x="8992842" y="3474999"/>
              <a:ext cx="35997" cy="141362"/>
            </a:xfrm>
            <a:custGeom>
              <a:avLst/>
              <a:gdLst/>
              <a:ahLst/>
              <a:cxnLst/>
              <a:rect l="l" t="t" r="r" b="b"/>
              <a:pathLst>
                <a:path w="740" h="2906" extrusionOk="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19"/>
            <p:cNvSpPr/>
            <p:nvPr/>
          </p:nvSpPr>
          <p:spPr>
            <a:xfrm>
              <a:off x="8234282" y="3461525"/>
              <a:ext cx="850704" cy="234469"/>
            </a:xfrm>
            <a:custGeom>
              <a:avLst/>
              <a:gdLst/>
              <a:ahLst/>
              <a:cxnLst/>
              <a:rect l="l" t="t" r="r" b="b"/>
              <a:pathLst>
                <a:path w="17488" h="4820" extrusionOk="0">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002" y="2233"/>
                  </a:lnTo>
                  <a:lnTo>
                    <a:pt x="15600" y="406"/>
                  </a:ln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lnTo>
                    <a:pt x="16784" y="514"/>
                  </a:ln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83" y="314"/>
                  </a:lnTo>
                  <a:lnTo>
                    <a:pt x="15964" y="166"/>
                  </a:lnTo>
                  <a:cubicBezTo>
                    <a:pt x="15948" y="69"/>
                    <a:pt x="15874" y="1"/>
                    <a:pt x="157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19"/>
            <p:cNvSpPr/>
            <p:nvPr/>
          </p:nvSpPr>
          <p:spPr>
            <a:xfrm>
              <a:off x="9007776" y="3586979"/>
              <a:ext cx="90772" cy="141168"/>
            </a:xfrm>
            <a:custGeom>
              <a:avLst/>
              <a:gdLst/>
              <a:ahLst/>
              <a:cxnLst/>
              <a:rect l="l" t="t" r="r" b="b"/>
              <a:pathLst>
                <a:path w="1866" h="2902" extrusionOk="0">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lnTo>
                    <a:pt x="1450" y="2430"/>
                  </a:ln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lnTo>
                    <a:pt x="673" y="2522"/>
                  </a:ln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9"/>
            <p:cNvSpPr/>
            <p:nvPr/>
          </p:nvSpPr>
          <p:spPr>
            <a:xfrm>
              <a:off x="9050291" y="3487988"/>
              <a:ext cx="305685" cy="86102"/>
            </a:xfrm>
            <a:custGeom>
              <a:avLst/>
              <a:gdLst/>
              <a:ahLst/>
              <a:cxnLst/>
              <a:rect l="l" t="t" r="r" b="b"/>
              <a:pathLst>
                <a:path w="6284" h="1770" extrusionOk="0">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49" y="1278"/>
                  </a:ln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19"/>
            <p:cNvSpPr/>
            <p:nvPr/>
          </p:nvSpPr>
          <p:spPr>
            <a:xfrm>
              <a:off x="9073980" y="3552587"/>
              <a:ext cx="283308" cy="148610"/>
            </a:xfrm>
            <a:custGeom>
              <a:avLst/>
              <a:gdLst/>
              <a:ahLst/>
              <a:cxnLst/>
              <a:rect l="l" t="t" r="r" b="b"/>
              <a:pathLst>
                <a:path w="5824" h="3055" extrusionOk="0">
                  <a:moveTo>
                    <a:pt x="5588" y="1"/>
                  </a:moveTo>
                  <a:cubicBezTo>
                    <a:pt x="5570" y="1"/>
                    <a:pt x="5553" y="3"/>
                    <a:pt x="5535" y="6"/>
                  </a:cubicBezTo>
                  <a:cubicBezTo>
                    <a:pt x="5418" y="34"/>
                    <a:pt x="5336" y="160"/>
                    <a:pt x="5373" y="277"/>
                  </a:cubicBezTo>
                  <a:lnTo>
                    <a:pt x="5406" y="415"/>
                  </a:ln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19"/>
            <p:cNvSpPr/>
            <p:nvPr/>
          </p:nvSpPr>
          <p:spPr>
            <a:xfrm>
              <a:off x="7051300" y="3556236"/>
              <a:ext cx="1992937" cy="418201"/>
            </a:xfrm>
            <a:custGeom>
              <a:avLst/>
              <a:gdLst/>
              <a:ahLst/>
              <a:cxnLst/>
              <a:rect l="l" t="t" r="r" b="b"/>
              <a:pathLst>
                <a:path w="40969" h="8597" extrusionOk="0">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40544" y="3427"/>
                  </a:lnTo>
                  <a:lnTo>
                    <a:pt x="31152" y="4655"/>
                  </a:lnTo>
                  <a:lnTo>
                    <a:pt x="21561" y="5872"/>
                  </a:lnTo>
                  <a:lnTo>
                    <a:pt x="11971" y="7098"/>
                  </a:lnTo>
                  <a:cubicBezTo>
                    <a:pt x="8834" y="7495"/>
                    <a:pt x="5706" y="7893"/>
                    <a:pt x="2562" y="8188"/>
                  </a:cubicBezTo>
                  <a:lnTo>
                    <a:pt x="2562" y="8188"/>
                  </a:lnTo>
                  <a:lnTo>
                    <a:pt x="2551" y="8107"/>
                  </a:lnTo>
                  <a:cubicBezTo>
                    <a:pt x="2534" y="8005"/>
                    <a:pt x="2453" y="7935"/>
                    <a:pt x="2353" y="7935"/>
                  </a:cubicBezTo>
                  <a:cubicBezTo>
                    <a:pt x="2347" y="7935"/>
                    <a:pt x="2341" y="7935"/>
                    <a:pt x="2335" y="7936"/>
                  </a:cubicBezTo>
                  <a:lnTo>
                    <a:pt x="984" y="8108"/>
                  </a:lnTo>
                  <a:lnTo>
                    <a:pt x="984" y="8108"/>
                  </a:lnTo>
                  <a:cubicBezTo>
                    <a:pt x="950" y="7364"/>
                    <a:pt x="866" y="6627"/>
                    <a:pt x="775" y="5899"/>
                  </a:cubicBezTo>
                  <a:cubicBezTo>
                    <a:pt x="684" y="5161"/>
                    <a:pt x="578" y="4430"/>
                    <a:pt x="428" y="3701"/>
                  </a:cubicBezTo>
                  <a:lnTo>
                    <a:pt x="428" y="3701"/>
                  </a:lnTo>
                  <a:lnTo>
                    <a:pt x="1785" y="3528"/>
                  </a:lnTo>
                  <a:cubicBezTo>
                    <a:pt x="1884" y="3519"/>
                    <a:pt x="1965" y="3420"/>
                    <a:pt x="1947" y="3312"/>
                  </a:cubicBezTo>
                  <a:lnTo>
                    <a:pt x="1935" y="3213"/>
                  </a:ln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19"/>
            <p:cNvSpPr/>
            <p:nvPr/>
          </p:nvSpPr>
          <p:spPr>
            <a:xfrm>
              <a:off x="7753724" y="3601377"/>
              <a:ext cx="138152" cy="171960"/>
            </a:xfrm>
            <a:custGeom>
              <a:avLst/>
              <a:gdLst/>
              <a:ahLst/>
              <a:cxnLst/>
              <a:rect l="l" t="t" r="r" b="b"/>
              <a:pathLst>
                <a:path w="2840" h="3535" extrusionOk="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19"/>
            <p:cNvSpPr/>
            <p:nvPr/>
          </p:nvSpPr>
          <p:spPr>
            <a:xfrm>
              <a:off x="8276797" y="3673322"/>
              <a:ext cx="127207" cy="161161"/>
            </a:xfrm>
            <a:custGeom>
              <a:avLst/>
              <a:gdLst/>
              <a:ahLst/>
              <a:cxnLst/>
              <a:rect l="l" t="t" r="r" b="b"/>
              <a:pathLst>
                <a:path w="2615" h="3313" extrusionOk="0">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19"/>
            <p:cNvSpPr/>
            <p:nvPr/>
          </p:nvSpPr>
          <p:spPr>
            <a:xfrm>
              <a:off x="7126261" y="3708687"/>
              <a:ext cx="37311" cy="143746"/>
            </a:xfrm>
            <a:custGeom>
              <a:avLst/>
              <a:gdLst/>
              <a:ahLst/>
              <a:cxnLst/>
              <a:rect l="l" t="t" r="r" b="b"/>
              <a:pathLst>
                <a:path w="767" h="2955" extrusionOk="0">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19"/>
            <p:cNvSpPr/>
            <p:nvPr/>
          </p:nvSpPr>
          <p:spPr>
            <a:xfrm>
              <a:off x="7753724" y="3752661"/>
              <a:ext cx="159215" cy="130125"/>
            </a:xfrm>
            <a:custGeom>
              <a:avLst/>
              <a:gdLst/>
              <a:ahLst/>
              <a:cxnLst/>
              <a:rect l="l" t="t" r="r" b="b"/>
              <a:pathLst>
                <a:path w="3273" h="2675" extrusionOk="0">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9"/>
            <p:cNvSpPr/>
            <p:nvPr/>
          </p:nvSpPr>
          <p:spPr>
            <a:xfrm>
              <a:off x="7140708" y="3828157"/>
              <a:ext cx="36046" cy="134163"/>
            </a:xfrm>
            <a:custGeom>
              <a:avLst/>
              <a:gdLst/>
              <a:ahLst/>
              <a:cxnLst/>
              <a:rect l="l" t="t" r="r" b="b"/>
              <a:pathLst>
                <a:path w="741" h="2758" extrusionOk="0">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55" name="Google Shape;1055;p19"/>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56" name="Google Shape;1056;p19"/>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grpSp>
        <p:nvGrpSpPr>
          <p:cNvPr id="1061" name="Google Shape;1061;p20"/>
          <p:cNvGrpSpPr/>
          <p:nvPr/>
        </p:nvGrpSpPr>
        <p:grpSpPr>
          <a:xfrm flipH="1">
            <a:off x="5596067" y="866894"/>
            <a:ext cx="3253287" cy="176025"/>
            <a:chOff x="4345425" y="2175475"/>
            <a:chExt cx="800750" cy="176025"/>
          </a:xfrm>
        </p:grpSpPr>
        <p:sp>
          <p:nvSpPr>
            <p:cNvPr id="1062" name="Google Shape;1062;p2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2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64" name="Google Shape;1064;p20"/>
          <p:cNvSpPr txBox="1">
            <a:spLocks noGrp="1"/>
          </p:cNvSpPr>
          <p:nvPr>
            <p:ph type="title"/>
          </p:nvPr>
        </p:nvSpPr>
        <p:spPr>
          <a:xfrm>
            <a:off x="5470755" y="446407"/>
            <a:ext cx="3378600" cy="10170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3000"/>
              <a:buNone/>
            </a:pPr>
            <a:r>
              <a:rPr lang="iw-IL"/>
              <a:t>עקרון 4</a:t>
            </a:r>
            <a:endParaRPr/>
          </a:p>
        </p:txBody>
      </p:sp>
      <p:sp>
        <p:nvSpPr>
          <p:cNvPr id="1065" name="Google Shape;1065;p20"/>
          <p:cNvSpPr txBox="1">
            <a:spLocks noGrp="1"/>
          </p:cNvSpPr>
          <p:nvPr>
            <p:ph type="body" idx="1"/>
          </p:nvPr>
        </p:nvSpPr>
        <p:spPr>
          <a:xfrm>
            <a:off x="542896" y="446407"/>
            <a:ext cx="3506590" cy="1285800"/>
          </a:xfrm>
          <a:prstGeom prst="rect">
            <a:avLst/>
          </a:prstGeom>
          <a:noFill/>
          <a:ln>
            <a:noFill/>
          </a:ln>
        </p:spPr>
        <p:txBody>
          <a:bodyPr spcFirstLastPara="1" wrap="square" lIns="91425" tIns="91425" rIns="91425" bIns="91425" anchor="t" anchorCtr="0">
            <a:noAutofit/>
          </a:bodyPr>
          <a:lstStyle/>
          <a:p>
            <a:pPr marL="0" lvl="0" indent="0" algn="r" rtl="1">
              <a:lnSpc>
                <a:spcPct val="150000"/>
              </a:lnSpc>
              <a:spcBef>
                <a:spcPts val="0"/>
              </a:spcBef>
              <a:spcAft>
                <a:spcPts val="0"/>
              </a:spcAft>
              <a:buSzPts val="1400"/>
              <a:buNone/>
            </a:pPr>
            <a:r>
              <a:rPr lang="iw-IL" b="1">
                <a:solidFill>
                  <a:schemeClr val="dk1"/>
                </a:solidFill>
                <a:highlight>
                  <a:schemeClr val="lt1"/>
                </a:highlight>
              </a:rPr>
              <a:t>הגדרת הקוים האדומים של עוזר ההוראה היא חלק מהפגנת הנוכחות שלו.</a:t>
            </a:r>
            <a:endParaRPr b="1">
              <a:solidFill>
                <a:schemeClr val="dk1"/>
              </a:solidFill>
              <a:highlight>
                <a:schemeClr val="lt1"/>
              </a:highlight>
            </a:endParaRPr>
          </a:p>
          <a:p>
            <a:pPr marL="0" lvl="0" indent="0" algn="r" rtl="1">
              <a:lnSpc>
                <a:spcPct val="150000"/>
              </a:lnSpc>
              <a:spcBef>
                <a:spcPts val="0"/>
              </a:spcBef>
              <a:spcAft>
                <a:spcPts val="0"/>
              </a:spcAft>
              <a:buSzPts val="1400"/>
              <a:buNone/>
            </a:pPr>
            <a:r>
              <a:rPr lang="iw-IL" b="1">
                <a:solidFill>
                  <a:schemeClr val="dk1"/>
                </a:solidFill>
                <a:highlight>
                  <a:schemeClr val="lt1"/>
                </a:highlight>
              </a:rPr>
              <a:t> </a:t>
            </a:r>
            <a:endParaRPr b="1">
              <a:solidFill>
                <a:schemeClr val="dk1"/>
              </a:solidFill>
              <a:highlight>
                <a:schemeClr val="lt1"/>
              </a:highlight>
            </a:endParaRPr>
          </a:p>
          <a:p>
            <a:pPr marL="0" lvl="0" indent="0" algn="r" rtl="1">
              <a:lnSpc>
                <a:spcPct val="150000"/>
              </a:lnSpc>
              <a:spcBef>
                <a:spcPts val="0"/>
              </a:spcBef>
              <a:spcAft>
                <a:spcPts val="0"/>
              </a:spcAft>
              <a:buSzPts val="1400"/>
              <a:buNone/>
            </a:pPr>
            <a:r>
              <a:rPr lang="iw-IL" b="1">
                <a:solidFill>
                  <a:schemeClr val="dk1"/>
                </a:solidFill>
                <a:highlight>
                  <a:schemeClr val="lt1"/>
                </a:highlight>
              </a:rPr>
              <a:t>עוזר הוראה שהקווים האדומים שלו ברורים לכלל התלמידים, והוא מקפיד עליהם - מחזק את נוכחותו ומצמצם אירועי משמעת. </a:t>
            </a:r>
            <a:endParaRPr b="1">
              <a:solidFill>
                <a:schemeClr val="dk1"/>
              </a:solidFill>
              <a:highlight>
                <a:schemeClr val="lt1"/>
              </a:highlight>
            </a:endParaRPr>
          </a:p>
          <a:p>
            <a:pPr marL="0" lvl="0" indent="0" algn="r" rtl="1">
              <a:lnSpc>
                <a:spcPct val="150000"/>
              </a:lnSpc>
              <a:spcBef>
                <a:spcPts val="0"/>
              </a:spcBef>
              <a:spcAft>
                <a:spcPts val="0"/>
              </a:spcAft>
              <a:buSzPts val="1400"/>
              <a:buNone/>
            </a:pPr>
            <a:endParaRPr b="1">
              <a:solidFill>
                <a:schemeClr val="dk1"/>
              </a:solidFill>
              <a:highlight>
                <a:schemeClr val="lt1"/>
              </a:highlight>
            </a:endParaRPr>
          </a:p>
          <a:p>
            <a:pPr marL="0" lvl="0" indent="0" algn="r" rtl="1">
              <a:lnSpc>
                <a:spcPct val="150000"/>
              </a:lnSpc>
              <a:spcBef>
                <a:spcPts val="0"/>
              </a:spcBef>
              <a:spcAft>
                <a:spcPts val="0"/>
              </a:spcAft>
              <a:buSzPts val="1400"/>
              <a:buNone/>
            </a:pPr>
            <a:r>
              <a:rPr lang="iw-IL" b="1">
                <a:solidFill>
                  <a:schemeClr val="dk1"/>
                </a:solidFill>
                <a:highlight>
                  <a:schemeClr val="lt1"/>
                </a:highlight>
              </a:rPr>
              <a:t>מומלץ מאוד לקבוע קווים אדומים אלו בשיתוף עם המחנך או מורה משמעותי אחר.  </a:t>
            </a:r>
            <a:endParaRPr b="1">
              <a:solidFill>
                <a:schemeClr val="dk1"/>
              </a:solidFill>
              <a:highlight>
                <a:schemeClr val="lt1"/>
              </a:highlight>
            </a:endParaRPr>
          </a:p>
          <a:p>
            <a:pPr marL="0" lvl="0" indent="0" algn="r" rtl="1">
              <a:lnSpc>
                <a:spcPct val="150000"/>
              </a:lnSpc>
              <a:spcBef>
                <a:spcPts val="0"/>
              </a:spcBef>
              <a:spcAft>
                <a:spcPts val="0"/>
              </a:spcAft>
              <a:buSzPts val="1400"/>
              <a:buNone/>
            </a:pPr>
            <a:endParaRPr b="1">
              <a:solidFill>
                <a:schemeClr val="dk1"/>
              </a:solidFill>
              <a:highlight>
                <a:schemeClr val="lt1"/>
              </a:highlight>
            </a:endParaRPr>
          </a:p>
          <a:p>
            <a:pPr marL="0" lvl="0" indent="0" algn="r" rtl="1">
              <a:lnSpc>
                <a:spcPct val="150000"/>
              </a:lnSpc>
              <a:spcBef>
                <a:spcPts val="0"/>
              </a:spcBef>
              <a:spcAft>
                <a:spcPts val="0"/>
              </a:spcAft>
              <a:buSzPts val="1400"/>
              <a:buNone/>
            </a:pPr>
            <a:r>
              <a:rPr lang="iw-IL" b="1">
                <a:solidFill>
                  <a:schemeClr val="dk1"/>
                </a:solidFill>
                <a:highlight>
                  <a:schemeClr val="lt1"/>
                </a:highlight>
              </a:rPr>
              <a:t>זמן שמושקע בקווים האדומים הוא אף פעם לא זמן מבוזבז!</a:t>
            </a:r>
            <a:endParaRPr b="1">
              <a:solidFill>
                <a:schemeClr val="dk1"/>
              </a:solidFill>
              <a:highlight>
                <a:schemeClr val="lt1"/>
              </a:highlight>
            </a:endParaRPr>
          </a:p>
          <a:p>
            <a:pPr marL="0" lvl="0" indent="0" algn="r" rtl="1">
              <a:lnSpc>
                <a:spcPct val="150000"/>
              </a:lnSpc>
              <a:spcBef>
                <a:spcPts val="0"/>
              </a:spcBef>
              <a:spcAft>
                <a:spcPts val="0"/>
              </a:spcAft>
              <a:buSzPts val="1400"/>
              <a:buNone/>
            </a:pPr>
            <a:endParaRPr/>
          </a:p>
        </p:txBody>
      </p:sp>
      <p:sp>
        <p:nvSpPr>
          <p:cNvPr id="1066" name="Google Shape;1066;p20"/>
          <p:cNvSpPr txBox="1"/>
          <p:nvPr/>
        </p:nvSpPr>
        <p:spPr>
          <a:xfrm>
            <a:off x="5267700" y="1368133"/>
            <a:ext cx="3378600" cy="1017000"/>
          </a:xfrm>
          <a:prstGeom prst="rect">
            <a:avLst/>
          </a:prstGeom>
          <a:noFill/>
          <a:ln>
            <a:noFill/>
          </a:ln>
        </p:spPr>
        <p:txBody>
          <a:bodyPr spcFirstLastPara="1" wrap="square" lIns="0" tIns="0" rIns="0" bIns="0" anchor="t" anchorCtr="0">
            <a:noAutofit/>
          </a:bodyPr>
          <a:lstStyle/>
          <a:p>
            <a:pPr marL="0" marR="0" lvl="0" indent="0" algn="r" rtl="1">
              <a:lnSpc>
                <a:spcPct val="100000"/>
              </a:lnSpc>
              <a:spcBef>
                <a:spcPts val="0"/>
              </a:spcBef>
              <a:spcAft>
                <a:spcPts val="0"/>
              </a:spcAft>
              <a:buClr>
                <a:schemeClr val="dk1"/>
              </a:buClr>
              <a:buSzPts val="3000"/>
              <a:buFont typeface="Itim"/>
              <a:buNone/>
            </a:pPr>
            <a:r>
              <a:rPr lang="iw-IL" sz="6600" b="1" i="0" u="none" strike="noStrike" cap="none">
                <a:solidFill>
                  <a:schemeClr val="dk1"/>
                </a:solidFill>
                <a:latin typeface="Calibri"/>
                <a:ea typeface="Calibri"/>
                <a:cs typeface="Calibri"/>
                <a:sym typeface="Calibri"/>
              </a:rPr>
              <a:t>קווים </a:t>
            </a:r>
            <a:r>
              <a:rPr lang="iw-IL" sz="6600" b="1" i="0" u="none" strike="noStrike" cap="none">
                <a:solidFill>
                  <a:srgbClr val="FF0000"/>
                </a:solidFill>
                <a:latin typeface="Calibri"/>
                <a:ea typeface="Calibri"/>
                <a:cs typeface="Calibri"/>
                <a:sym typeface="Calibri"/>
              </a:rPr>
              <a:t>אדומים</a:t>
            </a:r>
            <a:endParaRPr sz="6600" b="1" i="0" u="none" strike="noStrike" cap="none">
              <a:solidFill>
                <a:srgbClr val="FF0000"/>
              </a:solidFill>
              <a:latin typeface="Calibri"/>
              <a:ea typeface="Calibri"/>
              <a:cs typeface="Calibri"/>
              <a:sym typeface="Calibri"/>
            </a:endParaRPr>
          </a:p>
        </p:txBody>
      </p:sp>
      <p:grpSp>
        <p:nvGrpSpPr>
          <p:cNvPr id="1067" name="Google Shape;1067;p20"/>
          <p:cNvGrpSpPr/>
          <p:nvPr/>
        </p:nvGrpSpPr>
        <p:grpSpPr>
          <a:xfrm rot="697126">
            <a:off x="5718281" y="4028512"/>
            <a:ext cx="1305393" cy="1346461"/>
            <a:chOff x="1492000" y="427450"/>
            <a:chExt cx="1188000" cy="1225375"/>
          </a:xfrm>
        </p:grpSpPr>
        <p:sp>
          <p:nvSpPr>
            <p:cNvPr id="1068" name="Google Shape;1068;p20"/>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20"/>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20"/>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20"/>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20"/>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20"/>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20"/>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20"/>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20"/>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20"/>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20"/>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79" name="Google Shape;1079;p20"/>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80" name="Google Shape;1080;p20"/>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4"/>
        <p:cNvGrpSpPr/>
        <p:nvPr/>
      </p:nvGrpSpPr>
      <p:grpSpPr>
        <a:xfrm>
          <a:off x="0" y="0"/>
          <a:ext cx="0" cy="0"/>
          <a:chOff x="0" y="0"/>
          <a:chExt cx="0" cy="0"/>
        </a:xfrm>
      </p:grpSpPr>
      <p:sp>
        <p:nvSpPr>
          <p:cNvPr id="1085" name="Google Shape;1085;p21"/>
          <p:cNvSpPr txBox="1">
            <a:spLocks noGrp="1"/>
          </p:cNvSpPr>
          <p:nvPr>
            <p:ph type="title"/>
          </p:nvPr>
        </p:nvSpPr>
        <p:spPr>
          <a:xfrm>
            <a:off x="2591947" y="1491000"/>
            <a:ext cx="3911982" cy="2001600"/>
          </a:xfrm>
          <a:prstGeom prst="rect">
            <a:avLst/>
          </a:prstGeom>
          <a:noFill/>
          <a:ln>
            <a:noFill/>
          </a:ln>
        </p:spPr>
        <p:txBody>
          <a:bodyPr spcFirstLastPara="1" wrap="square" lIns="0" tIns="0" rIns="0" bIns="0" anchor="t" anchorCtr="0">
            <a:noAutofit/>
          </a:bodyPr>
          <a:lstStyle/>
          <a:p>
            <a:pPr marL="0" lvl="0" indent="0" algn="ctr" rtl="1">
              <a:lnSpc>
                <a:spcPct val="100000"/>
              </a:lnSpc>
              <a:spcBef>
                <a:spcPts val="0"/>
              </a:spcBef>
              <a:spcAft>
                <a:spcPts val="0"/>
              </a:spcAft>
              <a:buSzPts val="3000"/>
              <a:buNone/>
            </a:pPr>
            <a:r>
              <a:rPr lang="iw-IL" sz="1600" b="0"/>
              <a:t>נחזור עכשיו למקרים שכתבתם על הפתקים בתחילת המפגש. בשקופית הבאה מופיעים שוב עקרונות הסמכות החדשה בקיצור.</a:t>
            </a:r>
            <a:r>
              <a:rPr lang="iw-IL" sz="1600"/>
              <a:t/>
            </a:r>
            <a:br>
              <a:rPr lang="iw-IL" sz="1600"/>
            </a:br>
            <a:r>
              <a:rPr lang="iw-IL" sz="1600"/>
              <a:t/>
            </a:r>
            <a:br>
              <a:rPr lang="iw-IL" sz="1600"/>
            </a:br>
            <a:r>
              <a:rPr lang="iw-IL" sz="1600"/>
              <a:t>נסו להיזכר גם בכללי הנוכחות עליהם דיברנו.</a:t>
            </a:r>
            <a:br>
              <a:rPr lang="iw-IL" sz="1600"/>
            </a:br>
            <a:r>
              <a:rPr lang="iw-IL" sz="1600"/>
              <a:t>האם משהו ממה שנאמר כאן היום, יכול היה למנוע את המקרה שתיארתם בפתק?</a:t>
            </a:r>
            <a:br>
              <a:rPr lang="iw-IL" sz="1600"/>
            </a:br>
            <a:r>
              <a:rPr lang="iw-IL" sz="1600"/>
              <a:t/>
            </a:r>
            <a:br>
              <a:rPr lang="iw-IL" sz="1600"/>
            </a:br>
            <a:r>
              <a:rPr lang="iw-IL" sz="2400"/>
              <a:t>נשמח לשמוע התייחסויות!</a:t>
            </a:r>
            <a:endParaRPr sz="2400"/>
          </a:p>
        </p:txBody>
      </p:sp>
      <p:sp>
        <p:nvSpPr>
          <p:cNvPr id="1086" name="Google Shape;1086;p21"/>
          <p:cNvSpPr/>
          <p:nvPr/>
        </p:nvSpPr>
        <p:spPr>
          <a:xfrm>
            <a:off x="7335175" y="3492600"/>
            <a:ext cx="1030054" cy="1376819"/>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21"/>
          <p:cNvSpPr/>
          <p:nvPr/>
        </p:nvSpPr>
        <p:spPr>
          <a:xfrm rot="9797852">
            <a:off x="544930" y="94998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21"/>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89" name="Google Shape;1089;p21"/>
          <p:cNvPicPr preferRelativeResize="0"/>
          <p:nvPr/>
        </p:nvPicPr>
        <p:blipFill rotWithShape="1">
          <a:blip r:embed="rId4">
            <a:alphaModFix/>
          </a:blip>
          <a:srcRect/>
          <a:stretch/>
        </p:blipFill>
        <p:spPr>
          <a:xfrm>
            <a:off x="637698" y="236598"/>
            <a:ext cx="902040" cy="3438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grpSp>
        <p:nvGrpSpPr>
          <p:cNvPr id="434" name="Google Shape;434;p2"/>
          <p:cNvGrpSpPr/>
          <p:nvPr/>
        </p:nvGrpSpPr>
        <p:grpSpPr>
          <a:xfrm flipH="1">
            <a:off x="4125513" y="904870"/>
            <a:ext cx="4692795" cy="176025"/>
            <a:chOff x="4345425" y="2175475"/>
            <a:chExt cx="800750" cy="176025"/>
          </a:xfrm>
        </p:grpSpPr>
        <p:sp>
          <p:nvSpPr>
            <p:cNvPr id="435" name="Google Shape;435;p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7" name="Google Shape;437;p2"/>
          <p:cNvSpPr txBox="1">
            <a:spLocks noGrp="1"/>
          </p:cNvSpPr>
          <p:nvPr>
            <p:ph type="title"/>
          </p:nvPr>
        </p:nvSpPr>
        <p:spPr>
          <a:xfrm>
            <a:off x="3807674" y="498369"/>
            <a:ext cx="4824600" cy="9936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3000"/>
              <a:buNone/>
            </a:pPr>
            <a:r>
              <a:rPr lang="iw-IL">
                <a:latin typeface="Calibri"/>
                <a:ea typeface="Calibri"/>
                <a:cs typeface="Calibri"/>
                <a:sym typeface="Calibri"/>
              </a:rPr>
              <a:t>מבנה היחידה</a:t>
            </a:r>
            <a:endParaRPr>
              <a:latin typeface="Calibri"/>
              <a:ea typeface="Calibri"/>
              <a:cs typeface="Calibri"/>
              <a:sym typeface="Calibri"/>
            </a:endParaRPr>
          </a:p>
        </p:txBody>
      </p:sp>
      <p:grpSp>
        <p:nvGrpSpPr>
          <p:cNvPr id="438" name="Google Shape;438;p2"/>
          <p:cNvGrpSpPr/>
          <p:nvPr/>
        </p:nvGrpSpPr>
        <p:grpSpPr>
          <a:xfrm>
            <a:off x="1388399" y="2057917"/>
            <a:ext cx="5740148" cy="2175736"/>
            <a:chOff x="2359881" y="2256363"/>
            <a:chExt cx="3639686" cy="2080253"/>
          </a:xfrm>
        </p:grpSpPr>
        <p:sp>
          <p:nvSpPr>
            <p:cNvPr id="439" name="Google Shape;439;p2"/>
            <p:cNvSpPr/>
            <p:nvPr/>
          </p:nvSpPr>
          <p:spPr>
            <a:xfrm>
              <a:off x="2359881" y="2256363"/>
              <a:ext cx="3639686" cy="2080253"/>
            </a:xfrm>
            <a:custGeom>
              <a:avLst/>
              <a:gdLst/>
              <a:ahLst/>
              <a:cxnLst/>
              <a:rect l="l" t="t" r="r" b="b"/>
              <a:pathLst>
                <a:path w="203306" h="116199" extrusionOk="0">
                  <a:moveTo>
                    <a:pt x="3489" y="84365"/>
                  </a:moveTo>
                  <a:cubicBezTo>
                    <a:pt x="3961" y="84365"/>
                    <a:pt x="4369" y="84688"/>
                    <a:pt x="4748" y="85021"/>
                  </a:cubicBezTo>
                  <a:cubicBezTo>
                    <a:pt x="5341" y="85546"/>
                    <a:pt x="5478" y="86528"/>
                    <a:pt x="5113" y="87281"/>
                  </a:cubicBezTo>
                  <a:cubicBezTo>
                    <a:pt x="4748" y="87988"/>
                    <a:pt x="4086" y="88285"/>
                    <a:pt x="3287" y="88331"/>
                  </a:cubicBezTo>
                  <a:lnTo>
                    <a:pt x="3104" y="88331"/>
                  </a:lnTo>
                  <a:cubicBezTo>
                    <a:pt x="2283" y="88308"/>
                    <a:pt x="1575" y="88034"/>
                    <a:pt x="1187" y="87212"/>
                  </a:cubicBezTo>
                  <a:cubicBezTo>
                    <a:pt x="845" y="86436"/>
                    <a:pt x="1004" y="85569"/>
                    <a:pt x="1666" y="84998"/>
                  </a:cubicBezTo>
                  <a:cubicBezTo>
                    <a:pt x="1872" y="84816"/>
                    <a:pt x="2191" y="84770"/>
                    <a:pt x="2465" y="84679"/>
                  </a:cubicBezTo>
                  <a:cubicBezTo>
                    <a:pt x="2486" y="84674"/>
                    <a:pt x="2508" y="84672"/>
                    <a:pt x="2530" y="84672"/>
                  </a:cubicBezTo>
                  <a:cubicBezTo>
                    <a:pt x="2569" y="84672"/>
                    <a:pt x="2609" y="84677"/>
                    <a:pt x="2642" y="84677"/>
                  </a:cubicBezTo>
                  <a:cubicBezTo>
                    <a:pt x="2673" y="84677"/>
                    <a:pt x="2700" y="84673"/>
                    <a:pt x="2716" y="84656"/>
                  </a:cubicBezTo>
                  <a:cubicBezTo>
                    <a:pt x="2993" y="84448"/>
                    <a:pt x="3249" y="84365"/>
                    <a:pt x="3489" y="84365"/>
                  </a:cubicBezTo>
                  <a:close/>
                  <a:moveTo>
                    <a:pt x="112657" y="1"/>
                  </a:moveTo>
                  <a:cubicBezTo>
                    <a:pt x="112087" y="1"/>
                    <a:pt x="111512" y="22"/>
                    <a:pt x="110931" y="66"/>
                  </a:cubicBezTo>
                  <a:cubicBezTo>
                    <a:pt x="105316" y="499"/>
                    <a:pt x="100203" y="2280"/>
                    <a:pt x="95547" y="5224"/>
                  </a:cubicBezTo>
                  <a:cubicBezTo>
                    <a:pt x="90251" y="8602"/>
                    <a:pt x="86485" y="13418"/>
                    <a:pt x="83427" y="18714"/>
                  </a:cubicBezTo>
                  <a:cubicBezTo>
                    <a:pt x="80003" y="24648"/>
                    <a:pt x="78063" y="31131"/>
                    <a:pt x="76944" y="37864"/>
                  </a:cubicBezTo>
                  <a:cubicBezTo>
                    <a:pt x="76237" y="42132"/>
                    <a:pt x="75392" y="46355"/>
                    <a:pt x="74137" y="50509"/>
                  </a:cubicBezTo>
                  <a:cubicBezTo>
                    <a:pt x="72950" y="54390"/>
                    <a:pt x="71443" y="58156"/>
                    <a:pt x="69184" y="61602"/>
                  </a:cubicBezTo>
                  <a:cubicBezTo>
                    <a:pt x="65509" y="67149"/>
                    <a:pt x="60259" y="70618"/>
                    <a:pt x="54005" y="72696"/>
                  </a:cubicBezTo>
                  <a:cubicBezTo>
                    <a:pt x="50441" y="73884"/>
                    <a:pt x="46759" y="74267"/>
                    <a:pt x="43043" y="74267"/>
                  </a:cubicBezTo>
                  <a:cubicBezTo>
                    <a:pt x="42119" y="74267"/>
                    <a:pt x="41192" y="74243"/>
                    <a:pt x="40264" y="74202"/>
                  </a:cubicBezTo>
                  <a:cubicBezTo>
                    <a:pt x="36018" y="73997"/>
                    <a:pt x="31773" y="73768"/>
                    <a:pt x="27505" y="73540"/>
                  </a:cubicBezTo>
                  <a:cubicBezTo>
                    <a:pt x="25359" y="73631"/>
                    <a:pt x="23168" y="73745"/>
                    <a:pt x="20999" y="73837"/>
                  </a:cubicBezTo>
                  <a:cubicBezTo>
                    <a:pt x="15635" y="74065"/>
                    <a:pt x="10842" y="75777"/>
                    <a:pt x="6620" y="78995"/>
                  </a:cubicBezTo>
                  <a:cubicBezTo>
                    <a:pt x="5341" y="79954"/>
                    <a:pt x="3995" y="80890"/>
                    <a:pt x="3310" y="82373"/>
                  </a:cubicBezTo>
                  <a:cubicBezTo>
                    <a:pt x="2945" y="83172"/>
                    <a:pt x="2488" y="83697"/>
                    <a:pt x="1666" y="84085"/>
                  </a:cubicBezTo>
                  <a:cubicBezTo>
                    <a:pt x="457" y="84610"/>
                    <a:pt x="0" y="86048"/>
                    <a:pt x="411" y="87304"/>
                  </a:cubicBezTo>
                  <a:cubicBezTo>
                    <a:pt x="789" y="88395"/>
                    <a:pt x="1861" y="89100"/>
                    <a:pt x="3132" y="89100"/>
                  </a:cubicBezTo>
                  <a:cubicBezTo>
                    <a:pt x="3243" y="89100"/>
                    <a:pt x="3356" y="89095"/>
                    <a:pt x="3470" y="89084"/>
                  </a:cubicBezTo>
                  <a:cubicBezTo>
                    <a:pt x="4839" y="88970"/>
                    <a:pt x="5843" y="88057"/>
                    <a:pt x="6003" y="86779"/>
                  </a:cubicBezTo>
                  <a:cubicBezTo>
                    <a:pt x="6186" y="85386"/>
                    <a:pt x="5638" y="84451"/>
                    <a:pt x="4154" y="83789"/>
                  </a:cubicBezTo>
                  <a:cubicBezTo>
                    <a:pt x="3675" y="83583"/>
                    <a:pt x="3561" y="83332"/>
                    <a:pt x="3835" y="82944"/>
                  </a:cubicBezTo>
                  <a:cubicBezTo>
                    <a:pt x="4268" y="82351"/>
                    <a:pt x="4634" y="81666"/>
                    <a:pt x="5182" y="81164"/>
                  </a:cubicBezTo>
                  <a:cubicBezTo>
                    <a:pt x="8765" y="77923"/>
                    <a:pt x="12919" y="75663"/>
                    <a:pt x="17804" y="74932"/>
                  </a:cubicBezTo>
                  <a:cubicBezTo>
                    <a:pt x="20691" y="74494"/>
                    <a:pt x="23585" y="74354"/>
                    <a:pt x="26485" y="74354"/>
                  </a:cubicBezTo>
                  <a:cubicBezTo>
                    <a:pt x="29019" y="74354"/>
                    <a:pt x="31558" y="74461"/>
                    <a:pt x="34101" y="74567"/>
                  </a:cubicBezTo>
                  <a:cubicBezTo>
                    <a:pt x="37367" y="74692"/>
                    <a:pt x="40634" y="74893"/>
                    <a:pt x="43917" y="74893"/>
                  </a:cubicBezTo>
                  <a:cubicBezTo>
                    <a:pt x="44236" y="74893"/>
                    <a:pt x="44555" y="74891"/>
                    <a:pt x="44875" y="74887"/>
                  </a:cubicBezTo>
                  <a:cubicBezTo>
                    <a:pt x="49303" y="74818"/>
                    <a:pt x="53571" y="73905"/>
                    <a:pt x="57657" y="72079"/>
                  </a:cubicBezTo>
                  <a:cubicBezTo>
                    <a:pt x="63386" y="69523"/>
                    <a:pt x="67746" y="65597"/>
                    <a:pt x="70873" y="60324"/>
                  </a:cubicBezTo>
                  <a:cubicBezTo>
                    <a:pt x="72973" y="56786"/>
                    <a:pt x="74365" y="52952"/>
                    <a:pt x="75324" y="49003"/>
                  </a:cubicBezTo>
                  <a:cubicBezTo>
                    <a:pt x="76442" y="44324"/>
                    <a:pt x="77378" y="39599"/>
                    <a:pt x="78314" y="34874"/>
                  </a:cubicBezTo>
                  <a:cubicBezTo>
                    <a:pt x="79797" y="27433"/>
                    <a:pt x="82628" y="20585"/>
                    <a:pt x="87170" y="14423"/>
                  </a:cubicBezTo>
                  <a:cubicBezTo>
                    <a:pt x="91279" y="8853"/>
                    <a:pt x="96414" y="4653"/>
                    <a:pt x="103125" y="2394"/>
                  </a:cubicBezTo>
                  <a:cubicBezTo>
                    <a:pt x="106357" y="1322"/>
                    <a:pt x="109631" y="754"/>
                    <a:pt x="112980" y="754"/>
                  </a:cubicBezTo>
                  <a:cubicBezTo>
                    <a:pt x="113911" y="754"/>
                    <a:pt x="114849" y="798"/>
                    <a:pt x="115793" y="887"/>
                  </a:cubicBezTo>
                  <a:cubicBezTo>
                    <a:pt x="118988" y="1207"/>
                    <a:pt x="121910" y="2371"/>
                    <a:pt x="124786" y="3626"/>
                  </a:cubicBezTo>
                  <a:cubicBezTo>
                    <a:pt x="126247" y="4243"/>
                    <a:pt x="127685" y="5041"/>
                    <a:pt x="128963" y="5977"/>
                  </a:cubicBezTo>
                  <a:cubicBezTo>
                    <a:pt x="133323" y="9150"/>
                    <a:pt x="136541" y="13213"/>
                    <a:pt x="138915" y="17961"/>
                  </a:cubicBezTo>
                  <a:cubicBezTo>
                    <a:pt x="140558" y="21247"/>
                    <a:pt x="142316" y="24466"/>
                    <a:pt x="144142" y="27661"/>
                  </a:cubicBezTo>
                  <a:cubicBezTo>
                    <a:pt x="144713" y="28666"/>
                    <a:pt x="145557" y="29533"/>
                    <a:pt x="146425" y="30309"/>
                  </a:cubicBezTo>
                  <a:cubicBezTo>
                    <a:pt x="149323" y="32934"/>
                    <a:pt x="152838" y="34463"/>
                    <a:pt x="156650" y="35353"/>
                  </a:cubicBezTo>
                  <a:cubicBezTo>
                    <a:pt x="158453" y="35764"/>
                    <a:pt x="160234" y="36244"/>
                    <a:pt x="161969" y="36814"/>
                  </a:cubicBezTo>
                  <a:cubicBezTo>
                    <a:pt x="162904" y="37111"/>
                    <a:pt x="163840" y="37545"/>
                    <a:pt x="164593" y="38138"/>
                  </a:cubicBezTo>
                  <a:cubicBezTo>
                    <a:pt x="165917" y="39234"/>
                    <a:pt x="167310" y="40375"/>
                    <a:pt x="168314" y="41744"/>
                  </a:cubicBezTo>
                  <a:cubicBezTo>
                    <a:pt x="171966" y="46720"/>
                    <a:pt x="172628" y="52153"/>
                    <a:pt x="170186" y="57791"/>
                  </a:cubicBezTo>
                  <a:cubicBezTo>
                    <a:pt x="168793" y="61055"/>
                    <a:pt x="166785" y="64045"/>
                    <a:pt x="164593" y="66898"/>
                  </a:cubicBezTo>
                  <a:cubicBezTo>
                    <a:pt x="160348" y="72467"/>
                    <a:pt x="156148" y="78082"/>
                    <a:pt x="152747" y="84199"/>
                  </a:cubicBezTo>
                  <a:cubicBezTo>
                    <a:pt x="150487" y="88262"/>
                    <a:pt x="149346" y="92553"/>
                    <a:pt x="149962" y="97164"/>
                  </a:cubicBezTo>
                  <a:cubicBezTo>
                    <a:pt x="150807" y="103532"/>
                    <a:pt x="153980" y="108463"/>
                    <a:pt x="159846" y="111498"/>
                  </a:cubicBezTo>
                  <a:cubicBezTo>
                    <a:pt x="165050" y="114192"/>
                    <a:pt x="170597" y="115927"/>
                    <a:pt x="176577" y="116155"/>
                  </a:cubicBezTo>
                  <a:cubicBezTo>
                    <a:pt x="177232" y="116182"/>
                    <a:pt x="177887" y="116198"/>
                    <a:pt x="178541" y="116198"/>
                  </a:cubicBezTo>
                  <a:cubicBezTo>
                    <a:pt x="181207" y="116198"/>
                    <a:pt x="183848" y="115926"/>
                    <a:pt x="186414" y="114991"/>
                  </a:cubicBezTo>
                  <a:cubicBezTo>
                    <a:pt x="187784" y="114489"/>
                    <a:pt x="189176" y="113986"/>
                    <a:pt x="190569" y="113461"/>
                  </a:cubicBezTo>
                  <a:cubicBezTo>
                    <a:pt x="195636" y="111544"/>
                    <a:pt x="199630" y="108257"/>
                    <a:pt x="202826" y="104012"/>
                  </a:cubicBezTo>
                  <a:cubicBezTo>
                    <a:pt x="203008" y="103784"/>
                    <a:pt x="203191" y="103510"/>
                    <a:pt x="203260" y="103213"/>
                  </a:cubicBezTo>
                  <a:cubicBezTo>
                    <a:pt x="203305" y="103076"/>
                    <a:pt x="203123" y="102893"/>
                    <a:pt x="203054" y="102711"/>
                  </a:cubicBezTo>
                  <a:cubicBezTo>
                    <a:pt x="202894" y="102802"/>
                    <a:pt x="202666" y="102825"/>
                    <a:pt x="202575" y="102939"/>
                  </a:cubicBezTo>
                  <a:cubicBezTo>
                    <a:pt x="201936" y="103806"/>
                    <a:pt x="201365" y="104742"/>
                    <a:pt x="200635" y="105541"/>
                  </a:cubicBezTo>
                  <a:cubicBezTo>
                    <a:pt x="197256" y="109284"/>
                    <a:pt x="193079" y="111772"/>
                    <a:pt x="188286" y="113598"/>
                  </a:cubicBezTo>
                  <a:cubicBezTo>
                    <a:pt x="184892" y="114875"/>
                    <a:pt x="181489" y="115405"/>
                    <a:pt x="178042" y="115405"/>
                  </a:cubicBezTo>
                  <a:cubicBezTo>
                    <a:pt x="176064" y="115405"/>
                    <a:pt x="174071" y="115230"/>
                    <a:pt x="172057" y="114922"/>
                  </a:cubicBezTo>
                  <a:cubicBezTo>
                    <a:pt x="168565" y="114374"/>
                    <a:pt x="165301" y="113142"/>
                    <a:pt x="162083" y="111750"/>
                  </a:cubicBezTo>
                  <a:cubicBezTo>
                    <a:pt x="158590" y="110243"/>
                    <a:pt x="155669" y="108143"/>
                    <a:pt x="153592" y="104925"/>
                  </a:cubicBezTo>
                  <a:cubicBezTo>
                    <a:pt x="151629" y="101912"/>
                    <a:pt x="150602" y="98671"/>
                    <a:pt x="150533" y="95133"/>
                  </a:cubicBezTo>
                  <a:cubicBezTo>
                    <a:pt x="150465" y="91344"/>
                    <a:pt x="151583" y="87851"/>
                    <a:pt x="153432" y="84519"/>
                  </a:cubicBezTo>
                  <a:cubicBezTo>
                    <a:pt x="156285" y="79383"/>
                    <a:pt x="159686" y="74590"/>
                    <a:pt x="163247" y="69934"/>
                  </a:cubicBezTo>
                  <a:cubicBezTo>
                    <a:pt x="165666" y="66784"/>
                    <a:pt x="167949" y="63565"/>
                    <a:pt x="169912" y="60119"/>
                  </a:cubicBezTo>
                  <a:cubicBezTo>
                    <a:pt x="172833" y="54960"/>
                    <a:pt x="173244" y="49619"/>
                    <a:pt x="170688" y="44232"/>
                  </a:cubicBezTo>
                  <a:cubicBezTo>
                    <a:pt x="168862" y="40352"/>
                    <a:pt x="165986" y="37385"/>
                    <a:pt x="161717" y="35924"/>
                  </a:cubicBezTo>
                  <a:cubicBezTo>
                    <a:pt x="160531" y="35536"/>
                    <a:pt x="159298" y="35194"/>
                    <a:pt x="158088" y="34920"/>
                  </a:cubicBezTo>
                  <a:cubicBezTo>
                    <a:pt x="155669" y="34372"/>
                    <a:pt x="153272" y="33756"/>
                    <a:pt x="151081" y="32592"/>
                  </a:cubicBezTo>
                  <a:cubicBezTo>
                    <a:pt x="148753" y="31359"/>
                    <a:pt x="146493" y="29989"/>
                    <a:pt x="145078" y="27753"/>
                  </a:cubicBezTo>
                  <a:cubicBezTo>
                    <a:pt x="143594" y="25379"/>
                    <a:pt x="142247" y="22914"/>
                    <a:pt x="140969" y="20426"/>
                  </a:cubicBezTo>
                  <a:cubicBezTo>
                    <a:pt x="139303" y="17230"/>
                    <a:pt x="137797" y="13966"/>
                    <a:pt x="135446" y="11136"/>
                  </a:cubicBezTo>
                  <a:cubicBezTo>
                    <a:pt x="132273" y="7301"/>
                    <a:pt x="128575" y="4197"/>
                    <a:pt x="123805" y="2371"/>
                  </a:cubicBezTo>
                  <a:cubicBezTo>
                    <a:pt x="120182" y="977"/>
                    <a:pt x="116542" y="1"/>
                    <a:pt x="1126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2874936" y="3490132"/>
              <a:ext cx="238622" cy="151759"/>
            </a:xfrm>
            <a:custGeom>
              <a:avLst/>
              <a:gdLst/>
              <a:ahLst/>
              <a:cxnLst/>
              <a:rect l="l" t="t" r="r" b="b"/>
              <a:pathLst>
                <a:path w="13329" h="8477" extrusionOk="0">
                  <a:moveTo>
                    <a:pt x="7316" y="1"/>
                  </a:moveTo>
                  <a:cubicBezTo>
                    <a:pt x="7191" y="1"/>
                    <a:pt x="7069" y="55"/>
                    <a:pt x="7020" y="173"/>
                  </a:cubicBezTo>
                  <a:cubicBezTo>
                    <a:pt x="6130" y="2136"/>
                    <a:pt x="5765" y="4236"/>
                    <a:pt x="5149" y="6267"/>
                  </a:cubicBezTo>
                  <a:cubicBezTo>
                    <a:pt x="5080" y="6496"/>
                    <a:pt x="5012" y="6724"/>
                    <a:pt x="4920" y="6975"/>
                  </a:cubicBezTo>
                  <a:cubicBezTo>
                    <a:pt x="4897" y="7021"/>
                    <a:pt x="4852" y="7295"/>
                    <a:pt x="4783" y="7340"/>
                  </a:cubicBezTo>
                  <a:cubicBezTo>
                    <a:pt x="4740" y="7383"/>
                    <a:pt x="4738" y="7406"/>
                    <a:pt x="4738" y="7406"/>
                  </a:cubicBezTo>
                  <a:cubicBezTo>
                    <a:pt x="4738" y="7406"/>
                    <a:pt x="4740" y="7378"/>
                    <a:pt x="4692" y="7317"/>
                  </a:cubicBezTo>
                  <a:cubicBezTo>
                    <a:pt x="4555" y="7112"/>
                    <a:pt x="4487" y="6701"/>
                    <a:pt x="4395" y="6473"/>
                  </a:cubicBezTo>
                  <a:cubicBezTo>
                    <a:pt x="4304" y="6199"/>
                    <a:pt x="4213" y="5925"/>
                    <a:pt x="4121" y="5651"/>
                  </a:cubicBezTo>
                  <a:cubicBezTo>
                    <a:pt x="3733" y="4556"/>
                    <a:pt x="3345" y="3437"/>
                    <a:pt x="2980" y="2342"/>
                  </a:cubicBezTo>
                  <a:cubicBezTo>
                    <a:pt x="2913" y="2181"/>
                    <a:pt x="2744" y="2075"/>
                    <a:pt x="2584" y="2075"/>
                  </a:cubicBezTo>
                  <a:cubicBezTo>
                    <a:pt x="2470" y="2075"/>
                    <a:pt x="2361" y="2128"/>
                    <a:pt x="2295" y="2250"/>
                  </a:cubicBezTo>
                  <a:cubicBezTo>
                    <a:pt x="1519" y="3643"/>
                    <a:pt x="812" y="5035"/>
                    <a:pt x="127" y="6473"/>
                  </a:cubicBezTo>
                  <a:cubicBezTo>
                    <a:pt x="1" y="6756"/>
                    <a:pt x="266" y="7018"/>
                    <a:pt x="503" y="7018"/>
                  </a:cubicBezTo>
                  <a:cubicBezTo>
                    <a:pt x="609" y="7018"/>
                    <a:pt x="710" y="6965"/>
                    <a:pt x="766" y="6838"/>
                  </a:cubicBezTo>
                  <a:cubicBezTo>
                    <a:pt x="1337" y="5651"/>
                    <a:pt x="1930" y="4487"/>
                    <a:pt x="2546" y="3346"/>
                  </a:cubicBezTo>
                  <a:cubicBezTo>
                    <a:pt x="2912" y="4396"/>
                    <a:pt x="3277" y="5446"/>
                    <a:pt x="3642" y="6496"/>
                  </a:cubicBezTo>
                  <a:cubicBezTo>
                    <a:pt x="3802" y="6975"/>
                    <a:pt x="3893" y="7660"/>
                    <a:pt x="4304" y="8025"/>
                  </a:cubicBezTo>
                  <a:cubicBezTo>
                    <a:pt x="4441" y="8152"/>
                    <a:pt x="4608" y="8212"/>
                    <a:pt x="4771" y="8212"/>
                  </a:cubicBezTo>
                  <a:cubicBezTo>
                    <a:pt x="4989" y="8212"/>
                    <a:pt x="5201" y="8106"/>
                    <a:pt x="5331" y="7911"/>
                  </a:cubicBezTo>
                  <a:cubicBezTo>
                    <a:pt x="5651" y="7432"/>
                    <a:pt x="5788" y="6747"/>
                    <a:pt x="5925" y="6222"/>
                  </a:cubicBezTo>
                  <a:cubicBezTo>
                    <a:pt x="6107" y="5583"/>
                    <a:pt x="6267" y="4944"/>
                    <a:pt x="6450" y="4327"/>
                  </a:cubicBezTo>
                  <a:cubicBezTo>
                    <a:pt x="6655" y="3437"/>
                    <a:pt x="6906" y="2570"/>
                    <a:pt x="7203" y="1702"/>
                  </a:cubicBezTo>
                  <a:cubicBezTo>
                    <a:pt x="7363" y="2638"/>
                    <a:pt x="7522" y="3574"/>
                    <a:pt x="7705" y="4510"/>
                  </a:cubicBezTo>
                  <a:cubicBezTo>
                    <a:pt x="7819" y="5172"/>
                    <a:pt x="7910" y="5811"/>
                    <a:pt x="8047" y="6473"/>
                  </a:cubicBezTo>
                  <a:cubicBezTo>
                    <a:pt x="8162" y="6998"/>
                    <a:pt x="8253" y="7683"/>
                    <a:pt x="8527" y="8185"/>
                  </a:cubicBezTo>
                  <a:cubicBezTo>
                    <a:pt x="8643" y="8378"/>
                    <a:pt x="8831" y="8477"/>
                    <a:pt x="9023" y="8477"/>
                  </a:cubicBezTo>
                  <a:cubicBezTo>
                    <a:pt x="9171" y="8477"/>
                    <a:pt x="9320" y="8418"/>
                    <a:pt x="9440" y="8299"/>
                  </a:cubicBezTo>
                  <a:cubicBezTo>
                    <a:pt x="9851" y="7865"/>
                    <a:pt x="10056" y="7180"/>
                    <a:pt x="10307" y="6655"/>
                  </a:cubicBezTo>
                  <a:cubicBezTo>
                    <a:pt x="10764" y="5720"/>
                    <a:pt x="11197" y="4784"/>
                    <a:pt x="11745" y="3894"/>
                  </a:cubicBezTo>
                  <a:cubicBezTo>
                    <a:pt x="11951" y="4350"/>
                    <a:pt x="11973" y="4966"/>
                    <a:pt x="12087" y="5423"/>
                  </a:cubicBezTo>
                  <a:lnTo>
                    <a:pt x="12544" y="7569"/>
                  </a:lnTo>
                  <a:cubicBezTo>
                    <a:pt x="12590" y="7753"/>
                    <a:pt x="12733" y="7833"/>
                    <a:pt x="12881" y="7833"/>
                  </a:cubicBezTo>
                  <a:cubicBezTo>
                    <a:pt x="13099" y="7833"/>
                    <a:pt x="13329" y="7658"/>
                    <a:pt x="13274" y="7386"/>
                  </a:cubicBezTo>
                  <a:cubicBezTo>
                    <a:pt x="13092" y="6541"/>
                    <a:pt x="12909" y="5720"/>
                    <a:pt x="12727" y="4875"/>
                  </a:cubicBezTo>
                  <a:cubicBezTo>
                    <a:pt x="12567" y="4213"/>
                    <a:pt x="12498" y="3460"/>
                    <a:pt x="11996" y="2958"/>
                  </a:cubicBezTo>
                  <a:cubicBezTo>
                    <a:pt x="11918" y="2880"/>
                    <a:pt x="11823" y="2843"/>
                    <a:pt x="11730" y="2843"/>
                  </a:cubicBezTo>
                  <a:cubicBezTo>
                    <a:pt x="11604" y="2843"/>
                    <a:pt x="11481" y="2909"/>
                    <a:pt x="11403" y="3026"/>
                  </a:cubicBezTo>
                  <a:cubicBezTo>
                    <a:pt x="10878" y="3780"/>
                    <a:pt x="10467" y="4601"/>
                    <a:pt x="10079" y="5423"/>
                  </a:cubicBezTo>
                  <a:cubicBezTo>
                    <a:pt x="9896" y="5811"/>
                    <a:pt x="9714" y="6199"/>
                    <a:pt x="9531" y="6587"/>
                  </a:cubicBezTo>
                  <a:cubicBezTo>
                    <a:pt x="9417" y="6815"/>
                    <a:pt x="9303" y="7044"/>
                    <a:pt x="9211" y="7249"/>
                  </a:cubicBezTo>
                  <a:cubicBezTo>
                    <a:pt x="9166" y="7295"/>
                    <a:pt x="9120" y="7454"/>
                    <a:pt x="9052" y="7569"/>
                  </a:cubicBezTo>
                  <a:cubicBezTo>
                    <a:pt x="9006" y="7386"/>
                    <a:pt x="8960" y="7112"/>
                    <a:pt x="8938" y="7021"/>
                  </a:cubicBezTo>
                  <a:cubicBezTo>
                    <a:pt x="8869" y="6747"/>
                    <a:pt x="8801" y="6473"/>
                    <a:pt x="8755" y="6199"/>
                  </a:cubicBezTo>
                  <a:cubicBezTo>
                    <a:pt x="8618" y="5537"/>
                    <a:pt x="8504" y="4898"/>
                    <a:pt x="8390" y="4236"/>
                  </a:cubicBezTo>
                  <a:cubicBezTo>
                    <a:pt x="8162" y="2912"/>
                    <a:pt x="7933" y="1588"/>
                    <a:pt x="7682" y="264"/>
                  </a:cubicBezTo>
                  <a:cubicBezTo>
                    <a:pt x="7656" y="96"/>
                    <a:pt x="7482" y="1"/>
                    <a:pt x="73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4941958" y="2748127"/>
              <a:ext cx="263220" cy="196569"/>
            </a:xfrm>
            <a:custGeom>
              <a:avLst/>
              <a:gdLst/>
              <a:ahLst/>
              <a:cxnLst/>
              <a:rect l="l" t="t" r="r" b="b"/>
              <a:pathLst>
                <a:path w="14703" h="10980" extrusionOk="0">
                  <a:moveTo>
                    <a:pt x="5483" y="0"/>
                  </a:moveTo>
                  <a:cubicBezTo>
                    <a:pt x="4872" y="0"/>
                    <a:pt x="3928" y="566"/>
                    <a:pt x="3610" y="717"/>
                  </a:cubicBezTo>
                  <a:cubicBezTo>
                    <a:pt x="2491" y="1265"/>
                    <a:pt x="1396" y="1859"/>
                    <a:pt x="346" y="2520"/>
                  </a:cubicBezTo>
                  <a:cubicBezTo>
                    <a:pt x="0" y="2732"/>
                    <a:pt x="203" y="3217"/>
                    <a:pt x="521" y="3217"/>
                  </a:cubicBezTo>
                  <a:cubicBezTo>
                    <a:pt x="581" y="3217"/>
                    <a:pt x="645" y="3200"/>
                    <a:pt x="711" y="3160"/>
                  </a:cubicBezTo>
                  <a:cubicBezTo>
                    <a:pt x="1578" y="2612"/>
                    <a:pt x="2446" y="2110"/>
                    <a:pt x="3359" y="1653"/>
                  </a:cubicBezTo>
                  <a:cubicBezTo>
                    <a:pt x="3815" y="1402"/>
                    <a:pt x="4272" y="1197"/>
                    <a:pt x="4751" y="991"/>
                  </a:cubicBezTo>
                  <a:cubicBezTo>
                    <a:pt x="4842" y="946"/>
                    <a:pt x="4956" y="900"/>
                    <a:pt x="5048" y="831"/>
                  </a:cubicBezTo>
                  <a:cubicBezTo>
                    <a:pt x="5116" y="809"/>
                    <a:pt x="5162" y="786"/>
                    <a:pt x="5207" y="763"/>
                  </a:cubicBezTo>
                  <a:cubicBezTo>
                    <a:pt x="5237" y="723"/>
                    <a:pt x="5254" y="705"/>
                    <a:pt x="5260" y="705"/>
                  </a:cubicBezTo>
                  <a:lnTo>
                    <a:pt x="5260" y="705"/>
                  </a:lnTo>
                  <a:cubicBezTo>
                    <a:pt x="5267" y="705"/>
                    <a:pt x="5256" y="734"/>
                    <a:pt x="5230" y="786"/>
                  </a:cubicBezTo>
                  <a:cubicBezTo>
                    <a:pt x="5253" y="968"/>
                    <a:pt x="5070" y="1311"/>
                    <a:pt x="5002" y="1470"/>
                  </a:cubicBezTo>
                  <a:cubicBezTo>
                    <a:pt x="4340" y="3251"/>
                    <a:pt x="3404" y="4963"/>
                    <a:pt x="2993" y="6834"/>
                  </a:cubicBezTo>
                  <a:cubicBezTo>
                    <a:pt x="2938" y="7074"/>
                    <a:pt x="3136" y="7284"/>
                    <a:pt x="3370" y="7284"/>
                  </a:cubicBezTo>
                  <a:cubicBezTo>
                    <a:pt x="3426" y="7284"/>
                    <a:pt x="3484" y="7272"/>
                    <a:pt x="3541" y="7245"/>
                  </a:cubicBezTo>
                  <a:cubicBezTo>
                    <a:pt x="5915" y="5990"/>
                    <a:pt x="7604" y="3799"/>
                    <a:pt x="9864" y="2383"/>
                  </a:cubicBezTo>
                  <a:lnTo>
                    <a:pt x="9864" y="2383"/>
                  </a:lnTo>
                  <a:lnTo>
                    <a:pt x="6486" y="9459"/>
                  </a:lnTo>
                  <a:cubicBezTo>
                    <a:pt x="6361" y="9729"/>
                    <a:pt x="6519" y="10017"/>
                    <a:pt x="6805" y="10017"/>
                  </a:cubicBezTo>
                  <a:cubicBezTo>
                    <a:pt x="6834" y="10017"/>
                    <a:pt x="6865" y="10013"/>
                    <a:pt x="6897" y="10007"/>
                  </a:cubicBezTo>
                  <a:cubicBezTo>
                    <a:pt x="7924" y="9756"/>
                    <a:pt x="8723" y="9071"/>
                    <a:pt x="9521" y="8455"/>
                  </a:cubicBezTo>
                  <a:cubicBezTo>
                    <a:pt x="10503" y="7679"/>
                    <a:pt x="11484" y="6926"/>
                    <a:pt x="12466" y="6195"/>
                  </a:cubicBezTo>
                  <a:cubicBezTo>
                    <a:pt x="12656" y="6069"/>
                    <a:pt x="13550" y="5336"/>
                    <a:pt x="13791" y="5336"/>
                  </a:cubicBezTo>
                  <a:cubicBezTo>
                    <a:pt x="13810" y="5336"/>
                    <a:pt x="13825" y="5341"/>
                    <a:pt x="13835" y="5351"/>
                  </a:cubicBezTo>
                  <a:cubicBezTo>
                    <a:pt x="13904" y="5442"/>
                    <a:pt x="13630" y="6058"/>
                    <a:pt x="13607" y="6150"/>
                  </a:cubicBezTo>
                  <a:cubicBezTo>
                    <a:pt x="13539" y="6424"/>
                    <a:pt x="13447" y="6720"/>
                    <a:pt x="13356" y="6994"/>
                  </a:cubicBezTo>
                  <a:cubicBezTo>
                    <a:pt x="13037" y="8181"/>
                    <a:pt x="12694" y="9368"/>
                    <a:pt x="12329" y="10532"/>
                  </a:cubicBezTo>
                  <a:cubicBezTo>
                    <a:pt x="12261" y="10804"/>
                    <a:pt x="12485" y="10979"/>
                    <a:pt x="12706" y="10979"/>
                  </a:cubicBezTo>
                  <a:cubicBezTo>
                    <a:pt x="12856" y="10979"/>
                    <a:pt x="13004" y="10899"/>
                    <a:pt x="13059" y="10715"/>
                  </a:cubicBezTo>
                  <a:cubicBezTo>
                    <a:pt x="13447" y="9368"/>
                    <a:pt x="13835" y="8021"/>
                    <a:pt x="14223" y="6675"/>
                  </a:cubicBezTo>
                  <a:cubicBezTo>
                    <a:pt x="14360" y="6195"/>
                    <a:pt x="14703" y="5511"/>
                    <a:pt x="14566" y="5008"/>
                  </a:cubicBezTo>
                  <a:cubicBezTo>
                    <a:pt x="14461" y="4678"/>
                    <a:pt x="14187" y="4535"/>
                    <a:pt x="13895" y="4535"/>
                  </a:cubicBezTo>
                  <a:cubicBezTo>
                    <a:pt x="13744" y="4535"/>
                    <a:pt x="13588" y="4573"/>
                    <a:pt x="13447" y="4643"/>
                  </a:cubicBezTo>
                  <a:cubicBezTo>
                    <a:pt x="12831" y="4940"/>
                    <a:pt x="12283" y="5442"/>
                    <a:pt x="11758" y="5830"/>
                  </a:cubicBezTo>
                  <a:cubicBezTo>
                    <a:pt x="11210" y="6241"/>
                    <a:pt x="10663" y="6652"/>
                    <a:pt x="10115" y="7063"/>
                  </a:cubicBezTo>
                  <a:cubicBezTo>
                    <a:pt x="9293" y="7679"/>
                    <a:pt x="8471" y="8501"/>
                    <a:pt x="7513" y="8980"/>
                  </a:cubicBezTo>
                  <a:lnTo>
                    <a:pt x="11005" y="1676"/>
                  </a:lnTo>
                  <a:cubicBezTo>
                    <a:pt x="11137" y="1412"/>
                    <a:pt x="10943" y="1133"/>
                    <a:pt x="10678" y="1133"/>
                  </a:cubicBezTo>
                  <a:cubicBezTo>
                    <a:pt x="10622" y="1133"/>
                    <a:pt x="10563" y="1146"/>
                    <a:pt x="10503" y="1174"/>
                  </a:cubicBezTo>
                  <a:cubicBezTo>
                    <a:pt x="7992" y="2406"/>
                    <a:pt x="6257" y="4666"/>
                    <a:pt x="3929" y="6172"/>
                  </a:cubicBezTo>
                  <a:cubicBezTo>
                    <a:pt x="4180" y="5305"/>
                    <a:pt x="4523" y="4483"/>
                    <a:pt x="4888" y="3662"/>
                  </a:cubicBezTo>
                  <a:cubicBezTo>
                    <a:pt x="5116" y="3137"/>
                    <a:pt x="5344" y="2612"/>
                    <a:pt x="5550" y="2087"/>
                  </a:cubicBezTo>
                  <a:cubicBezTo>
                    <a:pt x="5732" y="1630"/>
                    <a:pt x="6052" y="1060"/>
                    <a:pt x="6029" y="557"/>
                  </a:cubicBezTo>
                  <a:cubicBezTo>
                    <a:pt x="6014" y="144"/>
                    <a:pt x="5791" y="0"/>
                    <a:pt x="54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5033942" y="4055475"/>
              <a:ext cx="189229" cy="224837"/>
            </a:xfrm>
            <a:custGeom>
              <a:avLst/>
              <a:gdLst/>
              <a:ahLst/>
              <a:cxnLst/>
              <a:rect l="l" t="t" r="r" b="b"/>
              <a:pathLst>
                <a:path w="10570" h="12559" extrusionOk="0">
                  <a:moveTo>
                    <a:pt x="4798" y="1"/>
                  </a:moveTo>
                  <a:cubicBezTo>
                    <a:pt x="4790" y="1"/>
                    <a:pt x="4781" y="1"/>
                    <a:pt x="4771" y="2"/>
                  </a:cubicBezTo>
                  <a:cubicBezTo>
                    <a:pt x="3356" y="93"/>
                    <a:pt x="1964" y="344"/>
                    <a:pt x="640" y="801"/>
                  </a:cubicBezTo>
                  <a:cubicBezTo>
                    <a:pt x="229" y="944"/>
                    <a:pt x="336" y="1531"/>
                    <a:pt x="694" y="1531"/>
                  </a:cubicBezTo>
                  <a:cubicBezTo>
                    <a:pt x="734" y="1531"/>
                    <a:pt x="777" y="1524"/>
                    <a:pt x="823" y="1508"/>
                  </a:cubicBezTo>
                  <a:cubicBezTo>
                    <a:pt x="1827" y="1166"/>
                    <a:pt x="2877" y="938"/>
                    <a:pt x="3927" y="801"/>
                  </a:cubicBezTo>
                  <a:lnTo>
                    <a:pt x="3927" y="801"/>
                  </a:lnTo>
                  <a:cubicBezTo>
                    <a:pt x="2717" y="2239"/>
                    <a:pt x="1462" y="3654"/>
                    <a:pt x="161" y="5046"/>
                  </a:cubicBezTo>
                  <a:cubicBezTo>
                    <a:pt x="1" y="5206"/>
                    <a:pt x="24" y="5503"/>
                    <a:pt x="229" y="5617"/>
                  </a:cubicBezTo>
                  <a:cubicBezTo>
                    <a:pt x="482" y="5733"/>
                    <a:pt x="735" y="5780"/>
                    <a:pt x="989" y="5780"/>
                  </a:cubicBezTo>
                  <a:cubicBezTo>
                    <a:pt x="1287" y="5780"/>
                    <a:pt x="1588" y="5715"/>
                    <a:pt x="1895" y="5617"/>
                  </a:cubicBezTo>
                  <a:cubicBezTo>
                    <a:pt x="2557" y="5388"/>
                    <a:pt x="3197" y="5115"/>
                    <a:pt x="3836" y="4863"/>
                  </a:cubicBezTo>
                  <a:cubicBezTo>
                    <a:pt x="5251" y="4361"/>
                    <a:pt x="6666" y="3859"/>
                    <a:pt x="8104" y="3448"/>
                  </a:cubicBezTo>
                  <a:cubicBezTo>
                    <a:pt x="8150" y="3425"/>
                    <a:pt x="8218" y="3403"/>
                    <a:pt x="8287" y="3380"/>
                  </a:cubicBezTo>
                  <a:lnTo>
                    <a:pt x="8287" y="3380"/>
                  </a:lnTo>
                  <a:cubicBezTo>
                    <a:pt x="8218" y="3494"/>
                    <a:pt x="8013" y="3654"/>
                    <a:pt x="7921" y="3745"/>
                  </a:cubicBezTo>
                  <a:cubicBezTo>
                    <a:pt x="7670" y="3996"/>
                    <a:pt x="7419" y="4247"/>
                    <a:pt x="7168" y="4498"/>
                  </a:cubicBezTo>
                  <a:cubicBezTo>
                    <a:pt x="6597" y="5046"/>
                    <a:pt x="6050" y="5594"/>
                    <a:pt x="5479" y="6142"/>
                  </a:cubicBezTo>
                  <a:cubicBezTo>
                    <a:pt x="4406" y="7214"/>
                    <a:pt x="3356" y="8264"/>
                    <a:pt x="2283" y="9314"/>
                  </a:cubicBezTo>
                  <a:cubicBezTo>
                    <a:pt x="2062" y="9536"/>
                    <a:pt x="2214" y="9954"/>
                    <a:pt x="2504" y="9954"/>
                  </a:cubicBezTo>
                  <a:cubicBezTo>
                    <a:pt x="2543" y="9954"/>
                    <a:pt x="2583" y="9947"/>
                    <a:pt x="2626" y="9931"/>
                  </a:cubicBezTo>
                  <a:cubicBezTo>
                    <a:pt x="3858" y="9474"/>
                    <a:pt x="5091" y="9040"/>
                    <a:pt x="6346" y="8584"/>
                  </a:cubicBezTo>
                  <a:cubicBezTo>
                    <a:pt x="6940" y="8379"/>
                    <a:pt x="7533" y="8150"/>
                    <a:pt x="8150" y="7945"/>
                  </a:cubicBezTo>
                  <a:cubicBezTo>
                    <a:pt x="8424" y="7831"/>
                    <a:pt x="8720" y="7739"/>
                    <a:pt x="8994" y="7625"/>
                  </a:cubicBezTo>
                  <a:cubicBezTo>
                    <a:pt x="9177" y="7557"/>
                    <a:pt x="9382" y="7466"/>
                    <a:pt x="9588" y="7443"/>
                  </a:cubicBezTo>
                  <a:lnTo>
                    <a:pt x="9588" y="7443"/>
                  </a:lnTo>
                  <a:cubicBezTo>
                    <a:pt x="8766" y="8972"/>
                    <a:pt x="7967" y="10501"/>
                    <a:pt x="7145" y="12031"/>
                  </a:cubicBezTo>
                  <a:cubicBezTo>
                    <a:pt x="6990" y="12310"/>
                    <a:pt x="7237" y="12558"/>
                    <a:pt x="7482" y="12558"/>
                  </a:cubicBezTo>
                  <a:cubicBezTo>
                    <a:pt x="7597" y="12558"/>
                    <a:pt x="7712" y="12504"/>
                    <a:pt x="7784" y="12373"/>
                  </a:cubicBezTo>
                  <a:cubicBezTo>
                    <a:pt x="8675" y="10707"/>
                    <a:pt x="9588" y="9018"/>
                    <a:pt x="10478" y="7351"/>
                  </a:cubicBezTo>
                  <a:cubicBezTo>
                    <a:pt x="10569" y="7192"/>
                    <a:pt x="10523" y="6941"/>
                    <a:pt x="10341" y="6849"/>
                  </a:cubicBezTo>
                  <a:cubicBezTo>
                    <a:pt x="10139" y="6753"/>
                    <a:pt x="9944" y="6714"/>
                    <a:pt x="9751" y="6714"/>
                  </a:cubicBezTo>
                  <a:cubicBezTo>
                    <a:pt x="9441" y="6714"/>
                    <a:pt x="9135" y="6814"/>
                    <a:pt x="8812" y="6941"/>
                  </a:cubicBezTo>
                  <a:cubicBezTo>
                    <a:pt x="8104" y="7192"/>
                    <a:pt x="7374" y="7443"/>
                    <a:pt x="6666" y="7717"/>
                  </a:cubicBezTo>
                  <a:cubicBezTo>
                    <a:pt x="5753" y="8036"/>
                    <a:pt x="4863" y="8356"/>
                    <a:pt x="3973" y="8675"/>
                  </a:cubicBezTo>
                  <a:cubicBezTo>
                    <a:pt x="4771" y="7876"/>
                    <a:pt x="5593" y="7078"/>
                    <a:pt x="6392" y="6279"/>
                  </a:cubicBezTo>
                  <a:lnTo>
                    <a:pt x="8195" y="4498"/>
                  </a:lnTo>
                  <a:cubicBezTo>
                    <a:pt x="8560" y="4133"/>
                    <a:pt x="9405" y="3562"/>
                    <a:pt x="9085" y="2969"/>
                  </a:cubicBezTo>
                  <a:cubicBezTo>
                    <a:pt x="8957" y="2721"/>
                    <a:pt x="8738" y="2641"/>
                    <a:pt x="8494" y="2641"/>
                  </a:cubicBezTo>
                  <a:cubicBezTo>
                    <a:pt x="8175" y="2641"/>
                    <a:pt x="7815" y="2777"/>
                    <a:pt x="7556" y="2855"/>
                  </a:cubicBezTo>
                  <a:cubicBezTo>
                    <a:pt x="6757" y="3106"/>
                    <a:pt x="5958" y="3357"/>
                    <a:pt x="5159" y="3631"/>
                  </a:cubicBezTo>
                  <a:cubicBezTo>
                    <a:pt x="4383" y="3905"/>
                    <a:pt x="3585" y="4202"/>
                    <a:pt x="2808" y="4498"/>
                  </a:cubicBezTo>
                  <a:cubicBezTo>
                    <a:pt x="2352" y="4658"/>
                    <a:pt x="1690" y="5023"/>
                    <a:pt x="1119" y="5069"/>
                  </a:cubicBezTo>
                  <a:cubicBezTo>
                    <a:pt x="2466" y="3631"/>
                    <a:pt x="3767" y="2147"/>
                    <a:pt x="5023" y="618"/>
                  </a:cubicBezTo>
                  <a:cubicBezTo>
                    <a:pt x="5200" y="396"/>
                    <a:pt x="5119" y="1"/>
                    <a:pt x="47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3" name="Google Shape;443;p2"/>
          <p:cNvGrpSpPr/>
          <p:nvPr/>
        </p:nvGrpSpPr>
        <p:grpSpPr>
          <a:xfrm>
            <a:off x="283250" y="2861446"/>
            <a:ext cx="1713263" cy="1039381"/>
            <a:chOff x="2218899" y="2411614"/>
            <a:chExt cx="1493429" cy="993767"/>
          </a:xfrm>
        </p:grpSpPr>
        <p:sp>
          <p:nvSpPr>
            <p:cNvPr id="444" name="Google Shape;444;p2"/>
            <p:cNvSpPr/>
            <p:nvPr/>
          </p:nvSpPr>
          <p:spPr>
            <a:xfrm>
              <a:off x="2523742" y="2566398"/>
              <a:ext cx="1180959" cy="838983"/>
            </a:xfrm>
            <a:custGeom>
              <a:avLst/>
              <a:gdLst/>
              <a:ahLst/>
              <a:cxnLst/>
              <a:rect l="l" t="t" r="r" b="b"/>
              <a:pathLst>
                <a:path w="54804" h="39526" extrusionOk="0">
                  <a:moveTo>
                    <a:pt x="45444" y="1"/>
                  </a:moveTo>
                  <a:cubicBezTo>
                    <a:pt x="44251" y="1"/>
                    <a:pt x="43061" y="58"/>
                    <a:pt x="41885" y="129"/>
                  </a:cubicBezTo>
                  <a:cubicBezTo>
                    <a:pt x="38803" y="289"/>
                    <a:pt x="35722" y="472"/>
                    <a:pt x="32663" y="631"/>
                  </a:cubicBezTo>
                  <a:cubicBezTo>
                    <a:pt x="26592" y="974"/>
                    <a:pt x="20520" y="1271"/>
                    <a:pt x="14449" y="1681"/>
                  </a:cubicBezTo>
                  <a:cubicBezTo>
                    <a:pt x="11458" y="1887"/>
                    <a:pt x="8468" y="2138"/>
                    <a:pt x="5501" y="2549"/>
                  </a:cubicBezTo>
                  <a:cubicBezTo>
                    <a:pt x="4268" y="2731"/>
                    <a:pt x="2876" y="2800"/>
                    <a:pt x="1780" y="3439"/>
                  </a:cubicBezTo>
                  <a:cubicBezTo>
                    <a:pt x="845" y="3964"/>
                    <a:pt x="342" y="4877"/>
                    <a:pt x="228" y="5927"/>
                  </a:cubicBezTo>
                  <a:cubicBezTo>
                    <a:pt x="137" y="6543"/>
                    <a:pt x="206" y="7182"/>
                    <a:pt x="320" y="7799"/>
                  </a:cubicBezTo>
                  <a:cubicBezTo>
                    <a:pt x="0" y="13163"/>
                    <a:pt x="69" y="18526"/>
                    <a:pt x="479" y="23890"/>
                  </a:cubicBezTo>
                  <a:cubicBezTo>
                    <a:pt x="708" y="26789"/>
                    <a:pt x="1050" y="29688"/>
                    <a:pt x="1484" y="32564"/>
                  </a:cubicBezTo>
                  <a:cubicBezTo>
                    <a:pt x="1712" y="33934"/>
                    <a:pt x="1849" y="35349"/>
                    <a:pt x="2214" y="36650"/>
                  </a:cubicBezTo>
                  <a:cubicBezTo>
                    <a:pt x="2534" y="37768"/>
                    <a:pt x="3218" y="38613"/>
                    <a:pt x="4383" y="38932"/>
                  </a:cubicBezTo>
                  <a:cubicBezTo>
                    <a:pt x="5661" y="39275"/>
                    <a:pt x="7099" y="39343"/>
                    <a:pt x="8423" y="39412"/>
                  </a:cubicBezTo>
                  <a:cubicBezTo>
                    <a:pt x="9906" y="39503"/>
                    <a:pt x="11413" y="39526"/>
                    <a:pt x="12919" y="39526"/>
                  </a:cubicBezTo>
                  <a:cubicBezTo>
                    <a:pt x="15978" y="39480"/>
                    <a:pt x="19036" y="39389"/>
                    <a:pt x="22072" y="39275"/>
                  </a:cubicBezTo>
                  <a:cubicBezTo>
                    <a:pt x="28235" y="39046"/>
                    <a:pt x="34375" y="38727"/>
                    <a:pt x="40515" y="38316"/>
                  </a:cubicBezTo>
                  <a:cubicBezTo>
                    <a:pt x="43505" y="38111"/>
                    <a:pt x="46518" y="37882"/>
                    <a:pt x="49508" y="37631"/>
                  </a:cubicBezTo>
                  <a:cubicBezTo>
                    <a:pt x="50695" y="37540"/>
                    <a:pt x="52202" y="37631"/>
                    <a:pt x="53206" y="36878"/>
                  </a:cubicBezTo>
                  <a:cubicBezTo>
                    <a:pt x="54119" y="36193"/>
                    <a:pt x="54302" y="34983"/>
                    <a:pt x="54438" y="33934"/>
                  </a:cubicBezTo>
                  <a:cubicBezTo>
                    <a:pt x="54804" y="31080"/>
                    <a:pt x="54712" y="28182"/>
                    <a:pt x="54530" y="25306"/>
                  </a:cubicBezTo>
                  <a:cubicBezTo>
                    <a:pt x="54370" y="22384"/>
                    <a:pt x="54096" y="19462"/>
                    <a:pt x="53754" y="16563"/>
                  </a:cubicBezTo>
                  <a:cubicBezTo>
                    <a:pt x="53411" y="13733"/>
                    <a:pt x="53000" y="10903"/>
                    <a:pt x="52498" y="8095"/>
                  </a:cubicBezTo>
                  <a:cubicBezTo>
                    <a:pt x="52224" y="6657"/>
                    <a:pt x="51951" y="5219"/>
                    <a:pt x="51654" y="3781"/>
                  </a:cubicBezTo>
                  <a:cubicBezTo>
                    <a:pt x="51426" y="2686"/>
                    <a:pt x="51357" y="1225"/>
                    <a:pt x="50239" y="586"/>
                  </a:cubicBezTo>
                  <a:cubicBezTo>
                    <a:pt x="49805" y="312"/>
                    <a:pt x="49280" y="221"/>
                    <a:pt x="48755" y="175"/>
                  </a:cubicBezTo>
                  <a:cubicBezTo>
                    <a:pt x="47979" y="61"/>
                    <a:pt x="47226" y="38"/>
                    <a:pt x="46450" y="15"/>
                  </a:cubicBezTo>
                  <a:cubicBezTo>
                    <a:pt x="46114" y="5"/>
                    <a:pt x="45779" y="1"/>
                    <a:pt x="4544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2"/>
            <p:cNvSpPr/>
            <p:nvPr/>
          </p:nvSpPr>
          <p:spPr>
            <a:xfrm>
              <a:off x="2491446" y="2539212"/>
              <a:ext cx="1220882" cy="843398"/>
            </a:xfrm>
            <a:custGeom>
              <a:avLst/>
              <a:gdLst/>
              <a:ahLst/>
              <a:cxnLst/>
              <a:rect l="l" t="t" r="r" b="b"/>
              <a:pathLst>
                <a:path w="54919" h="40169" extrusionOk="0">
                  <a:moveTo>
                    <a:pt x="42484" y="1"/>
                  </a:moveTo>
                  <a:cubicBezTo>
                    <a:pt x="40375" y="1"/>
                    <a:pt x="38262" y="133"/>
                    <a:pt x="36156" y="241"/>
                  </a:cubicBezTo>
                  <a:cubicBezTo>
                    <a:pt x="32458" y="424"/>
                    <a:pt x="28761" y="766"/>
                    <a:pt x="25086" y="1086"/>
                  </a:cubicBezTo>
                  <a:cubicBezTo>
                    <a:pt x="21457" y="1405"/>
                    <a:pt x="17827" y="1793"/>
                    <a:pt x="14221" y="2181"/>
                  </a:cubicBezTo>
                  <a:cubicBezTo>
                    <a:pt x="14061" y="2181"/>
                    <a:pt x="13902" y="2409"/>
                    <a:pt x="13742" y="2524"/>
                  </a:cubicBezTo>
                  <a:cubicBezTo>
                    <a:pt x="13924" y="2661"/>
                    <a:pt x="14084" y="2798"/>
                    <a:pt x="14290" y="2889"/>
                  </a:cubicBezTo>
                  <a:cubicBezTo>
                    <a:pt x="14318" y="2903"/>
                    <a:pt x="14353" y="2908"/>
                    <a:pt x="14392" y="2908"/>
                  </a:cubicBezTo>
                  <a:cubicBezTo>
                    <a:pt x="14478" y="2908"/>
                    <a:pt x="14583" y="2882"/>
                    <a:pt x="14678" y="2866"/>
                  </a:cubicBezTo>
                  <a:cubicBezTo>
                    <a:pt x="17029" y="2592"/>
                    <a:pt x="19402" y="2250"/>
                    <a:pt x="21753" y="2044"/>
                  </a:cubicBezTo>
                  <a:cubicBezTo>
                    <a:pt x="25017" y="1770"/>
                    <a:pt x="28259" y="1519"/>
                    <a:pt x="31523" y="1337"/>
                  </a:cubicBezTo>
                  <a:cubicBezTo>
                    <a:pt x="35334" y="1108"/>
                    <a:pt x="39146" y="880"/>
                    <a:pt x="42958" y="789"/>
                  </a:cubicBezTo>
                  <a:cubicBezTo>
                    <a:pt x="43028" y="788"/>
                    <a:pt x="43099" y="788"/>
                    <a:pt x="43169" y="788"/>
                  </a:cubicBezTo>
                  <a:cubicBezTo>
                    <a:pt x="44881" y="788"/>
                    <a:pt x="46612" y="1047"/>
                    <a:pt x="48322" y="1223"/>
                  </a:cubicBezTo>
                  <a:cubicBezTo>
                    <a:pt x="50148" y="1382"/>
                    <a:pt x="51107" y="2432"/>
                    <a:pt x="51312" y="4190"/>
                  </a:cubicBezTo>
                  <a:cubicBezTo>
                    <a:pt x="51837" y="8595"/>
                    <a:pt x="52431" y="13000"/>
                    <a:pt x="52887" y="17429"/>
                  </a:cubicBezTo>
                  <a:cubicBezTo>
                    <a:pt x="53366" y="21902"/>
                    <a:pt x="53709" y="26399"/>
                    <a:pt x="54074" y="30895"/>
                  </a:cubicBezTo>
                  <a:cubicBezTo>
                    <a:pt x="54234" y="32836"/>
                    <a:pt x="54165" y="34776"/>
                    <a:pt x="53618" y="36693"/>
                  </a:cubicBezTo>
                  <a:cubicBezTo>
                    <a:pt x="53389" y="37423"/>
                    <a:pt x="52910" y="37834"/>
                    <a:pt x="52180" y="37994"/>
                  </a:cubicBezTo>
                  <a:cubicBezTo>
                    <a:pt x="51792" y="38063"/>
                    <a:pt x="51426" y="38154"/>
                    <a:pt x="51038" y="38154"/>
                  </a:cubicBezTo>
                  <a:cubicBezTo>
                    <a:pt x="45857" y="38336"/>
                    <a:pt x="40653" y="38519"/>
                    <a:pt x="35471" y="38702"/>
                  </a:cubicBezTo>
                  <a:cubicBezTo>
                    <a:pt x="31842" y="38839"/>
                    <a:pt x="28190" y="38998"/>
                    <a:pt x="24561" y="39135"/>
                  </a:cubicBezTo>
                  <a:cubicBezTo>
                    <a:pt x="20567" y="39272"/>
                    <a:pt x="16549" y="39478"/>
                    <a:pt x="12555" y="39501"/>
                  </a:cubicBezTo>
                  <a:cubicBezTo>
                    <a:pt x="9793" y="39501"/>
                    <a:pt x="7031" y="39272"/>
                    <a:pt x="4292" y="39067"/>
                  </a:cubicBezTo>
                  <a:cubicBezTo>
                    <a:pt x="3014" y="38998"/>
                    <a:pt x="2489" y="38473"/>
                    <a:pt x="2215" y="37286"/>
                  </a:cubicBezTo>
                  <a:cubicBezTo>
                    <a:pt x="2032" y="36488"/>
                    <a:pt x="1850" y="35689"/>
                    <a:pt x="1804" y="34890"/>
                  </a:cubicBezTo>
                  <a:cubicBezTo>
                    <a:pt x="1507" y="30485"/>
                    <a:pt x="1233" y="26056"/>
                    <a:pt x="960" y="21651"/>
                  </a:cubicBezTo>
                  <a:cubicBezTo>
                    <a:pt x="868" y="20168"/>
                    <a:pt x="823" y="18684"/>
                    <a:pt x="708" y="17200"/>
                  </a:cubicBezTo>
                  <a:cubicBezTo>
                    <a:pt x="708" y="17018"/>
                    <a:pt x="412" y="16835"/>
                    <a:pt x="275" y="16675"/>
                  </a:cubicBezTo>
                  <a:cubicBezTo>
                    <a:pt x="184" y="16858"/>
                    <a:pt x="1" y="17063"/>
                    <a:pt x="1" y="17246"/>
                  </a:cubicBezTo>
                  <a:cubicBezTo>
                    <a:pt x="275" y="22496"/>
                    <a:pt x="526" y="27746"/>
                    <a:pt x="845" y="32995"/>
                  </a:cubicBezTo>
                  <a:cubicBezTo>
                    <a:pt x="960" y="34525"/>
                    <a:pt x="1233" y="36077"/>
                    <a:pt x="1507" y="37606"/>
                  </a:cubicBezTo>
                  <a:cubicBezTo>
                    <a:pt x="1736" y="38861"/>
                    <a:pt x="2603" y="39592"/>
                    <a:pt x="3904" y="39752"/>
                  </a:cubicBezTo>
                  <a:cubicBezTo>
                    <a:pt x="5182" y="39934"/>
                    <a:pt x="6483" y="40117"/>
                    <a:pt x="7784" y="40140"/>
                  </a:cubicBezTo>
                  <a:cubicBezTo>
                    <a:pt x="9496" y="40162"/>
                    <a:pt x="11202" y="40168"/>
                    <a:pt x="12931" y="40168"/>
                  </a:cubicBezTo>
                  <a:cubicBezTo>
                    <a:pt x="14660" y="40168"/>
                    <a:pt x="16412" y="40162"/>
                    <a:pt x="18216" y="40162"/>
                  </a:cubicBezTo>
                  <a:cubicBezTo>
                    <a:pt x="22073" y="39980"/>
                    <a:pt x="26113" y="39774"/>
                    <a:pt x="30153" y="39637"/>
                  </a:cubicBezTo>
                  <a:cubicBezTo>
                    <a:pt x="36111" y="39432"/>
                    <a:pt x="42068" y="39272"/>
                    <a:pt x="48025" y="39067"/>
                  </a:cubicBezTo>
                  <a:cubicBezTo>
                    <a:pt x="49235" y="39021"/>
                    <a:pt x="50445" y="38930"/>
                    <a:pt x="51655" y="38839"/>
                  </a:cubicBezTo>
                  <a:cubicBezTo>
                    <a:pt x="53321" y="38679"/>
                    <a:pt x="54097" y="38131"/>
                    <a:pt x="54416" y="36533"/>
                  </a:cubicBezTo>
                  <a:cubicBezTo>
                    <a:pt x="54713" y="35118"/>
                    <a:pt x="54919" y="33657"/>
                    <a:pt x="54873" y="32242"/>
                  </a:cubicBezTo>
                  <a:cubicBezTo>
                    <a:pt x="54759" y="29184"/>
                    <a:pt x="54531" y="26125"/>
                    <a:pt x="54234" y="23066"/>
                  </a:cubicBezTo>
                  <a:cubicBezTo>
                    <a:pt x="53709" y="17657"/>
                    <a:pt x="53138" y="12270"/>
                    <a:pt x="52499" y="6883"/>
                  </a:cubicBezTo>
                  <a:cubicBezTo>
                    <a:pt x="52317" y="5308"/>
                    <a:pt x="51883" y="3756"/>
                    <a:pt x="51426" y="2227"/>
                  </a:cubicBezTo>
                  <a:cubicBezTo>
                    <a:pt x="51289" y="1770"/>
                    <a:pt x="50764" y="1337"/>
                    <a:pt x="50308" y="1108"/>
                  </a:cubicBezTo>
                  <a:cubicBezTo>
                    <a:pt x="49669" y="766"/>
                    <a:pt x="48938" y="583"/>
                    <a:pt x="48208" y="447"/>
                  </a:cubicBezTo>
                  <a:cubicBezTo>
                    <a:pt x="46308" y="110"/>
                    <a:pt x="44397" y="1"/>
                    <a:pt x="424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2"/>
            <p:cNvSpPr/>
            <p:nvPr/>
          </p:nvSpPr>
          <p:spPr>
            <a:xfrm>
              <a:off x="2433424" y="2990527"/>
              <a:ext cx="25762" cy="123098"/>
            </a:xfrm>
            <a:custGeom>
              <a:avLst/>
              <a:gdLst/>
              <a:ahLst/>
              <a:cxnLst/>
              <a:rect l="l" t="t" r="r" b="b"/>
              <a:pathLst>
                <a:path w="1439" h="6876" extrusionOk="0">
                  <a:moveTo>
                    <a:pt x="263" y="1"/>
                  </a:moveTo>
                  <a:cubicBezTo>
                    <a:pt x="243" y="1"/>
                    <a:pt x="224" y="2"/>
                    <a:pt x="206" y="5"/>
                  </a:cubicBezTo>
                  <a:cubicBezTo>
                    <a:pt x="115" y="28"/>
                    <a:pt x="1" y="256"/>
                    <a:pt x="1" y="370"/>
                  </a:cubicBezTo>
                  <a:cubicBezTo>
                    <a:pt x="92" y="1785"/>
                    <a:pt x="183" y="3201"/>
                    <a:pt x="320" y="4616"/>
                  </a:cubicBezTo>
                  <a:cubicBezTo>
                    <a:pt x="366" y="5232"/>
                    <a:pt x="503" y="5871"/>
                    <a:pt x="640" y="6487"/>
                  </a:cubicBezTo>
                  <a:cubicBezTo>
                    <a:pt x="685" y="6647"/>
                    <a:pt x="937" y="6739"/>
                    <a:pt x="1096" y="6875"/>
                  </a:cubicBezTo>
                  <a:cubicBezTo>
                    <a:pt x="1210" y="6739"/>
                    <a:pt x="1325" y="6602"/>
                    <a:pt x="1439" y="6465"/>
                  </a:cubicBezTo>
                  <a:cubicBezTo>
                    <a:pt x="1370" y="6442"/>
                    <a:pt x="1325" y="6442"/>
                    <a:pt x="1256" y="6419"/>
                  </a:cubicBezTo>
                  <a:cubicBezTo>
                    <a:pt x="1119" y="4456"/>
                    <a:pt x="982" y="2516"/>
                    <a:pt x="822" y="553"/>
                  </a:cubicBezTo>
                  <a:cubicBezTo>
                    <a:pt x="822" y="416"/>
                    <a:pt x="777" y="233"/>
                    <a:pt x="663" y="142"/>
                  </a:cubicBezTo>
                  <a:cubicBezTo>
                    <a:pt x="564" y="63"/>
                    <a:pt x="396" y="1"/>
                    <a:pt x="2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a:off x="3486056" y="3245996"/>
              <a:ext cx="32296" cy="102993"/>
            </a:xfrm>
            <a:custGeom>
              <a:avLst/>
              <a:gdLst/>
              <a:ahLst/>
              <a:cxnLst/>
              <a:rect l="l" t="t" r="r" b="b"/>
              <a:pathLst>
                <a:path w="1804" h="5753" extrusionOk="0">
                  <a:moveTo>
                    <a:pt x="1188" y="1"/>
                  </a:moveTo>
                  <a:cubicBezTo>
                    <a:pt x="1119" y="229"/>
                    <a:pt x="982" y="435"/>
                    <a:pt x="982" y="640"/>
                  </a:cubicBezTo>
                  <a:cubicBezTo>
                    <a:pt x="959" y="959"/>
                    <a:pt x="1028" y="1256"/>
                    <a:pt x="1073" y="1553"/>
                  </a:cubicBezTo>
                  <a:cubicBezTo>
                    <a:pt x="1119" y="1576"/>
                    <a:pt x="1165" y="1599"/>
                    <a:pt x="1233" y="1621"/>
                  </a:cubicBezTo>
                  <a:cubicBezTo>
                    <a:pt x="822" y="2763"/>
                    <a:pt x="412" y="3927"/>
                    <a:pt x="46" y="5068"/>
                  </a:cubicBezTo>
                  <a:cubicBezTo>
                    <a:pt x="1" y="5273"/>
                    <a:pt x="138" y="5525"/>
                    <a:pt x="183" y="5753"/>
                  </a:cubicBezTo>
                  <a:cubicBezTo>
                    <a:pt x="366" y="5616"/>
                    <a:pt x="640" y="5547"/>
                    <a:pt x="708" y="5365"/>
                  </a:cubicBezTo>
                  <a:cubicBezTo>
                    <a:pt x="1051" y="4520"/>
                    <a:pt x="1439" y="3676"/>
                    <a:pt x="1644" y="2786"/>
                  </a:cubicBezTo>
                  <a:cubicBezTo>
                    <a:pt x="1804" y="2055"/>
                    <a:pt x="1713" y="1279"/>
                    <a:pt x="1667" y="526"/>
                  </a:cubicBezTo>
                  <a:cubicBezTo>
                    <a:pt x="1667" y="343"/>
                    <a:pt x="1347" y="183"/>
                    <a:pt x="11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2"/>
            <p:cNvSpPr/>
            <p:nvPr/>
          </p:nvSpPr>
          <p:spPr>
            <a:xfrm>
              <a:off x="3360179" y="2629380"/>
              <a:ext cx="111568" cy="13678"/>
            </a:xfrm>
            <a:custGeom>
              <a:avLst/>
              <a:gdLst/>
              <a:ahLst/>
              <a:cxnLst/>
              <a:rect l="l" t="t" r="r" b="b"/>
              <a:pathLst>
                <a:path w="6232" h="764" extrusionOk="0">
                  <a:moveTo>
                    <a:pt x="5775" y="1"/>
                  </a:moveTo>
                  <a:cubicBezTo>
                    <a:pt x="3995" y="1"/>
                    <a:pt x="2238" y="23"/>
                    <a:pt x="457" y="69"/>
                  </a:cubicBezTo>
                  <a:cubicBezTo>
                    <a:pt x="297" y="69"/>
                    <a:pt x="160" y="320"/>
                    <a:pt x="1" y="457"/>
                  </a:cubicBezTo>
                  <a:cubicBezTo>
                    <a:pt x="183" y="548"/>
                    <a:pt x="366" y="731"/>
                    <a:pt x="548" y="754"/>
                  </a:cubicBezTo>
                  <a:cubicBezTo>
                    <a:pt x="830" y="761"/>
                    <a:pt x="1109" y="764"/>
                    <a:pt x="1387" y="764"/>
                  </a:cubicBezTo>
                  <a:cubicBezTo>
                    <a:pt x="1943" y="764"/>
                    <a:pt x="2496" y="754"/>
                    <a:pt x="3059" y="754"/>
                  </a:cubicBezTo>
                  <a:lnTo>
                    <a:pt x="3059" y="731"/>
                  </a:lnTo>
                  <a:cubicBezTo>
                    <a:pt x="3504" y="731"/>
                    <a:pt x="3949" y="737"/>
                    <a:pt x="4397" y="737"/>
                  </a:cubicBezTo>
                  <a:cubicBezTo>
                    <a:pt x="4845" y="737"/>
                    <a:pt x="5296" y="731"/>
                    <a:pt x="5753" y="708"/>
                  </a:cubicBezTo>
                  <a:cubicBezTo>
                    <a:pt x="5912" y="708"/>
                    <a:pt x="6072" y="503"/>
                    <a:pt x="6232" y="389"/>
                  </a:cubicBezTo>
                  <a:cubicBezTo>
                    <a:pt x="6072" y="252"/>
                    <a:pt x="5935" y="1"/>
                    <a:pt x="57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a:off x="2403187" y="2994251"/>
              <a:ext cx="24938" cy="102617"/>
            </a:xfrm>
            <a:custGeom>
              <a:avLst/>
              <a:gdLst/>
              <a:ahLst/>
              <a:cxnLst/>
              <a:rect l="l" t="t" r="r" b="b"/>
              <a:pathLst>
                <a:path w="1393" h="5732" extrusionOk="0">
                  <a:moveTo>
                    <a:pt x="280" y="0"/>
                  </a:moveTo>
                  <a:cubicBezTo>
                    <a:pt x="270" y="0"/>
                    <a:pt x="261" y="1"/>
                    <a:pt x="252" y="2"/>
                  </a:cubicBezTo>
                  <a:cubicBezTo>
                    <a:pt x="115" y="2"/>
                    <a:pt x="23" y="231"/>
                    <a:pt x="1" y="254"/>
                  </a:cubicBezTo>
                  <a:cubicBezTo>
                    <a:pt x="229" y="2034"/>
                    <a:pt x="411" y="3632"/>
                    <a:pt x="663" y="5229"/>
                  </a:cubicBezTo>
                  <a:cubicBezTo>
                    <a:pt x="685" y="5412"/>
                    <a:pt x="959" y="5572"/>
                    <a:pt x="1142" y="5732"/>
                  </a:cubicBezTo>
                  <a:cubicBezTo>
                    <a:pt x="1210" y="5503"/>
                    <a:pt x="1393" y="5275"/>
                    <a:pt x="1370" y="5070"/>
                  </a:cubicBezTo>
                  <a:cubicBezTo>
                    <a:pt x="1279" y="4065"/>
                    <a:pt x="1165" y="3084"/>
                    <a:pt x="1028" y="2080"/>
                  </a:cubicBezTo>
                  <a:cubicBezTo>
                    <a:pt x="936" y="1486"/>
                    <a:pt x="822" y="870"/>
                    <a:pt x="685" y="276"/>
                  </a:cubicBezTo>
                  <a:cubicBezTo>
                    <a:pt x="643" y="148"/>
                    <a:pt x="420" y="0"/>
                    <a:pt x="2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3387964" y="2597245"/>
              <a:ext cx="100129" cy="13874"/>
            </a:xfrm>
            <a:custGeom>
              <a:avLst/>
              <a:gdLst/>
              <a:ahLst/>
              <a:cxnLst/>
              <a:rect l="l" t="t" r="r" b="b"/>
              <a:pathLst>
                <a:path w="5593" h="775" extrusionOk="0">
                  <a:moveTo>
                    <a:pt x="4941" y="0"/>
                  </a:moveTo>
                  <a:cubicBezTo>
                    <a:pt x="4847" y="0"/>
                    <a:pt x="4748" y="15"/>
                    <a:pt x="4657" y="15"/>
                  </a:cubicBezTo>
                  <a:cubicBezTo>
                    <a:pt x="3310" y="15"/>
                    <a:pt x="1964" y="15"/>
                    <a:pt x="640" y="38"/>
                  </a:cubicBezTo>
                  <a:cubicBezTo>
                    <a:pt x="412" y="38"/>
                    <a:pt x="206" y="243"/>
                    <a:pt x="1" y="358"/>
                  </a:cubicBezTo>
                  <a:cubicBezTo>
                    <a:pt x="206" y="494"/>
                    <a:pt x="389" y="746"/>
                    <a:pt x="594" y="746"/>
                  </a:cubicBezTo>
                  <a:cubicBezTo>
                    <a:pt x="971" y="768"/>
                    <a:pt x="1353" y="774"/>
                    <a:pt x="1736" y="774"/>
                  </a:cubicBezTo>
                  <a:cubicBezTo>
                    <a:pt x="2118" y="774"/>
                    <a:pt x="2500" y="768"/>
                    <a:pt x="2877" y="768"/>
                  </a:cubicBezTo>
                  <a:lnTo>
                    <a:pt x="2877" y="723"/>
                  </a:lnTo>
                  <a:cubicBezTo>
                    <a:pt x="3364" y="723"/>
                    <a:pt x="3861" y="733"/>
                    <a:pt x="4355" y="733"/>
                  </a:cubicBezTo>
                  <a:cubicBezTo>
                    <a:pt x="4601" y="733"/>
                    <a:pt x="4847" y="730"/>
                    <a:pt x="5091" y="723"/>
                  </a:cubicBezTo>
                  <a:cubicBezTo>
                    <a:pt x="5251" y="700"/>
                    <a:pt x="5433" y="517"/>
                    <a:pt x="5593" y="403"/>
                  </a:cubicBezTo>
                  <a:cubicBezTo>
                    <a:pt x="5433" y="289"/>
                    <a:pt x="5296" y="129"/>
                    <a:pt x="5136" y="38"/>
                  </a:cubicBezTo>
                  <a:cubicBezTo>
                    <a:pt x="5078" y="9"/>
                    <a:pt x="5011" y="0"/>
                    <a:pt x="4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a:off x="3518746" y="3269287"/>
              <a:ext cx="31902" cy="79702"/>
            </a:xfrm>
            <a:custGeom>
              <a:avLst/>
              <a:gdLst/>
              <a:ahLst/>
              <a:cxnLst/>
              <a:rect l="l" t="t" r="r" b="b"/>
              <a:pathLst>
                <a:path w="1782" h="4452" extrusionOk="0">
                  <a:moveTo>
                    <a:pt x="1028" y="1"/>
                  </a:moveTo>
                  <a:cubicBezTo>
                    <a:pt x="959" y="138"/>
                    <a:pt x="845" y="298"/>
                    <a:pt x="822" y="435"/>
                  </a:cubicBezTo>
                  <a:cubicBezTo>
                    <a:pt x="731" y="1051"/>
                    <a:pt x="731" y="1690"/>
                    <a:pt x="594" y="2283"/>
                  </a:cubicBezTo>
                  <a:cubicBezTo>
                    <a:pt x="457" y="2831"/>
                    <a:pt x="183" y="3333"/>
                    <a:pt x="46" y="3881"/>
                  </a:cubicBezTo>
                  <a:cubicBezTo>
                    <a:pt x="1" y="4041"/>
                    <a:pt x="161" y="4269"/>
                    <a:pt x="206" y="4452"/>
                  </a:cubicBezTo>
                  <a:cubicBezTo>
                    <a:pt x="366" y="4361"/>
                    <a:pt x="640" y="4315"/>
                    <a:pt x="685" y="4178"/>
                  </a:cubicBezTo>
                  <a:cubicBezTo>
                    <a:pt x="1074" y="3151"/>
                    <a:pt x="1416" y="2101"/>
                    <a:pt x="1781" y="1051"/>
                  </a:cubicBezTo>
                  <a:cubicBezTo>
                    <a:pt x="1735" y="1028"/>
                    <a:pt x="1713" y="1005"/>
                    <a:pt x="1667" y="1005"/>
                  </a:cubicBezTo>
                  <a:cubicBezTo>
                    <a:pt x="1621" y="731"/>
                    <a:pt x="1621" y="457"/>
                    <a:pt x="1507" y="252"/>
                  </a:cubicBezTo>
                  <a:cubicBezTo>
                    <a:pt x="1439" y="115"/>
                    <a:pt x="1188" y="69"/>
                    <a:pt x="10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a:off x="2218899" y="2411614"/>
              <a:ext cx="580685" cy="492229"/>
            </a:xfrm>
            <a:custGeom>
              <a:avLst/>
              <a:gdLst/>
              <a:ahLst/>
              <a:cxnLst/>
              <a:rect l="l" t="t" r="r" b="b"/>
              <a:pathLst>
                <a:path w="32436" h="27495" extrusionOk="0">
                  <a:moveTo>
                    <a:pt x="27939" y="1300"/>
                  </a:moveTo>
                  <a:cubicBezTo>
                    <a:pt x="28007" y="1323"/>
                    <a:pt x="28076" y="1345"/>
                    <a:pt x="28121" y="1368"/>
                  </a:cubicBezTo>
                  <a:cubicBezTo>
                    <a:pt x="28121" y="2281"/>
                    <a:pt x="28213" y="3217"/>
                    <a:pt x="28098" y="4130"/>
                  </a:cubicBezTo>
                  <a:cubicBezTo>
                    <a:pt x="28053" y="4450"/>
                    <a:pt x="27573" y="4723"/>
                    <a:pt x="27299" y="5020"/>
                  </a:cubicBezTo>
                  <a:cubicBezTo>
                    <a:pt x="27254" y="4997"/>
                    <a:pt x="27208" y="4975"/>
                    <a:pt x="27140" y="4952"/>
                  </a:cubicBezTo>
                  <a:cubicBezTo>
                    <a:pt x="27140" y="4039"/>
                    <a:pt x="27071" y="3126"/>
                    <a:pt x="27185" y="2236"/>
                  </a:cubicBezTo>
                  <a:cubicBezTo>
                    <a:pt x="27231" y="1893"/>
                    <a:pt x="27688" y="1619"/>
                    <a:pt x="27939" y="1300"/>
                  </a:cubicBezTo>
                  <a:close/>
                  <a:moveTo>
                    <a:pt x="31408" y="4016"/>
                  </a:moveTo>
                  <a:lnTo>
                    <a:pt x="31408" y="4016"/>
                  </a:lnTo>
                  <a:cubicBezTo>
                    <a:pt x="30993" y="5002"/>
                    <a:pt x="30277" y="5489"/>
                    <a:pt x="29259" y="5489"/>
                  </a:cubicBezTo>
                  <a:cubicBezTo>
                    <a:pt x="28934" y="5489"/>
                    <a:pt x="28577" y="5439"/>
                    <a:pt x="28190" y="5340"/>
                  </a:cubicBezTo>
                  <a:cubicBezTo>
                    <a:pt x="28806" y="3856"/>
                    <a:pt x="30221" y="4267"/>
                    <a:pt x="31408" y="4016"/>
                  </a:cubicBezTo>
                  <a:close/>
                  <a:moveTo>
                    <a:pt x="26113" y="2806"/>
                  </a:moveTo>
                  <a:cubicBezTo>
                    <a:pt x="26204" y="2829"/>
                    <a:pt x="26295" y="2875"/>
                    <a:pt x="26386" y="2897"/>
                  </a:cubicBezTo>
                  <a:cubicBezTo>
                    <a:pt x="26386" y="3810"/>
                    <a:pt x="26432" y="4723"/>
                    <a:pt x="26341" y="5636"/>
                  </a:cubicBezTo>
                  <a:cubicBezTo>
                    <a:pt x="26318" y="5910"/>
                    <a:pt x="25930" y="6184"/>
                    <a:pt x="25588" y="6595"/>
                  </a:cubicBezTo>
                  <a:cubicBezTo>
                    <a:pt x="25542" y="5545"/>
                    <a:pt x="25405" y="4678"/>
                    <a:pt x="25473" y="3856"/>
                  </a:cubicBezTo>
                  <a:cubicBezTo>
                    <a:pt x="25496" y="3491"/>
                    <a:pt x="25884" y="3149"/>
                    <a:pt x="26113" y="2806"/>
                  </a:cubicBezTo>
                  <a:close/>
                  <a:moveTo>
                    <a:pt x="27956" y="6119"/>
                  </a:moveTo>
                  <a:cubicBezTo>
                    <a:pt x="28321" y="6119"/>
                    <a:pt x="28806" y="6145"/>
                    <a:pt x="29468" y="6184"/>
                  </a:cubicBezTo>
                  <a:cubicBezTo>
                    <a:pt x="29054" y="6826"/>
                    <a:pt x="28721" y="7103"/>
                    <a:pt x="28089" y="7103"/>
                  </a:cubicBezTo>
                  <a:cubicBezTo>
                    <a:pt x="27709" y="7103"/>
                    <a:pt x="27222" y="7003"/>
                    <a:pt x="26546" y="6823"/>
                  </a:cubicBezTo>
                  <a:cubicBezTo>
                    <a:pt x="26873" y="6284"/>
                    <a:pt x="27036" y="6119"/>
                    <a:pt x="27956" y="6119"/>
                  </a:cubicBezTo>
                  <a:close/>
                  <a:moveTo>
                    <a:pt x="24675" y="4107"/>
                  </a:moveTo>
                  <a:cubicBezTo>
                    <a:pt x="24743" y="5226"/>
                    <a:pt x="24812" y="6116"/>
                    <a:pt x="24834" y="7006"/>
                  </a:cubicBezTo>
                  <a:cubicBezTo>
                    <a:pt x="24834" y="7189"/>
                    <a:pt x="24583" y="7394"/>
                    <a:pt x="24424" y="7554"/>
                  </a:cubicBezTo>
                  <a:cubicBezTo>
                    <a:pt x="24195" y="7782"/>
                    <a:pt x="23944" y="7987"/>
                    <a:pt x="23579" y="8307"/>
                  </a:cubicBezTo>
                  <a:cubicBezTo>
                    <a:pt x="23579" y="7211"/>
                    <a:pt x="23488" y="6230"/>
                    <a:pt x="23625" y="5248"/>
                  </a:cubicBezTo>
                  <a:cubicBezTo>
                    <a:pt x="23670" y="4883"/>
                    <a:pt x="24241" y="4564"/>
                    <a:pt x="24675" y="4107"/>
                  </a:cubicBezTo>
                  <a:close/>
                  <a:moveTo>
                    <a:pt x="26203" y="7609"/>
                  </a:moveTo>
                  <a:cubicBezTo>
                    <a:pt x="26741" y="7609"/>
                    <a:pt x="27319" y="7746"/>
                    <a:pt x="27893" y="7805"/>
                  </a:cubicBezTo>
                  <a:cubicBezTo>
                    <a:pt x="27444" y="8336"/>
                    <a:pt x="27067" y="8830"/>
                    <a:pt x="26355" y="8830"/>
                  </a:cubicBezTo>
                  <a:cubicBezTo>
                    <a:pt x="26272" y="8830"/>
                    <a:pt x="26183" y="8824"/>
                    <a:pt x="26090" y="8809"/>
                  </a:cubicBezTo>
                  <a:cubicBezTo>
                    <a:pt x="25871" y="8773"/>
                    <a:pt x="25652" y="8762"/>
                    <a:pt x="25429" y="8762"/>
                  </a:cubicBezTo>
                  <a:cubicBezTo>
                    <a:pt x="25096" y="8762"/>
                    <a:pt x="24757" y="8786"/>
                    <a:pt x="24401" y="8786"/>
                  </a:cubicBezTo>
                  <a:cubicBezTo>
                    <a:pt x="24866" y="7842"/>
                    <a:pt x="25500" y="7609"/>
                    <a:pt x="26203" y="7609"/>
                  </a:cubicBezTo>
                  <a:close/>
                  <a:moveTo>
                    <a:pt x="4908" y="11480"/>
                  </a:moveTo>
                  <a:lnTo>
                    <a:pt x="4908" y="11480"/>
                  </a:lnTo>
                  <a:cubicBezTo>
                    <a:pt x="4611" y="12553"/>
                    <a:pt x="4406" y="13625"/>
                    <a:pt x="4018" y="14652"/>
                  </a:cubicBezTo>
                  <a:cubicBezTo>
                    <a:pt x="3881" y="15086"/>
                    <a:pt x="3401" y="15406"/>
                    <a:pt x="3082" y="15771"/>
                  </a:cubicBezTo>
                  <a:cubicBezTo>
                    <a:pt x="3036" y="15748"/>
                    <a:pt x="2991" y="15725"/>
                    <a:pt x="2922" y="15680"/>
                  </a:cubicBezTo>
                  <a:cubicBezTo>
                    <a:pt x="3196" y="14105"/>
                    <a:pt x="3858" y="12735"/>
                    <a:pt x="4908" y="11480"/>
                  </a:cubicBezTo>
                  <a:close/>
                  <a:moveTo>
                    <a:pt x="15143" y="15145"/>
                  </a:moveTo>
                  <a:cubicBezTo>
                    <a:pt x="15393" y="15145"/>
                    <a:pt x="15644" y="15184"/>
                    <a:pt x="15864" y="15269"/>
                  </a:cubicBezTo>
                  <a:cubicBezTo>
                    <a:pt x="15544" y="15520"/>
                    <a:pt x="15225" y="15725"/>
                    <a:pt x="14997" y="15999"/>
                  </a:cubicBezTo>
                  <a:cubicBezTo>
                    <a:pt x="14837" y="16159"/>
                    <a:pt x="14814" y="16410"/>
                    <a:pt x="14723" y="16638"/>
                  </a:cubicBezTo>
                  <a:cubicBezTo>
                    <a:pt x="14765" y="16634"/>
                    <a:pt x="14807" y="16633"/>
                    <a:pt x="14850" y="16633"/>
                  </a:cubicBezTo>
                  <a:cubicBezTo>
                    <a:pt x="14935" y="16633"/>
                    <a:pt x="15020" y="16638"/>
                    <a:pt x="15102" y="16638"/>
                  </a:cubicBezTo>
                  <a:cubicBezTo>
                    <a:pt x="15225" y="16638"/>
                    <a:pt x="15339" y="16627"/>
                    <a:pt x="15430" y="16570"/>
                  </a:cubicBezTo>
                  <a:cubicBezTo>
                    <a:pt x="15796" y="16364"/>
                    <a:pt x="16115" y="16068"/>
                    <a:pt x="16435" y="15794"/>
                  </a:cubicBezTo>
                  <a:lnTo>
                    <a:pt x="16435" y="15794"/>
                  </a:lnTo>
                  <a:cubicBezTo>
                    <a:pt x="16754" y="16342"/>
                    <a:pt x="16594" y="16958"/>
                    <a:pt x="16069" y="17346"/>
                  </a:cubicBezTo>
                  <a:cubicBezTo>
                    <a:pt x="15855" y="17518"/>
                    <a:pt x="15503" y="17604"/>
                    <a:pt x="15142" y="17604"/>
                  </a:cubicBezTo>
                  <a:cubicBezTo>
                    <a:pt x="14735" y="17604"/>
                    <a:pt x="14315" y="17495"/>
                    <a:pt x="14061" y="17277"/>
                  </a:cubicBezTo>
                  <a:cubicBezTo>
                    <a:pt x="13650" y="16912"/>
                    <a:pt x="13536" y="16045"/>
                    <a:pt x="13833" y="15634"/>
                  </a:cubicBezTo>
                  <a:cubicBezTo>
                    <a:pt x="14037" y="15335"/>
                    <a:pt x="14588" y="15145"/>
                    <a:pt x="15143" y="15145"/>
                  </a:cubicBezTo>
                  <a:close/>
                  <a:moveTo>
                    <a:pt x="3881" y="16090"/>
                  </a:moveTo>
                  <a:lnTo>
                    <a:pt x="3881" y="16090"/>
                  </a:lnTo>
                  <a:cubicBezTo>
                    <a:pt x="4223" y="17186"/>
                    <a:pt x="3744" y="17916"/>
                    <a:pt x="2922" y="18533"/>
                  </a:cubicBezTo>
                  <a:cubicBezTo>
                    <a:pt x="2534" y="17323"/>
                    <a:pt x="2671" y="16958"/>
                    <a:pt x="3881" y="16090"/>
                  </a:cubicBezTo>
                  <a:close/>
                  <a:moveTo>
                    <a:pt x="4086" y="18533"/>
                  </a:moveTo>
                  <a:lnTo>
                    <a:pt x="4086" y="18533"/>
                  </a:lnTo>
                  <a:cubicBezTo>
                    <a:pt x="4634" y="19583"/>
                    <a:pt x="4588" y="19720"/>
                    <a:pt x="3470" y="20701"/>
                  </a:cubicBezTo>
                  <a:cubicBezTo>
                    <a:pt x="2899" y="19606"/>
                    <a:pt x="2945" y="19514"/>
                    <a:pt x="4086" y="18533"/>
                  </a:cubicBezTo>
                  <a:close/>
                  <a:moveTo>
                    <a:pt x="15188" y="9849"/>
                  </a:moveTo>
                  <a:cubicBezTo>
                    <a:pt x="16848" y="9849"/>
                    <a:pt x="18352" y="10538"/>
                    <a:pt x="19699" y="11868"/>
                  </a:cubicBezTo>
                  <a:cubicBezTo>
                    <a:pt x="18672" y="12781"/>
                    <a:pt x="17713" y="13648"/>
                    <a:pt x="16731" y="14493"/>
                  </a:cubicBezTo>
                  <a:cubicBezTo>
                    <a:pt x="16681" y="14543"/>
                    <a:pt x="16596" y="14562"/>
                    <a:pt x="16500" y="14562"/>
                  </a:cubicBezTo>
                  <a:cubicBezTo>
                    <a:pt x="16378" y="14562"/>
                    <a:pt x="16240" y="14531"/>
                    <a:pt x="16138" y="14493"/>
                  </a:cubicBezTo>
                  <a:cubicBezTo>
                    <a:pt x="15804" y="14372"/>
                    <a:pt x="15470" y="14316"/>
                    <a:pt x="15143" y="14316"/>
                  </a:cubicBezTo>
                  <a:cubicBezTo>
                    <a:pt x="14667" y="14316"/>
                    <a:pt x="14207" y="14436"/>
                    <a:pt x="13787" y="14652"/>
                  </a:cubicBezTo>
                  <a:cubicBezTo>
                    <a:pt x="12554" y="15269"/>
                    <a:pt x="12600" y="17255"/>
                    <a:pt x="13787" y="17985"/>
                  </a:cubicBezTo>
                  <a:cubicBezTo>
                    <a:pt x="14186" y="18236"/>
                    <a:pt x="14683" y="18362"/>
                    <a:pt x="15168" y="18362"/>
                  </a:cubicBezTo>
                  <a:cubicBezTo>
                    <a:pt x="15653" y="18362"/>
                    <a:pt x="16127" y="18236"/>
                    <a:pt x="16480" y="17985"/>
                  </a:cubicBezTo>
                  <a:cubicBezTo>
                    <a:pt x="17256" y="17414"/>
                    <a:pt x="17530" y="16570"/>
                    <a:pt x="17279" y="15543"/>
                  </a:cubicBezTo>
                  <a:cubicBezTo>
                    <a:pt x="17234" y="15360"/>
                    <a:pt x="17256" y="15086"/>
                    <a:pt x="17370" y="14972"/>
                  </a:cubicBezTo>
                  <a:cubicBezTo>
                    <a:pt x="18261" y="14127"/>
                    <a:pt x="19197" y="13329"/>
                    <a:pt x="20178" y="12438"/>
                  </a:cubicBezTo>
                  <a:cubicBezTo>
                    <a:pt x="21365" y="14516"/>
                    <a:pt x="21479" y="16547"/>
                    <a:pt x="20475" y="18578"/>
                  </a:cubicBezTo>
                  <a:cubicBezTo>
                    <a:pt x="19425" y="20701"/>
                    <a:pt x="17759" y="22185"/>
                    <a:pt x="15248" y="22436"/>
                  </a:cubicBezTo>
                  <a:cubicBezTo>
                    <a:pt x="15004" y="22460"/>
                    <a:pt x="14766" y="22472"/>
                    <a:pt x="14535" y="22472"/>
                  </a:cubicBezTo>
                  <a:cubicBezTo>
                    <a:pt x="11274" y="22472"/>
                    <a:pt x="9371" y="20137"/>
                    <a:pt x="8902" y="17643"/>
                  </a:cubicBezTo>
                  <a:cubicBezTo>
                    <a:pt x="8195" y="14036"/>
                    <a:pt x="10021" y="10978"/>
                    <a:pt x="13536" y="10065"/>
                  </a:cubicBezTo>
                  <a:cubicBezTo>
                    <a:pt x="14103" y="9920"/>
                    <a:pt x="14653" y="9849"/>
                    <a:pt x="15188" y="9849"/>
                  </a:cubicBezTo>
                  <a:close/>
                  <a:moveTo>
                    <a:pt x="4794" y="20541"/>
                  </a:moveTo>
                  <a:lnTo>
                    <a:pt x="4794" y="20541"/>
                  </a:lnTo>
                  <a:cubicBezTo>
                    <a:pt x="5479" y="21660"/>
                    <a:pt x="5479" y="21660"/>
                    <a:pt x="4588" y="22618"/>
                  </a:cubicBezTo>
                  <a:cubicBezTo>
                    <a:pt x="3675" y="21728"/>
                    <a:pt x="3698" y="21523"/>
                    <a:pt x="4794" y="20541"/>
                  </a:cubicBezTo>
                  <a:close/>
                  <a:moveTo>
                    <a:pt x="5798" y="22436"/>
                  </a:moveTo>
                  <a:cubicBezTo>
                    <a:pt x="6643" y="23143"/>
                    <a:pt x="6643" y="23349"/>
                    <a:pt x="5798" y="24056"/>
                  </a:cubicBezTo>
                  <a:cubicBezTo>
                    <a:pt x="4931" y="23372"/>
                    <a:pt x="4931" y="23280"/>
                    <a:pt x="5798" y="22436"/>
                  </a:cubicBezTo>
                  <a:close/>
                  <a:moveTo>
                    <a:pt x="7053" y="23828"/>
                  </a:moveTo>
                  <a:cubicBezTo>
                    <a:pt x="7419" y="24148"/>
                    <a:pt x="7738" y="24422"/>
                    <a:pt x="8103" y="24741"/>
                  </a:cubicBezTo>
                  <a:cubicBezTo>
                    <a:pt x="7921" y="24992"/>
                    <a:pt x="7784" y="25221"/>
                    <a:pt x="7578" y="25540"/>
                  </a:cubicBezTo>
                  <a:cubicBezTo>
                    <a:pt x="7145" y="25221"/>
                    <a:pt x="6802" y="24969"/>
                    <a:pt x="6392" y="24673"/>
                  </a:cubicBezTo>
                  <a:cubicBezTo>
                    <a:pt x="6620" y="24376"/>
                    <a:pt x="6825" y="24125"/>
                    <a:pt x="7053" y="23828"/>
                  </a:cubicBezTo>
                  <a:close/>
                  <a:moveTo>
                    <a:pt x="14833" y="6498"/>
                  </a:moveTo>
                  <a:cubicBezTo>
                    <a:pt x="17592" y="6498"/>
                    <a:pt x="20132" y="7504"/>
                    <a:pt x="22232" y="9517"/>
                  </a:cubicBezTo>
                  <a:cubicBezTo>
                    <a:pt x="21548" y="10133"/>
                    <a:pt x="20908" y="10727"/>
                    <a:pt x="20315" y="11274"/>
                  </a:cubicBezTo>
                  <a:cubicBezTo>
                    <a:pt x="19653" y="10818"/>
                    <a:pt x="19060" y="10339"/>
                    <a:pt x="18398" y="9973"/>
                  </a:cubicBezTo>
                  <a:cubicBezTo>
                    <a:pt x="17358" y="9397"/>
                    <a:pt x="16229" y="9130"/>
                    <a:pt x="15112" y="9130"/>
                  </a:cubicBezTo>
                  <a:cubicBezTo>
                    <a:pt x="12158" y="9130"/>
                    <a:pt x="9288" y="10997"/>
                    <a:pt x="8377" y="13945"/>
                  </a:cubicBezTo>
                  <a:cubicBezTo>
                    <a:pt x="7784" y="15885"/>
                    <a:pt x="7898" y="17734"/>
                    <a:pt x="8743" y="19560"/>
                  </a:cubicBezTo>
                  <a:cubicBezTo>
                    <a:pt x="9863" y="21922"/>
                    <a:pt x="12178" y="23249"/>
                    <a:pt x="14596" y="23249"/>
                  </a:cubicBezTo>
                  <a:cubicBezTo>
                    <a:pt x="15824" y="23249"/>
                    <a:pt x="17078" y="22907"/>
                    <a:pt x="18215" y="22185"/>
                  </a:cubicBezTo>
                  <a:cubicBezTo>
                    <a:pt x="21730" y="19948"/>
                    <a:pt x="22826" y="15954"/>
                    <a:pt x="20977" y="12301"/>
                  </a:cubicBezTo>
                  <a:cubicBezTo>
                    <a:pt x="20886" y="12142"/>
                    <a:pt x="20863" y="11845"/>
                    <a:pt x="20954" y="11731"/>
                  </a:cubicBezTo>
                  <a:cubicBezTo>
                    <a:pt x="21525" y="11160"/>
                    <a:pt x="22118" y="10635"/>
                    <a:pt x="22734" y="10087"/>
                  </a:cubicBezTo>
                  <a:cubicBezTo>
                    <a:pt x="23944" y="11343"/>
                    <a:pt x="24538" y="12781"/>
                    <a:pt x="24743" y="14424"/>
                  </a:cubicBezTo>
                  <a:cubicBezTo>
                    <a:pt x="25314" y="19423"/>
                    <a:pt x="22643" y="23098"/>
                    <a:pt x="18831" y="24833"/>
                  </a:cubicBezTo>
                  <a:cubicBezTo>
                    <a:pt x="17333" y="25511"/>
                    <a:pt x="15734" y="25854"/>
                    <a:pt x="14169" y="25854"/>
                  </a:cubicBezTo>
                  <a:cubicBezTo>
                    <a:pt x="9682" y="25854"/>
                    <a:pt x="5482" y="23031"/>
                    <a:pt x="4771" y="17209"/>
                  </a:cubicBezTo>
                  <a:cubicBezTo>
                    <a:pt x="4474" y="14767"/>
                    <a:pt x="4976" y="12438"/>
                    <a:pt x="6620" y="10544"/>
                  </a:cubicBezTo>
                  <a:cubicBezTo>
                    <a:pt x="8651" y="8193"/>
                    <a:pt x="11276" y="6618"/>
                    <a:pt x="14472" y="6504"/>
                  </a:cubicBezTo>
                  <a:cubicBezTo>
                    <a:pt x="14592" y="6500"/>
                    <a:pt x="14713" y="6498"/>
                    <a:pt x="14833" y="6498"/>
                  </a:cubicBezTo>
                  <a:close/>
                  <a:moveTo>
                    <a:pt x="8720" y="25175"/>
                  </a:moveTo>
                  <a:cubicBezTo>
                    <a:pt x="9108" y="25358"/>
                    <a:pt x="9496" y="25540"/>
                    <a:pt x="9929" y="25746"/>
                  </a:cubicBezTo>
                  <a:cubicBezTo>
                    <a:pt x="9741" y="26157"/>
                    <a:pt x="9614" y="26357"/>
                    <a:pt x="9381" y="26357"/>
                  </a:cubicBezTo>
                  <a:cubicBezTo>
                    <a:pt x="9163" y="26357"/>
                    <a:pt x="8851" y="26180"/>
                    <a:pt x="8309" y="25837"/>
                  </a:cubicBezTo>
                  <a:cubicBezTo>
                    <a:pt x="8423" y="25654"/>
                    <a:pt x="8537" y="25449"/>
                    <a:pt x="8720" y="25175"/>
                  </a:cubicBezTo>
                  <a:close/>
                  <a:moveTo>
                    <a:pt x="10841" y="26053"/>
                  </a:moveTo>
                  <a:cubicBezTo>
                    <a:pt x="10916" y="26053"/>
                    <a:pt x="11006" y="26078"/>
                    <a:pt x="11116" y="26134"/>
                  </a:cubicBezTo>
                  <a:cubicBezTo>
                    <a:pt x="11253" y="26202"/>
                    <a:pt x="11345" y="26362"/>
                    <a:pt x="11459" y="26499"/>
                  </a:cubicBezTo>
                  <a:cubicBezTo>
                    <a:pt x="11139" y="26567"/>
                    <a:pt x="10842" y="26636"/>
                    <a:pt x="10454" y="26704"/>
                  </a:cubicBezTo>
                  <a:cubicBezTo>
                    <a:pt x="10524" y="26306"/>
                    <a:pt x="10606" y="26053"/>
                    <a:pt x="10841" y="26053"/>
                  </a:cubicBezTo>
                  <a:close/>
                  <a:moveTo>
                    <a:pt x="28611" y="1"/>
                  </a:moveTo>
                  <a:cubicBezTo>
                    <a:pt x="28483" y="1"/>
                    <a:pt x="28275" y="91"/>
                    <a:pt x="28167" y="181"/>
                  </a:cubicBezTo>
                  <a:cubicBezTo>
                    <a:pt x="26523" y="1574"/>
                    <a:pt x="24880" y="2989"/>
                    <a:pt x="23282" y="4427"/>
                  </a:cubicBezTo>
                  <a:cubicBezTo>
                    <a:pt x="23031" y="4655"/>
                    <a:pt x="22871" y="5134"/>
                    <a:pt x="22849" y="5500"/>
                  </a:cubicBezTo>
                  <a:cubicBezTo>
                    <a:pt x="22803" y="6595"/>
                    <a:pt x="22849" y="7668"/>
                    <a:pt x="22849" y="8786"/>
                  </a:cubicBezTo>
                  <a:cubicBezTo>
                    <a:pt x="21639" y="8056"/>
                    <a:pt x="20635" y="7371"/>
                    <a:pt x="19562" y="6869"/>
                  </a:cubicBezTo>
                  <a:cubicBezTo>
                    <a:pt x="18786" y="6481"/>
                    <a:pt x="17850" y="6367"/>
                    <a:pt x="17028" y="6025"/>
                  </a:cubicBezTo>
                  <a:cubicBezTo>
                    <a:pt x="16265" y="5733"/>
                    <a:pt x="15476" y="5610"/>
                    <a:pt x="14692" y="5610"/>
                  </a:cubicBezTo>
                  <a:cubicBezTo>
                    <a:pt x="14188" y="5610"/>
                    <a:pt x="13685" y="5661"/>
                    <a:pt x="13193" y="5751"/>
                  </a:cubicBezTo>
                  <a:cubicBezTo>
                    <a:pt x="9770" y="6435"/>
                    <a:pt x="6871" y="8170"/>
                    <a:pt x="4588" y="10727"/>
                  </a:cubicBezTo>
                  <a:cubicBezTo>
                    <a:pt x="0" y="15794"/>
                    <a:pt x="1667" y="23577"/>
                    <a:pt x="8263" y="26704"/>
                  </a:cubicBezTo>
                  <a:cubicBezTo>
                    <a:pt x="9500" y="27296"/>
                    <a:pt x="10783" y="27494"/>
                    <a:pt x="12080" y="27494"/>
                  </a:cubicBezTo>
                  <a:cubicBezTo>
                    <a:pt x="13033" y="27494"/>
                    <a:pt x="13994" y="27387"/>
                    <a:pt x="14951" y="27252"/>
                  </a:cubicBezTo>
                  <a:cubicBezTo>
                    <a:pt x="17348" y="26887"/>
                    <a:pt x="19311" y="25700"/>
                    <a:pt x="21182" y="24285"/>
                  </a:cubicBezTo>
                  <a:cubicBezTo>
                    <a:pt x="25976" y="20701"/>
                    <a:pt x="26980" y="14607"/>
                    <a:pt x="23510" y="9791"/>
                  </a:cubicBezTo>
                  <a:cubicBezTo>
                    <a:pt x="23465" y="9722"/>
                    <a:pt x="23442" y="9631"/>
                    <a:pt x="23374" y="9471"/>
                  </a:cubicBezTo>
                  <a:cubicBezTo>
                    <a:pt x="23739" y="9471"/>
                    <a:pt x="24013" y="9471"/>
                    <a:pt x="24287" y="9494"/>
                  </a:cubicBezTo>
                  <a:cubicBezTo>
                    <a:pt x="25131" y="9517"/>
                    <a:pt x="25953" y="9562"/>
                    <a:pt x="26775" y="9562"/>
                  </a:cubicBezTo>
                  <a:cubicBezTo>
                    <a:pt x="27026" y="9562"/>
                    <a:pt x="27345" y="9494"/>
                    <a:pt x="27505" y="9334"/>
                  </a:cubicBezTo>
                  <a:cubicBezTo>
                    <a:pt x="29011" y="7805"/>
                    <a:pt x="30472" y="6276"/>
                    <a:pt x="31956" y="4746"/>
                  </a:cubicBezTo>
                  <a:cubicBezTo>
                    <a:pt x="32275" y="4404"/>
                    <a:pt x="32435" y="4062"/>
                    <a:pt x="32161" y="3582"/>
                  </a:cubicBezTo>
                  <a:cubicBezTo>
                    <a:pt x="32000" y="3296"/>
                    <a:pt x="31811" y="3227"/>
                    <a:pt x="31613" y="3227"/>
                  </a:cubicBezTo>
                  <a:cubicBezTo>
                    <a:pt x="31448" y="3227"/>
                    <a:pt x="31277" y="3275"/>
                    <a:pt x="31111" y="3285"/>
                  </a:cubicBezTo>
                  <a:cubicBezTo>
                    <a:pt x="30404" y="3354"/>
                    <a:pt x="29696" y="3468"/>
                    <a:pt x="28966" y="3559"/>
                  </a:cubicBezTo>
                  <a:cubicBezTo>
                    <a:pt x="28966" y="2487"/>
                    <a:pt x="28966" y="1528"/>
                    <a:pt x="28943" y="569"/>
                  </a:cubicBezTo>
                  <a:cubicBezTo>
                    <a:pt x="28943" y="387"/>
                    <a:pt x="28829" y="136"/>
                    <a:pt x="28692" y="21"/>
                  </a:cubicBezTo>
                  <a:cubicBezTo>
                    <a:pt x="28673" y="7"/>
                    <a:pt x="28645" y="1"/>
                    <a:pt x="286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a:off x="2314516" y="2639996"/>
              <a:ext cx="23721" cy="39475"/>
            </a:xfrm>
            <a:custGeom>
              <a:avLst/>
              <a:gdLst/>
              <a:ahLst/>
              <a:cxnLst/>
              <a:rect l="l" t="t" r="r" b="b"/>
              <a:pathLst>
                <a:path w="1325" h="2205" extrusionOk="0">
                  <a:moveTo>
                    <a:pt x="1073" y="1"/>
                  </a:moveTo>
                  <a:cubicBezTo>
                    <a:pt x="891" y="92"/>
                    <a:pt x="754" y="115"/>
                    <a:pt x="708" y="184"/>
                  </a:cubicBezTo>
                  <a:cubicBezTo>
                    <a:pt x="457" y="754"/>
                    <a:pt x="229" y="1302"/>
                    <a:pt x="46" y="1873"/>
                  </a:cubicBezTo>
                  <a:cubicBezTo>
                    <a:pt x="1" y="1964"/>
                    <a:pt x="160" y="2169"/>
                    <a:pt x="274" y="2192"/>
                  </a:cubicBezTo>
                  <a:cubicBezTo>
                    <a:pt x="295" y="2201"/>
                    <a:pt x="320" y="2204"/>
                    <a:pt x="347" y="2204"/>
                  </a:cubicBezTo>
                  <a:cubicBezTo>
                    <a:pt x="466" y="2204"/>
                    <a:pt x="625" y="2130"/>
                    <a:pt x="662" y="2055"/>
                  </a:cubicBezTo>
                  <a:cubicBezTo>
                    <a:pt x="891" y="1553"/>
                    <a:pt x="1119" y="1028"/>
                    <a:pt x="1279" y="480"/>
                  </a:cubicBezTo>
                  <a:cubicBezTo>
                    <a:pt x="1324" y="366"/>
                    <a:pt x="1165" y="184"/>
                    <a:pt x="107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a:off x="2586258" y="2790431"/>
              <a:ext cx="32296" cy="31437"/>
            </a:xfrm>
            <a:custGeom>
              <a:avLst/>
              <a:gdLst/>
              <a:ahLst/>
              <a:cxnLst/>
              <a:rect l="l" t="t" r="r" b="b"/>
              <a:pathLst>
                <a:path w="1804" h="1756" extrusionOk="0">
                  <a:moveTo>
                    <a:pt x="1407" y="0"/>
                  </a:moveTo>
                  <a:cubicBezTo>
                    <a:pt x="1339" y="0"/>
                    <a:pt x="1274" y="12"/>
                    <a:pt x="1233" y="43"/>
                  </a:cubicBezTo>
                  <a:cubicBezTo>
                    <a:pt x="845" y="363"/>
                    <a:pt x="457" y="705"/>
                    <a:pt x="92" y="1048"/>
                  </a:cubicBezTo>
                  <a:cubicBezTo>
                    <a:pt x="23" y="1139"/>
                    <a:pt x="0" y="1344"/>
                    <a:pt x="46" y="1481"/>
                  </a:cubicBezTo>
                  <a:cubicBezTo>
                    <a:pt x="69" y="1573"/>
                    <a:pt x="229" y="1618"/>
                    <a:pt x="434" y="1755"/>
                  </a:cubicBezTo>
                  <a:cubicBezTo>
                    <a:pt x="891" y="1276"/>
                    <a:pt x="1347" y="842"/>
                    <a:pt x="1758" y="386"/>
                  </a:cubicBezTo>
                  <a:cubicBezTo>
                    <a:pt x="1804" y="317"/>
                    <a:pt x="1735" y="89"/>
                    <a:pt x="1644" y="43"/>
                  </a:cubicBezTo>
                  <a:cubicBezTo>
                    <a:pt x="1581" y="18"/>
                    <a:pt x="1491" y="0"/>
                    <a:pt x="14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a:off x="2538852" y="2827793"/>
              <a:ext cx="35984" cy="23900"/>
            </a:xfrm>
            <a:custGeom>
              <a:avLst/>
              <a:gdLst/>
              <a:ahLst/>
              <a:cxnLst/>
              <a:rect l="l" t="t" r="r" b="b"/>
              <a:pathLst>
                <a:path w="2010" h="1335" extrusionOk="0">
                  <a:moveTo>
                    <a:pt x="1556" y="0"/>
                  </a:moveTo>
                  <a:cubicBezTo>
                    <a:pt x="1530" y="0"/>
                    <a:pt x="1506" y="3"/>
                    <a:pt x="1484" y="11"/>
                  </a:cubicBezTo>
                  <a:cubicBezTo>
                    <a:pt x="1051" y="170"/>
                    <a:pt x="617" y="376"/>
                    <a:pt x="206" y="604"/>
                  </a:cubicBezTo>
                  <a:cubicBezTo>
                    <a:pt x="115" y="673"/>
                    <a:pt x="1" y="901"/>
                    <a:pt x="46" y="1015"/>
                  </a:cubicBezTo>
                  <a:cubicBezTo>
                    <a:pt x="69" y="1129"/>
                    <a:pt x="275" y="1220"/>
                    <a:pt x="434" y="1334"/>
                  </a:cubicBezTo>
                  <a:cubicBezTo>
                    <a:pt x="914" y="1083"/>
                    <a:pt x="1370" y="901"/>
                    <a:pt x="1781" y="627"/>
                  </a:cubicBezTo>
                  <a:cubicBezTo>
                    <a:pt x="1895" y="558"/>
                    <a:pt x="1941" y="307"/>
                    <a:pt x="2009" y="125"/>
                  </a:cubicBezTo>
                  <a:cubicBezTo>
                    <a:pt x="1856" y="86"/>
                    <a:pt x="1687" y="0"/>
                    <a:pt x="155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2"/>
            <p:cNvSpPr/>
            <p:nvPr/>
          </p:nvSpPr>
          <p:spPr>
            <a:xfrm>
              <a:off x="2312475" y="2698036"/>
              <a:ext cx="17992" cy="34337"/>
            </a:xfrm>
            <a:custGeom>
              <a:avLst/>
              <a:gdLst/>
              <a:ahLst/>
              <a:cxnLst/>
              <a:rect l="l" t="t" r="r" b="b"/>
              <a:pathLst>
                <a:path w="1005" h="1918" extrusionOk="0">
                  <a:moveTo>
                    <a:pt x="366" y="0"/>
                  </a:moveTo>
                  <a:cubicBezTo>
                    <a:pt x="229" y="160"/>
                    <a:pt x="115" y="320"/>
                    <a:pt x="0" y="457"/>
                  </a:cubicBezTo>
                  <a:cubicBezTo>
                    <a:pt x="115" y="913"/>
                    <a:pt x="183" y="1256"/>
                    <a:pt x="320" y="1575"/>
                  </a:cubicBezTo>
                  <a:cubicBezTo>
                    <a:pt x="388" y="1735"/>
                    <a:pt x="640" y="1803"/>
                    <a:pt x="822" y="1917"/>
                  </a:cubicBezTo>
                  <a:cubicBezTo>
                    <a:pt x="891" y="1735"/>
                    <a:pt x="1005" y="1529"/>
                    <a:pt x="1005" y="1370"/>
                  </a:cubicBezTo>
                  <a:cubicBezTo>
                    <a:pt x="982" y="1050"/>
                    <a:pt x="891" y="753"/>
                    <a:pt x="776" y="479"/>
                  </a:cubicBezTo>
                  <a:cubicBezTo>
                    <a:pt x="708" y="297"/>
                    <a:pt x="503" y="160"/>
                    <a:pt x="36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7" name="Google Shape;457;p2"/>
          <p:cNvGrpSpPr/>
          <p:nvPr/>
        </p:nvGrpSpPr>
        <p:grpSpPr>
          <a:xfrm>
            <a:off x="4967527" y="1236676"/>
            <a:ext cx="3045512" cy="1302559"/>
            <a:chOff x="4361756" y="1588815"/>
            <a:chExt cx="1721165" cy="807438"/>
          </a:xfrm>
        </p:grpSpPr>
        <p:sp>
          <p:nvSpPr>
            <p:cNvPr id="458" name="Google Shape;458;p2"/>
            <p:cNvSpPr/>
            <p:nvPr/>
          </p:nvSpPr>
          <p:spPr>
            <a:xfrm>
              <a:off x="5204749" y="2374950"/>
              <a:ext cx="160209" cy="16900"/>
            </a:xfrm>
            <a:custGeom>
              <a:avLst/>
              <a:gdLst/>
              <a:ahLst/>
              <a:cxnLst/>
              <a:rect l="l" t="t" r="r" b="b"/>
              <a:pathLst>
                <a:path w="8949" h="944" extrusionOk="0">
                  <a:moveTo>
                    <a:pt x="8321" y="0"/>
                  </a:moveTo>
                  <a:cubicBezTo>
                    <a:pt x="8230" y="0"/>
                    <a:pt x="8137" y="15"/>
                    <a:pt x="8058" y="15"/>
                  </a:cubicBezTo>
                  <a:cubicBezTo>
                    <a:pt x="5844" y="61"/>
                    <a:pt x="3653" y="129"/>
                    <a:pt x="1462" y="175"/>
                  </a:cubicBezTo>
                  <a:cubicBezTo>
                    <a:pt x="1291" y="175"/>
                    <a:pt x="1119" y="169"/>
                    <a:pt x="951" y="169"/>
                  </a:cubicBezTo>
                  <a:cubicBezTo>
                    <a:pt x="783" y="169"/>
                    <a:pt x="617" y="175"/>
                    <a:pt x="457" y="198"/>
                  </a:cubicBezTo>
                  <a:cubicBezTo>
                    <a:pt x="298" y="221"/>
                    <a:pt x="161" y="403"/>
                    <a:pt x="1" y="495"/>
                  </a:cubicBezTo>
                  <a:cubicBezTo>
                    <a:pt x="138" y="631"/>
                    <a:pt x="252" y="837"/>
                    <a:pt x="435" y="905"/>
                  </a:cubicBezTo>
                  <a:cubicBezTo>
                    <a:pt x="493" y="935"/>
                    <a:pt x="565" y="943"/>
                    <a:pt x="641" y="943"/>
                  </a:cubicBezTo>
                  <a:cubicBezTo>
                    <a:pt x="743" y="943"/>
                    <a:pt x="855" y="928"/>
                    <a:pt x="960" y="928"/>
                  </a:cubicBezTo>
                  <a:lnTo>
                    <a:pt x="4383" y="928"/>
                  </a:lnTo>
                  <a:lnTo>
                    <a:pt x="4383" y="791"/>
                  </a:lnTo>
                  <a:cubicBezTo>
                    <a:pt x="5083" y="791"/>
                    <a:pt x="5773" y="801"/>
                    <a:pt x="6460" y="801"/>
                  </a:cubicBezTo>
                  <a:cubicBezTo>
                    <a:pt x="6803" y="801"/>
                    <a:pt x="7145" y="799"/>
                    <a:pt x="7488" y="791"/>
                  </a:cubicBezTo>
                  <a:cubicBezTo>
                    <a:pt x="7853" y="791"/>
                    <a:pt x="8218" y="791"/>
                    <a:pt x="8560" y="723"/>
                  </a:cubicBezTo>
                  <a:cubicBezTo>
                    <a:pt x="8697" y="700"/>
                    <a:pt x="8812" y="495"/>
                    <a:pt x="8948" y="358"/>
                  </a:cubicBezTo>
                  <a:cubicBezTo>
                    <a:pt x="8812" y="243"/>
                    <a:pt x="8675" y="107"/>
                    <a:pt x="8515" y="38"/>
                  </a:cubicBezTo>
                  <a:cubicBezTo>
                    <a:pt x="8456" y="9"/>
                    <a:pt x="8389" y="0"/>
                    <a:pt x="83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9" name="Google Shape;459;p2"/>
            <p:cNvGrpSpPr/>
            <p:nvPr/>
          </p:nvGrpSpPr>
          <p:grpSpPr>
            <a:xfrm>
              <a:off x="4361756" y="1588815"/>
              <a:ext cx="1721165" cy="807438"/>
              <a:chOff x="4361756" y="1588815"/>
              <a:chExt cx="1721165" cy="807438"/>
            </a:xfrm>
          </p:grpSpPr>
          <p:sp>
            <p:nvSpPr>
              <p:cNvPr id="460" name="Google Shape;460;p2"/>
              <p:cNvSpPr/>
              <p:nvPr/>
            </p:nvSpPr>
            <p:spPr>
              <a:xfrm>
                <a:off x="4721346" y="1710409"/>
                <a:ext cx="1216099" cy="664917"/>
              </a:xfrm>
              <a:custGeom>
                <a:avLst/>
                <a:gdLst/>
                <a:ahLst/>
                <a:cxnLst/>
                <a:rect l="l" t="t" r="r" b="b"/>
                <a:pathLst>
                  <a:path w="67929" h="37141" extrusionOk="0">
                    <a:moveTo>
                      <a:pt x="45941" y="0"/>
                    </a:moveTo>
                    <a:cubicBezTo>
                      <a:pt x="43475" y="0"/>
                      <a:pt x="41009" y="75"/>
                      <a:pt x="38553" y="181"/>
                    </a:cubicBezTo>
                    <a:cubicBezTo>
                      <a:pt x="35311" y="318"/>
                      <a:pt x="32047" y="523"/>
                      <a:pt x="28806" y="660"/>
                    </a:cubicBezTo>
                    <a:cubicBezTo>
                      <a:pt x="25519" y="797"/>
                      <a:pt x="22232" y="843"/>
                      <a:pt x="18946" y="934"/>
                    </a:cubicBezTo>
                    <a:cubicBezTo>
                      <a:pt x="15613" y="1003"/>
                      <a:pt x="12281" y="1140"/>
                      <a:pt x="8948" y="1505"/>
                    </a:cubicBezTo>
                    <a:cubicBezTo>
                      <a:pt x="7419" y="1665"/>
                      <a:pt x="5867" y="1847"/>
                      <a:pt x="4360" y="2190"/>
                    </a:cubicBezTo>
                    <a:cubicBezTo>
                      <a:pt x="3082" y="2464"/>
                      <a:pt x="1804" y="2966"/>
                      <a:pt x="982" y="3993"/>
                    </a:cubicBezTo>
                    <a:cubicBezTo>
                      <a:pt x="275" y="4883"/>
                      <a:pt x="1" y="6024"/>
                      <a:pt x="434" y="7074"/>
                    </a:cubicBezTo>
                    <a:cubicBezTo>
                      <a:pt x="160" y="12918"/>
                      <a:pt x="343" y="18784"/>
                      <a:pt x="1028" y="24581"/>
                    </a:cubicBezTo>
                    <a:cubicBezTo>
                      <a:pt x="1210" y="26156"/>
                      <a:pt x="1416" y="27708"/>
                      <a:pt x="1667" y="29260"/>
                    </a:cubicBezTo>
                    <a:cubicBezTo>
                      <a:pt x="1872" y="30493"/>
                      <a:pt x="2146" y="31703"/>
                      <a:pt x="2671" y="32821"/>
                    </a:cubicBezTo>
                    <a:cubicBezTo>
                      <a:pt x="3219" y="33940"/>
                      <a:pt x="4109" y="34853"/>
                      <a:pt x="5250" y="35378"/>
                    </a:cubicBezTo>
                    <a:cubicBezTo>
                      <a:pt x="6460" y="35948"/>
                      <a:pt x="7807" y="36131"/>
                      <a:pt x="9131" y="36268"/>
                    </a:cubicBezTo>
                    <a:cubicBezTo>
                      <a:pt x="15269" y="36880"/>
                      <a:pt x="21447" y="37140"/>
                      <a:pt x="27609" y="37140"/>
                    </a:cubicBezTo>
                    <a:cubicBezTo>
                      <a:pt x="28115" y="37140"/>
                      <a:pt x="28620" y="37139"/>
                      <a:pt x="29126" y="37135"/>
                    </a:cubicBezTo>
                    <a:cubicBezTo>
                      <a:pt x="35859" y="37090"/>
                      <a:pt x="42570" y="36724"/>
                      <a:pt x="49280" y="36108"/>
                    </a:cubicBezTo>
                    <a:cubicBezTo>
                      <a:pt x="50947" y="35948"/>
                      <a:pt x="52590" y="35789"/>
                      <a:pt x="54256" y="35606"/>
                    </a:cubicBezTo>
                    <a:cubicBezTo>
                      <a:pt x="55808" y="35423"/>
                      <a:pt x="57452" y="35355"/>
                      <a:pt x="58936" y="34898"/>
                    </a:cubicBezTo>
                    <a:cubicBezTo>
                      <a:pt x="61606" y="34099"/>
                      <a:pt x="62907" y="31726"/>
                      <a:pt x="63820" y="29352"/>
                    </a:cubicBezTo>
                    <a:cubicBezTo>
                      <a:pt x="64984" y="26453"/>
                      <a:pt x="65715" y="23394"/>
                      <a:pt x="66308" y="20336"/>
                    </a:cubicBezTo>
                    <a:cubicBezTo>
                      <a:pt x="66947" y="17186"/>
                      <a:pt x="67495" y="14013"/>
                      <a:pt x="67723" y="10795"/>
                    </a:cubicBezTo>
                    <a:cubicBezTo>
                      <a:pt x="67837" y="9311"/>
                      <a:pt x="67929" y="7782"/>
                      <a:pt x="67769" y="6275"/>
                    </a:cubicBezTo>
                    <a:cubicBezTo>
                      <a:pt x="67632" y="5089"/>
                      <a:pt x="67267" y="3879"/>
                      <a:pt x="66285" y="3080"/>
                    </a:cubicBezTo>
                    <a:cubicBezTo>
                      <a:pt x="65213" y="2235"/>
                      <a:pt x="63752" y="1984"/>
                      <a:pt x="62451" y="1665"/>
                    </a:cubicBezTo>
                    <a:cubicBezTo>
                      <a:pt x="60876" y="1277"/>
                      <a:pt x="59278" y="980"/>
                      <a:pt x="57680" y="752"/>
                    </a:cubicBezTo>
                    <a:cubicBezTo>
                      <a:pt x="53796" y="191"/>
                      <a:pt x="49869" y="0"/>
                      <a:pt x="459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4750366" y="1642272"/>
                <a:ext cx="1243884" cy="709261"/>
              </a:xfrm>
              <a:custGeom>
                <a:avLst/>
                <a:gdLst/>
                <a:ahLst/>
                <a:cxnLst/>
                <a:rect l="l" t="t" r="r" b="b"/>
                <a:pathLst>
                  <a:path w="69481" h="39618" extrusionOk="0">
                    <a:moveTo>
                      <a:pt x="32646" y="0"/>
                    </a:moveTo>
                    <a:cubicBezTo>
                      <a:pt x="30066" y="0"/>
                      <a:pt x="27473" y="144"/>
                      <a:pt x="24880" y="221"/>
                    </a:cubicBezTo>
                    <a:cubicBezTo>
                      <a:pt x="19950" y="335"/>
                      <a:pt x="15042" y="769"/>
                      <a:pt x="10180" y="1431"/>
                    </a:cubicBezTo>
                    <a:cubicBezTo>
                      <a:pt x="9929" y="1476"/>
                      <a:pt x="9701" y="1750"/>
                      <a:pt x="9473" y="1910"/>
                    </a:cubicBezTo>
                    <a:cubicBezTo>
                      <a:pt x="9709" y="1996"/>
                      <a:pt x="9966" y="2163"/>
                      <a:pt x="10205" y="2163"/>
                    </a:cubicBezTo>
                    <a:cubicBezTo>
                      <a:pt x="10220" y="2163"/>
                      <a:pt x="10234" y="2162"/>
                      <a:pt x="10249" y="2161"/>
                    </a:cubicBezTo>
                    <a:cubicBezTo>
                      <a:pt x="11778" y="2024"/>
                      <a:pt x="13330" y="1842"/>
                      <a:pt x="14859" y="1636"/>
                    </a:cubicBezTo>
                    <a:cubicBezTo>
                      <a:pt x="20086" y="997"/>
                      <a:pt x="25359" y="792"/>
                      <a:pt x="30609" y="792"/>
                    </a:cubicBezTo>
                    <a:cubicBezTo>
                      <a:pt x="37114" y="814"/>
                      <a:pt x="46609" y="1043"/>
                      <a:pt x="53115" y="1339"/>
                    </a:cubicBezTo>
                    <a:cubicBezTo>
                      <a:pt x="56128" y="1476"/>
                      <a:pt x="59141" y="1933"/>
                      <a:pt x="62154" y="2367"/>
                    </a:cubicBezTo>
                    <a:cubicBezTo>
                      <a:pt x="63957" y="2618"/>
                      <a:pt x="65714" y="3074"/>
                      <a:pt x="67221" y="4170"/>
                    </a:cubicBezTo>
                    <a:cubicBezTo>
                      <a:pt x="68020" y="4740"/>
                      <a:pt x="68522" y="5448"/>
                      <a:pt x="68545" y="6429"/>
                    </a:cubicBezTo>
                    <a:cubicBezTo>
                      <a:pt x="68545" y="7822"/>
                      <a:pt x="68682" y="9237"/>
                      <a:pt x="68453" y="10606"/>
                    </a:cubicBezTo>
                    <a:cubicBezTo>
                      <a:pt x="67791" y="14898"/>
                      <a:pt x="65920" y="20901"/>
                      <a:pt x="64596" y="25032"/>
                    </a:cubicBezTo>
                    <a:cubicBezTo>
                      <a:pt x="63614" y="28113"/>
                      <a:pt x="62633" y="31172"/>
                      <a:pt x="61172" y="34071"/>
                    </a:cubicBezTo>
                    <a:cubicBezTo>
                      <a:pt x="60852" y="34710"/>
                      <a:pt x="60579" y="35349"/>
                      <a:pt x="60213" y="35965"/>
                    </a:cubicBezTo>
                    <a:cubicBezTo>
                      <a:pt x="59734" y="36787"/>
                      <a:pt x="59004" y="37289"/>
                      <a:pt x="57999" y="37403"/>
                    </a:cubicBezTo>
                    <a:cubicBezTo>
                      <a:pt x="57200" y="37495"/>
                      <a:pt x="56402" y="37586"/>
                      <a:pt x="55603" y="37677"/>
                    </a:cubicBezTo>
                    <a:cubicBezTo>
                      <a:pt x="51015" y="38271"/>
                      <a:pt x="43414" y="38567"/>
                      <a:pt x="38780" y="38682"/>
                    </a:cubicBezTo>
                    <a:cubicBezTo>
                      <a:pt x="35312" y="38776"/>
                      <a:pt x="31844" y="38819"/>
                      <a:pt x="28375" y="38819"/>
                    </a:cubicBezTo>
                    <a:cubicBezTo>
                      <a:pt x="21755" y="38819"/>
                      <a:pt x="15134" y="38662"/>
                      <a:pt x="8514" y="38408"/>
                    </a:cubicBezTo>
                    <a:cubicBezTo>
                      <a:pt x="6779" y="38339"/>
                      <a:pt x="5045" y="38020"/>
                      <a:pt x="3310" y="37768"/>
                    </a:cubicBezTo>
                    <a:cubicBezTo>
                      <a:pt x="2967" y="37723"/>
                      <a:pt x="2534" y="37472"/>
                      <a:pt x="2397" y="37198"/>
                    </a:cubicBezTo>
                    <a:cubicBezTo>
                      <a:pt x="1803" y="36079"/>
                      <a:pt x="1301" y="34915"/>
                      <a:pt x="776" y="33774"/>
                    </a:cubicBezTo>
                    <a:cubicBezTo>
                      <a:pt x="708" y="33637"/>
                      <a:pt x="548" y="33523"/>
                      <a:pt x="457" y="33409"/>
                    </a:cubicBezTo>
                    <a:cubicBezTo>
                      <a:pt x="320" y="33546"/>
                      <a:pt x="92" y="33637"/>
                      <a:pt x="69" y="33774"/>
                    </a:cubicBezTo>
                    <a:cubicBezTo>
                      <a:pt x="0" y="33980"/>
                      <a:pt x="23" y="34231"/>
                      <a:pt x="114" y="34413"/>
                    </a:cubicBezTo>
                    <a:cubicBezTo>
                      <a:pt x="639" y="35486"/>
                      <a:pt x="1141" y="36559"/>
                      <a:pt x="1735" y="37586"/>
                    </a:cubicBezTo>
                    <a:cubicBezTo>
                      <a:pt x="1940" y="37928"/>
                      <a:pt x="2351" y="38271"/>
                      <a:pt x="2739" y="38408"/>
                    </a:cubicBezTo>
                    <a:cubicBezTo>
                      <a:pt x="3652" y="38659"/>
                      <a:pt x="4588" y="38910"/>
                      <a:pt x="5501" y="38955"/>
                    </a:cubicBezTo>
                    <a:cubicBezTo>
                      <a:pt x="10568" y="39161"/>
                      <a:pt x="15613" y="39366"/>
                      <a:pt x="20680" y="39480"/>
                    </a:cubicBezTo>
                    <a:cubicBezTo>
                      <a:pt x="22113" y="39517"/>
                      <a:pt x="23550" y="39528"/>
                      <a:pt x="24988" y="39528"/>
                    </a:cubicBezTo>
                    <a:cubicBezTo>
                      <a:pt x="27145" y="39528"/>
                      <a:pt x="29303" y="39503"/>
                      <a:pt x="31453" y="39503"/>
                    </a:cubicBezTo>
                    <a:cubicBezTo>
                      <a:pt x="31453" y="39549"/>
                      <a:pt x="31476" y="39572"/>
                      <a:pt x="31476" y="39617"/>
                    </a:cubicBezTo>
                    <a:cubicBezTo>
                      <a:pt x="36087" y="39435"/>
                      <a:pt x="40721" y="39343"/>
                      <a:pt x="45354" y="39092"/>
                    </a:cubicBezTo>
                    <a:cubicBezTo>
                      <a:pt x="48299" y="38933"/>
                      <a:pt x="54210" y="38545"/>
                      <a:pt x="57178" y="38293"/>
                    </a:cubicBezTo>
                    <a:cubicBezTo>
                      <a:pt x="58981" y="38134"/>
                      <a:pt x="60442" y="37495"/>
                      <a:pt x="61195" y="35783"/>
                    </a:cubicBezTo>
                    <a:cubicBezTo>
                      <a:pt x="62131" y="33751"/>
                      <a:pt x="63112" y="31720"/>
                      <a:pt x="63865" y="29620"/>
                    </a:cubicBezTo>
                    <a:cubicBezTo>
                      <a:pt x="65395" y="25420"/>
                      <a:pt x="67358" y="19349"/>
                      <a:pt x="68385" y="15012"/>
                    </a:cubicBezTo>
                    <a:cubicBezTo>
                      <a:pt x="69047" y="12318"/>
                      <a:pt x="69480" y="9602"/>
                      <a:pt x="69366" y="6817"/>
                    </a:cubicBezTo>
                    <a:cubicBezTo>
                      <a:pt x="69298" y="5402"/>
                      <a:pt x="68819" y="4170"/>
                      <a:pt x="67472" y="3485"/>
                    </a:cubicBezTo>
                    <a:cubicBezTo>
                      <a:pt x="66445" y="2937"/>
                      <a:pt x="65372" y="2412"/>
                      <a:pt x="64231" y="2070"/>
                    </a:cubicBezTo>
                    <a:cubicBezTo>
                      <a:pt x="60944" y="1134"/>
                      <a:pt x="57520" y="837"/>
                      <a:pt x="54119" y="655"/>
                    </a:cubicBezTo>
                    <a:cubicBezTo>
                      <a:pt x="48413" y="358"/>
                      <a:pt x="39739" y="130"/>
                      <a:pt x="34033" y="16"/>
                    </a:cubicBezTo>
                    <a:cubicBezTo>
                      <a:pt x="33571" y="5"/>
                      <a:pt x="33108" y="0"/>
                      <a:pt x="326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4988183" y="2380123"/>
                <a:ext cx="184306" cy="16130"/>
              </a:xfrm>
              <a:custGeom>
                <a:avLst/>
                <a:gdLst/>
                <a:ahLst/>
                <a:cxnLst/>
                <a:rect l="l" t="t" r="r" b="b"/>
                <a:pathLst>
                  <a:path w="10295" h="901" extrusionOk="0">
                    <a:moveTo>
                      <a:pt x="9633" y="0"/>
                    </a:moveTo>
                    <a:cubicBezTo>
                      <a:pt x="6551" y="0"/>
                      <a:pt x="3493" y="23"/>
                      <a:pt x="411" y="46"/>
                    </a:cubicBezTo>
                    <a:cubicBezTo>
                      <a:pt x="274" y="46"/>
                      <a:pt x="137" y="206"/>
                      <a:pt x="1" y="297"/>
                    </a:cubicBezTo>
                    <a:cubicBezTo>
                      <a:pt x="115" y="457"/>
                      <a:pt x="183" y="708"/>
                      <a:pt x="320" y="731"/>
                    </a:cubicBezTo>
                    <a:cubicBezTo>
                      <a:pt x="708" y="845"/>
                      <a:pt x="1119" y="890"/>
                      <a:pt x="1530" y="890"/>
                    </a:cubicBezTo>
                    <a:cubicBezTo>
                      <a:pt x="1956" y="898"/>
                      <a:pt x="2382" y="900"/>
                      <a:pt x="2808" y="900"/>
                    </a:cubicBezTo>
                    <a:cubicBezTo>
                      <a:pt x="3660" y="900"/>
                      <a:pt x="4512" y="890"/>
                      <a:pt x="5364" y="890"/>
                    </a:cubicBezTo>
                    <a:lnTo>
                      <a:pt x="5364" y="753"/>
                    </a:lnTo>
                    <a:cubicBezTo>
                      <a:pt x="6072" y="753"/>
                      <a:pt x="6780" y="759"/>
                      <a:pt x="7487" y="759"/>
                    </a:cubicBezTo>
                    <a:cubicBezTo>
                      <a:pt x="8195" y="759"/>
                      <a:pt x="8902" y="753"/>
                      <a:pt x="9610" y="731"/>
                    </a:cubicBezTo>
                    <a:cubicBezTo>
                      <a:pt x="9838" y="731"/>
                      <a:pt x="10066" y="502"/>
                      <a:pt x="10295" y="365"/>
                    </a:cubicBezTo>
                    <a:cubicBezTo>
                      <a:pt x="10066" y="251"/>
                      <a:pt x="9861" y="0"/>
                      <a:pt x="96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6004042" y="1756132"/>
                <a:ext cx="40460" cy="165527"/>
              </a:xfrm>
              <a:custGeom>
                <a:avLst/>
                <a:gdLst/>
                <a:ahLst/>
                <a:cxnLst/>
                <a:rect l="l" t="t" r="r" b="b"/>
                <a:pathLst>
                  <a:path w="2260" h="9246" extrusionOk="0">
                    <a:moveTo>
                      <a:pt x="1644" y="1"/>
                    </a:moveTo>
                    <a:cubicBezTo>
                      <a:pt x="1530" y="206"/>
                      <a:pt x="1370" y="412"/>
                      <a:pt x="1347" y="640"/>
                    </a:cubicBezTo>
                    <a:cubicBezTo>
                      <a:pt x="1233" y="1644"/>
                      <a:pt x="1233" y="2671"/>
                      <a:pt x="1073" y="3676"/>
                    </a:cubicBezTo>
                    <a:cubicBezTo>
                      <a:pt x="776" y="5319"/>
                      <a:pt x="365" y="6940"/>
                      <a:pt x="46" y="8560"/>
                    </a:cubicBezTo>
                    <a:cubicBezTo>
                      <a:pt x="0" y="8766"/>
                      <a:pt x="228" y="9017"/>
                      <a:pt x="343" y="9245"/>
                    </a:cubicBezTo>
                    <a:cubicBezTo>
                      <a:pt x="480" y="9063"/>
                      <a:pt x="708" y="8903"/>
                      <a:pt x="776" y="8697"/>
                    </a:cubicBezTo>
                    <a:cubicBezTo>
                      <a:pt x="936" y="8127"/>
                      <a:pt x="1027" y="7533"/>
                      <a:pt x="1164" y="6963"/>
                    </a:cubicBezTo>
                    <a:cubicBezTo>
                      <a:pt x="1530" y="5137"/>
                      <a:pt x="1895" y="3333"/>
                      <a:pt x="2260" y="1507"/>
                    </a:cubicBezTo>
                    <a:lnTo>
                      <a:pt x="2169" y="1485"/>
                    </a:lnTo>
                    <a:cubicBezTo>
                      <a:pt x="2146" y="1165"/>
                      <a:pt x="2146" y="823"/>
                      <a:pt x="2055" y="503"/>
                    </a:cubicBezTo>
                    <a:cubicBezTo>
                      <a:pt x="1986" y="320"/>
                      <a:pt x="1781" y="161"/>
                      <a:pt x="16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6051842" y="1782699"/>
                <a:ext cx="31079" cy="107487"/>
              </a:xfrm>
              <a:custGeom>
                <a:avLst/>
                <a:gdLst/>
                <a:ahLst/>
                <a:cxnLst/>
                <a:rect l="l" t="t" r="r" b="b"/>
                <a:pathLst>
                  <a:path w="1736" h="6004" extrusionOk="0">
                    <a:moveTo>
                      <a:pt x="1279" y="1"/>
                    </a:moveTo>
                    <a:cubicBezTo>
                      <a:pt x="1142" y="229"/>
                      <a:pt x="914" y="434"/>
                      <a:pt x="868" y="685"/>
                    </a:cubicBezTo>
                    <a:cubicBezTo>
                      <a:pt x="617" y="1872"/>
                      <a:pt x="434" y="3082"/>
                      <a:pt x="206" y="4269"/>
                    </a:cubicBezTo>
                    <a:cubicBezTo>
                      <a:pt x="138" y="4725"/>
                      <a:pt x="46" y="5182"/>
                      <a:pt x="1" y="5638"/>
                    </a:cubicBezTo>
                    <a:cubicBezTo>
                      <a:pt x="1" y="5753"/>
                      <a:pt x="206" y="5889"/>
                      <a:pt x="298" y="6004"/>
                    </a:cubicBezTo>
                    <a:cubicBezTo>
                      <a:pt x="434" y="5912"/>
                      <a:pt x="640" y="5821"/>
                      <a:pt x="663" y="5707"/>
                    </a:cubicBezTo>
                    <a:cubicBezTo>
                      <a:pt x="1028" y="4109"/>
                      <a:pt x="1370" y="2511"/>
                      <a:pt x="1736" y="914"/>
                    </a:cubicBezTo>
                    <a:lnTo>
                      <a:pt x="1621" y="891"/>
                    </a:lnTo>
                    <a:cubicBezTo>
                      <a:pt x="1621" y="822"/>
                      <a:pt x="1644" y="754"/>
                      <a:pt x="1621" y="685"/>
                    </a:cubicBezTo>
                    <a:cubicBezTo>
                      <a:pt x="1507" y="457"/>
                      <a:pt x="1393" y="229"/>
                      <a:pt x="12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4387912" y="1790648"/>
                <a:ext cx="411095" cy="405295"/>
              </a:xfrm>
              <a:custGeom>
                <a:avLst/>
                <a:gdLst/>
                <a:ahLst/>
                <a:cxnLst/>
                <a:rect l="l" t="t" r="r" b="b"/>
                <a:pathLst>
                  <a:path w="22963" h="22639" extrusionOk="0">
                    <a:moveTo>
                      <a:pt x="13192" y="750"/>
                    </a:moveTo>
                    <a:cubicBezTo>
                      <a:pt x="13514" y="750"/>
                      <a:pt x="13684" y="901"/>
                      <a:pt x="13741" y="1246"/>
                    </a:cubicBezTo>
                    <a:cubicBezTo>
                      <a:pt x="13764" y="1337"/>
                      <a:pt x="13787" y="1428"/>
                      <a:pt x="13809" y="1497"/>
                    </a:cubicBezTo>
                    <a:cubicBezTo>
                      <a:pt x="14243" y="3049"/>
                      <a:pt x="14768" y="3528"/>
                      <a:pt x="16389" y="3551"/>
                    </a:cubicBezTo>
                    <a:cubicBezTo>
                      <a:pt x="16402" y="3552"/>
                      <a:pt x="16414" y="3552"/>
                      <a:pt x="16427" y="3552"/>
                    </a:cubicBezTo>
                    <a:cubicBezTo>
                      <a:pt x="16895" y="3552"/>
                      <a:pt x="17388" y="3156"/>
                      <a:pt x="18032" y="2889"/>
                    </a:cubicBezTo>
                    <a:cubicBezTo>
                      <a:pt x="18808" y="3597"/>
                      <a:pt x="19676" y="4396"/>
                      <a:pt x="20520" y="5240"/>
                    </a:cubicBezTo>
                    <a:cubicBezTo>
                      <a:pt x="20611" y="5331"/>
                      <a:pt x="20589" y="5674"/>
                      <a:pt x="20497" y="5788"/>
                    </a:cubicBezTo>
                    <a:cubicBezTo>
                      <a:pt x="19744" y="6564"/>
                      <a:pt x="19493" y="7272"/>
                      <a:pt x="20223" y="8276"/>
                    </a:cubicBezTo>
                    <a:cubicBezTo>
                      <a:pt x="20587" y="8768"/>
                      <a:pt x="20870" y="9079"/>
                      <a:pt x="21411" y="9079"/>
                    </a:cubicBezTo>
                    <a:cubicBezTo>
                      <a:pt x="21448" y="9079"/>
                      <a:pt x="21485" y="9078"/>
                      <a:pt x="21524" y="9075"/>
                    </a:cubicBezTo>
                    <a:cubicBezTo>
                      <a:pt x="21547" y="9074"/>
                      <a:pt x="21570" y="9073"/>
                      <a:pt x="21591" y="9073"/>
                    </a:cubicBezTo>
                    <a:cubicBezTo>
                      <a:pt x="22083" y="9073"/>
                      <a:pt x="22208" y="9323"/>
                      <a:pt x="22186" y="9782"/>
                    </a:cubicBezTo>
                    <a:cubicBezTo>
                      <a:pt x="22164" y="10672"/>
                      <a:pt x="22164" y="11585"/>
                      <a:pt x="22186" y="12476"/>
                    </a:cubicBezTo>
                    <a:cubicBezTo>
                      <a:pt x="22209" y="13023"/>
                      <a:pt x="21981" y="13252"/>
                      <a:pt x="21433" y="13320"/>
                    </a:cubicBezTo>
                    <a:cubicBezTo>
                      <a:pt x="21045" y="13389"/>
                      <a:pt x="20497" y="13434"/>
                      <a:pt x="20338" y="13685"/>
                    </a:cubicBezTo>
                    <a:cubicBezTo>
                      <a:pt x="19949" y="14302"/>
                      <a:pt x="19721" y="15009"/>
                      <a:pt x="19493" y="15717"/>
                    </a:cubicBezTo>
                    <a:cubicBezTo>
                      <a:pt x="19447" y="15877"/>
                      <a:pt x="19676" y="16151"/>
                      <a:pt x="19813" y="16333"/>
                    </a:cubicBezTo>
                    <a:cubicBezTo>
                      <a:pt x="20086" y="16676"/>
                      <a:pt x="20383" y="16995"/>
                      <a:pt x="20748" y="17429"/>
                    </a:cubicBezTo>
                    <a:cubicBezTo>
                      <a:pt x="19698" y="18205"/>
                      <a:pt x="18717" y="18890"/>
                      <a:pt x="17758" y="19620"/>
                    </a:cubicBezTo>
                    <a:cubicBezTo>
                      <a:pt x="17591" y="19743"/>
                      <a:pt x="17429" y="19806"/>
                      <a:pt x="17272" y="19806"/>
                    </a:cubicBezTo>
                    <a:cubicBezTo>
                      <a:pt x="17109" y="19806"/>
                      <a:pt x="16951" y="19737"/>
                      <a:pt x="16800" y="19597"/>
                    </a:cubicBezTo>
                    <a:cubicBezTo>
                      <a:pt x="16474" y="19296"/>
                      <a:pt x="16136" y="19154"/>
                      <a:pt x="15792" y="19154"/>
                    </a:cubicBezTo>
                    <a:cubicBezTo>
                      <a:pt x="15484" y="19154"/>
                      <a:pt x="15172" y="19267"/>
                      <a:pt x="14859" y="19483"/>
                    </a:cubicBezTo>
                    <a:cubicBezTo>
                      <a:pt x="14745" y="19529"/>
                      <a:pt x="14654" y="19597"/>
                      <a:pt x="14540" y="19620"/>
                    </a:cubicBezTo>
                    <a:cubicBezTo>
                      <a:pt x="13741" y="19848"/>
                      <a:pt x="13330" y="20305"/>
                      <a:pt x="13513" y="21172"/>
                    </a:cubicBezTo>
                    <a:cubicBezTo>
                      <a:pt x="13558" y="21309"/>
                      <a:pt x="13513" y="21469"/>
                      <a:pt x="13490" y="21720"/>
                    </a:cubicBezTo>
                    <a:cubicBezTo>
                      <a:pt x="12280" y="21766"/>
                      <a:pt x="11093" y="21834"/>
                      <a:pt x="9747" y="21903"/>
                    </a:cubicBezTo>
                    <a:cubicBezTo>
                      <a:pt x="9747" y="21492"/>
                      <a:pt x="9724" y="21149"/>
                      <a:pt x="9769" y="20830"/>
                    </a:cubicBezTo>
                    <a:cubicBezTo>
                      <a:pt x="9815" y="20213"/>
                      <a:pt x="9587" y="19825"/>
                      <a:pt x="8971" y="19620"/>
                    </a:cubicBezTo>
                    <a:cubicBezTo>
                      <a:pt x="8304" y="19383"/>
                      <a:pt x="7617" y="18884"/>
                      <a:pt x="6987" y="18884"/>
                    </a:cubicBezTo>
                    <a:cubicBezTo>
                      <a:pt x="6948" y="18884"/>
                      <a:pt x="6909" y="18886"/>
                      <a:pt x="6871" y="18890"/>
                    </a:cubicBezTo>
                    <a:cubicBezTo>
                      <a:pt x="6209" y="18958"/>
                      <a:pt x="5615" y="19643"/>
                      <a:pt x="4908" y="20122"/>
                    </a:cubicBezTo>
                    <a:cubicBezTo>
                      <a:pt x="4063" y="19163"/>
                      <a:pt x="3219" y="18205"/>
                      <a:pt x="2351" y="17223"/>
                    </a:cubicBezTo>
                    <a:cubicBezTo>
                      <a:pt x="2739" y="16767"/>
                      <a:pt x="3150" y="16333"/>
                      <a:pt x="3447" y="15877"/>
                    </a:cubicBezTo>
                    <a:cubicBezTo>
                      <a:pt x="3584" y="15671"/>
                      <a:pt x="3515" y="15329"/>
                      <a:pt x="3538" y="15055"/>
                    </a:cubicBezTo>
                    <a:cubicBezTo>
                      <a:pt x="3538" y="15032"/>
                      <a:pt x="3492" y="15032"/>
                      <a:pt x="3492" y="15009"/>
                    </a:cubicBezTo>
                    <a:cubicBezTo>
                      <a:pt x="3200" y="13964"/>
                      <a:pt x="2715" y="13186"/>
                      <a:pt x="1548" y="13186"/>
                    </a:cubicBezTo>
                    <a:cubicBezTo>
                      <a:pt x="1441" y="13186"/>
                      <a:pt x="1328" y="13193"/>
                      <a:pt x="1210" y="13206"/>
                    </a:cubicBezTo>
                    <a:cubicBezTo>
                      <a:pt x="1096" y="13206"/>
                      <a:pt x="845" y="12887"/>
                      <a:pt x="845" y="12727"/>
                    </a:cubicBezTo>
                    <a:cubicBezTo>
                      <a:pt x="868" y="11837"/>
                      <a:pt x="890" y="10946"/>
                      <a:pt x="1004" y="10056"/>
                    </a:cubicBezTo>
                    <a:cubicBezTo>
                      <a:pt x="1004" y="9851"/>
                      <a:pt x="1256" y="9554"/>
                      <a:pt x="1438" y="9531"/>
                    </a:cubicBezTo>
                    <a:cubicBezTo>
                      <a:pt x="3013" y="9303"/>
                      <a:pt x="3310" y="8070"/>
                      <a:pt x="3607" y="6883"/>
                    </a:cubicBezTo>
                    <a:cubicBezTo>
                      <a:pt x="3652" y="6655"/>
                      <a:pt x="3538" y="6381"/>
                      <a:pt x="3401" y="6176"/>
                    </a:cubicBezTo>
                    <a:cubicBezTo>
                      <a:pt x="3241" y="5925"/>
                      <a:pt x="2990" y="5719"/>
                      <a:pt x="2716" y="5445"/>
                    </a:cubicBezTo>
                    <a:cubicBezTo>
                      <a:pt x="3401" y="4647"/>
                      <a:pt x="4063" y="3848"/>
                      <a:pt x="4771" y="3094"/>
                    </a:cubicBezTo>
                    <a:cubicBezTo>
                      <a:pt x="4862" y="2980"/>
                      <a:pt x="5113" y="2980"/>
                      <a:pt x="5273" y="2958"/>
                    </a:cubicBezTo>
                    <a:cubicBezTo>
                      <a:pt x="5341" y="2958"/>
                      <a:pt x="5410" y="3003"/>
                      <a:pt x="5455" y="3049"/>
                    </a:cubicBezTo>
                    <a:cubicBezTo>
                      <a:pt x="5994" y="3446"/>
                      <a:pt x="6521" y="3612"/>
                      <a:pt x="7035" y="3612"/>
                    </a:cubicBezTo>
                    <a:cubicBezTo>
                      <a:pt x="7761" y="3612"/>
                      <a:pt x="8462" y="3279"/>
                      <a:pt x="9130" y="2798"/>
                    </a:cubicBezTo>
                    <a:cubicBezTo>
                      <a:pt x="9381" y="2638"/>
                      <a:pt x="9610" y="2273"/>
                      <a:pt x="9587" y="2022"/>
                    </a:cubicBezTo>
                    <a:cubicBezTo>
                      <a:pt x="9518" y="1291"/>
                      <a:pt x="9792" y="1086"/>
                      <a:pt x="10523" y="1063"/>
                    </a:cubicBezTo>
                    <a:cubicBezTo>
                      <a:pt x="11344" y="1063"/>
                      <a:pt x="12166" y="926"/>
                      <a:pt x="12988" y="766"/>
                    </a:cubicBezTo>
                    <a:cubicBezTo>
                      <a:pt x="13062" y="755"/>
                      <a:pt x="13130" y="750"/>
                      <a:pt x="13192" y="750"/>
                    </a:cubicBezTo>
                    <a:close/>
                    <a:moveTo>
                      <a:pt x="13600" y="0"/>
                    </a:moveTo>
                    <a:cubicBezTo>
                      <a:pt x="13544" y="0"/>
                      <a:pt x="13485" y="4"/>
                      <a:pt x="13421" y="13"/>
                    </a:cubicBezTo>
                    <a:cubicBezTo>
                      <a:pt x="12257" y="173"/>
                      <a:pt x="11070" y="287"/>
                      <a:pt x="9884" y="424"/>
                    </a:cubicBezTo>
                    <a:cubicBezTo>
                      <a:pt x="8925" y="515"/>
                      <a:pt x="8856" y="629"/>
                      <a:pt x="8811" y="1565"/>
                    </a:cubicBezTo>
                    <a:cubicBezTo>
                      <a:pt x="8788" y="1816"/>
                      <a:pt x="8719" y="2136"/>
                      <a:pt x="8537" y="2273"/>
                    </a:cubicBezTo>
                    <a:cubicBezTo>
                      <a:pt x="8073" y="2617"/>
                      <a:pt x="7586" y="2839"/>
                      <a:pt x="7080" y="2839"/>
                    </a:cubicBezTo>
                    <a:cubicBezTo>
                      <a:pt x="6715" y="2839"/>
                      <a:pt x="6340" y="2723"/>
                      <a:pt x="5958" y="2455"/>
                    </a:cubicBezTo>
                    <a:cubicBezTo>
                      <a:pt x="5821" y="2364"/>
                      <a:pt x="5638" y="2318"/>
                      <a:pt x="5478" y="2227"/>
                    </a:cubicBezTo>
                    <a:cubicBezTo>
                      <a:pt x="5293" y="2139"/>
                      <a:pt x="5125" y="2092"/>
                      <a:pt x="4969" y="2092"/>
                    </a:cubicBezTo>
                    <a:cubicBezTo>
                      <a:pt x="4721" y="2092"/>
                      <a:pt x="4502" y="2212"/>
                      <a:pt x="4291" y="2478"/>
                    </a:cubicBezTo>
                    <a:cubicBezTo>
                      <a:pt x="3584" y="3300"/>
                      <a:pt x="2876" y="4122"/>
                      <a:pt x="2169" y="4943"/>
                    </a:cubicBezTo>
                    <a:cubicBezTo>
                      <a:pt x="1803" y="5331"/>
                      <a:pt x="1826" y="5742"/>
                      <a:pt x="2237" y="6016"/>
                    </a:cubicBezTo>
                    <a:cubicBezTo>
                      <a:pt x="2922" y="6495"/>
                      <a:pt x="2785" y="6998"/>
                      <a:pt x="2602" y="7660"/>
                    </a:cubicBezTo>
                    <a:cubicBezTo>
                      <a:pt x="2420" y="8367"/>
                      <a:pt x="1917" y="8573"/>
                      <a:pt x="1324" y="8755"/>
                    </a:cubicBezTo>
                    <a:cubicBezTo>
                      <a:pt x="731" y="8915"/>
                      <a:pt x="228" y="9143"/>
                      <a:pt x="206" y="9874"/>
                    </a:cubicBezTo>
                    <a:cubicBezTo>
                      <a:pt x="160" y="10901"/>
                      <a:pt x="114" y="11928"/>
                      <a:pt x="46" y="12955"/>
                    </a:cubicBezTo>
                    <a:cubicBezTo>
                      <a:pt x="0" y="13503"/>
                      <a:pt x="274" y="13822"/>
                      <a:pt x="822" y="13914"/>
                    </a:cubicBezTo>
                    <a:cubicBezTo>
                      <a:pt x="1164" y="13959"/>
                      <a:pt x="1507" y="13982"/>
                      <a:pt x="1826" y="14051"/>
                    </a:cubicBezTo>
                    <a:cubicBezTo>
                      <a:pt x="1986" y="14073"/>
                      <a:pt x="2191" y="14142"/>
                      <a:pt x="2306" y="14256"/>
                    </a:cubicBezTo>
                    <a:cubicBezTo>
                      <a:pt x="2899" y="14964"/>
                      <a:pt x="2853" y="15511"/>
                      <a:pt x="2237" y="16196"/>
                    </a:cubicBezTo>
                    <a:cubicBezTo>
                      <a:pt x="2123" y="16333"/>
                      <a:pt x="1986" y="16447"/>
                      <a:pt x="1849" y="16584"/>
                    </a:cubicBezTo>
                    <a:cubicBezTo>
                      <a:pt x="1507" y="16904"/>
                      <a:pt x="1461" y="17269"/>
                      <a:pt x="1758" y="17634"/>
                    </a:cubicBezTo>
                    <a:cubicBezTo>
                      <a:pt x="2625" y="18638"/>
                      <a:pt x="3492" y="19643"/>
                      <a:pt x="4383" y="20624"/>
                    </a:cubicBezTo>
                    <a:cubicBezTo>
                      <a:pt x="4548" y="20802"/>
                      <a:pt x="4735" y="20895"/>
                      <a:pt x="4931" y="20895"/>
                    </a:cubicBezTo>
                    <a:cubicBezTo>
                      <a:pt x="5087" y="20895"/>
                      <a:pt x="5248" y="20837"/>
                      <a:pt x="5410" y="20716"/>
                    </a:cubicBezTo>
                    <a:cubicBezTo>
                      <a:pt x="5638" y="20579"/>
                      <a:pt x="5889" y="20442"/>
                      <a:pt x="6072" y="20259"/>
                    </a:cubicBezTo>
                    <a:cubicBezTo>
                      <a:pt x="6393" y="19886"/>
                      <a:pt x="6737" y="19701"/>
                      <a:pt x="7102" y="19701"/>
                    </a:cubicBezTo>
                    <a:cubicBezTo>
                      <a:pt x="7385" y="19701"/>
                      <a:pt x="7680" y="19812"/>
                      <a:pt x="7989" y="20031"/>
                    </a:cubicBezTo>
                    <a:cubicBezTo>
                      <a:pt x="8080" y="20076"/>
                      <a:pt x="8149" y="20099"/>
                      <a:pt x="8240" y="20122"/>
                    </a:cubicBezTo>
                    <a:cubicBezTo>
                      <a:pt x="8856" y="20259"/>
                      <a:pt x="9107" y="20624"/>
                      <a:pt x="8971" y="21126"/>
                    </a:cubicBezTo>
                    <a:cubicBezTo>
                      <a:pt x="8971" y="22351"/>
                      <a:pt x="9185" y="22638"/>
                      <a:pt x="10211" y="22638"/>
                    </a:cubicBezTo>
                    <a:cubicBezTo>
                      <a:pt x="10295" y="22638"/>
                      <a:pt x="10383" y="22636"/>
                      <a:pt x="10477" y="22633"/>
                    </a:cubicBezTo>
                    <a:cubicBezTo>
                      <a:pt x="11344" y="22564"/>
                      <a:pt x="12212" y="22542"/>
                      <a:pt x="13102" y="22496"/>
                    </a:cubicBezTo>
                    <a:cubicBezTo>
                      <a:pt x="14129" y="22427"/>
                      <a:pt x="14243" y="22313"/>
                      <a:pt x="14243" y="21309"/>
                    </a:cubicBezTo>
                    <a:cubicBezTo>
                      <a:pt x="14243" y="21058"/>
                      <a:pt x="14197" y="20784"/>
                      <a:pt x="14312" y="20601"/>
                    </a:cubicBezTo>
                    <a:cubicBezTo>
                      <a:pt x="14488" y="20281"/>
                      <a:pt x="15203" y="20062"/>
                      <a:pt x="15764" y="20062"/>
                    </a:cubicBezTo>
                    <a:cubicBezTo>
                      <a:pt x="16003" y="20062"/>
                      <a:pt x="16214" y="20102"/>
                      <a:pt x="16343" y="20191"/>
                    </a:cubicBezTo>
                    <a:cubicBezTo>
                      <a:pt x="16667" y="20436"/>
                      <a:pt x="16985" y="20556"/>
                      <a:pt x="17300" y="20556"/>
                    </a:cubicBezTo>
                    <a:cubicBezTo>
                      <a:pt x="17630" y="20556"/>
                      <a:pt x="17956" y="20425"/>
                      <a:pt x="18283" y="20168"/>
                    </a:cubicBezTo>
                    <a:cubicBezTo>
                      <a:pt x="18945" y="19643"/>
                      <a:pt x="19653" y="19163"/>
                      <a:pt x="20338" y="18661"/>
                    </a:cubicBezTo>
                    <a:cubicBezTo>
                      <a:pt x="21981" y="17360"/>
                      <a:pt x="21821" y="17543"/>
                      <a:pt x="20566" y="15991"/>
                    </a:cubicBezTo>
                    <a:cubicBezTo>
                      <a:pt x="20406" y="15808"/>
                      <a:pt x="20360" y="15443"/>
                      <a:pt x="20429" y="15215"/>
                    </a:cubicBezTo>
                    <a:cubicBezTo>
                      <a:pt x="20611" y="14484"/>
                      <a:pt x="20977" y="13982"/>
                      <a:pt x="21867" y="13959"/>
                    </a:cubicBezTo>
                    <a:cubicBezTo>
                      <a:pt x="22506" y="13959"/>
                      <a:pt x="22917" y="13571"/>
                      <a:pt x="22917" y="12887"/>
                    </a:cubicBezTo>
                    <a:cubicBezTo>
                      <a:pt x="22917" y="11791"/>
                      <a:pt x="22962" y="10672"/>
                      <a:pt x="22917" y="9554"/>
                    </a:cubicBezTo>
                    <a:cubicBezTo>
                      <a:pt x="22848" y="8436"/>
                      <a:pt x="22757" y="8413"/>
                      <a:pt x="21616" y="8321"/>
                    </a:cubicBezTo>
                    <a:cubicBezTo>
                      <a:pt x="21410" y="8321"/>
                      <a:pt x="21159" y="8253"/>
                      <a:pt x="21045" y="8093"/>
                    </a:cubicBezTo>
                    <a:cubicBezTo>
                      <a:pt x="20452" y="7294"/>
                      <a:pt x="20474" y="7157"/>
                      <a:pt x="21045" y="6336"/>
                    </a:cubicBezTo>
                    <a:cubicBezTo>
                      <a:pt x="21136" y="6199"/>
                      <a:pt x="21228" y="6085"/>
                      <a:pt x="21319" y="5948"/>
                    </a:cubicBezTo>
                    <a:cubicBezTo>
                      <a:pt x="21616" y="5537"/>
                      <a:pt x="21616" y="5172"/>
                      <a:pt x="21205" y="4806"/>
                    </a:cubicBezTo>
                    <a:cubicBezTo>
                      <a:pt x="20338" y="4030"/>
                      <a:pt x="19470" y="3254"/>
                      <a:pt x="18648" y="2455"/>
                    </a:cubicBezTo>
                    <a:cubicBezTo>
                      <a:pt x="18397" y="2204"/>
                      <a:pt x="18158" y="2078"/>
                      <a:pt x="17908" y="2078"/>
                    </a:cubicBezTo>
                    <a:cubicBezTo>
                      <a:pt x="17682" y="2078"/>
                      <a:pt x="17448" y="2181"/>
                      <a:pt x="17188" y="2387"/>
                    </a:cubicBezTo>
                    <a:cubicBezTo>
                      <a:pt x="16928" y="2582"/>
                      <a:pt x="16545" y="2777"/>
                      <a:pt x="16233" y="2777"/>
                    </a:cubicBezTo>
                    <a:cubicBezTo>
                      <a:pt x="16216" y="2777"/>
                      <a:pt x="16200" y="2776"/>
                      <a:pt x="16183" y="2775"/>
                    </a:cubicBezTo>
                    <a:cubicBezTo>
                      <a:pt x="15362" y="2684"/>
                      <a:pt x="14540" y="2455"/>
                      <a:pt x="14563" y="1360"/>
                    </a:cubicBezTo>
                    <a:cubicBezTo>
                      <a:pt x="14563" y="1109"/>
                      <a:pt x="14403" y="858"/>
                      <a:pt x="14334" y="607"/>
                    </a:cubicBezTo>
                    <a:cubicBezTo>
                      <a:pt x="14215" y="207"/>
                      <a:pt x="13990" y="0"/>
                      <a:pt x="136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4618783" y="1588815"/>
                <a:ext cx="262773" cy="254395"/>
              </a:xfrm>
              <a:custGeom>
                <a:avLst/>
                <a:gdLst/>
                <a:ahLst/>
                <a:cxnLst/>
                <a:rect l="l" t="t" r="r" b="b"/>
                <a:pathLst>
                  <a:path w="14678" h="14210" extrusionOk="0">
                    <a:moveTo>
                      <a:pt x="7944" y="810"/>
                    </a:moveTo>
                    <a:cubicBezTo>
                      <a:pt x="8103" y="810"/>
                      <a:pt x="8332" y="1084"/>
                      <a:pt x="8400" y="1290"/>
                    </a:cubicBezTo>
                    <a:cubicBezTo>
                      <a:pt x="8635" y="2034"/>
                      <a:pt x="9240" y="2543"/>
                      <a:pt x="9969" y="2543"/>
                    </a:cubicBezTo>
                    <a:cubicBezTo>
                      <a:pt x="10089" y="2543"/>
                      <a:pt x="10214" y="2529"/>
                      <a:pt x="10340" y="2499"/>
                    </a:cubicBezTo>
                    <a:cubicBezTo>
                      <a:pt x="10637" y="2431"/>
                      <a:pt x="10865" y="2134"/>
                      <a:pt x="11276" y="1837"/>
                    </a:cubicBezTo>
                    <a:cubicBezTo>
                      <a:pt x="11641" y="2271"/>
                      <a:pt x="12052" y="2728"/>
                      <a:pt x="12486" y="3230"/>
                    </a:cubicBezTo>
                    <a:cubicBezTo>
                      <a:pt x="12235" y="3755"/>
                      <a:pt x="11687" y="4280"/>
                      <a:pt x="12326" y="4964"/>
                    </a:cubicBezTo>
                    <a:cubicBezTo>
                      <a:pt x="12685" y="5342"/>
                      <a:pt x="12841" y="5939"/>
                      <a:pt x="13428" y="5939"/>
                    </a:cubicBezTo>
                    <a:cubicBezTo>
                      <a:pt x="13550" y="5939"/>
                      <a:pt x="13690" y="5914"/>
                      <a:pt x="13855" y="5855"/>
                    </a:cubicBezTo>
                    <a:lnTo>
                      <a:pt x="13855" y="7886"/>
                    </a:lnTo>
                    <a:cubicBezTo>
                      <a:pt x="13772" y="7876"/>
                      <a:pt x="13693" y="7871"/>
                      <a:pt x="13619" y="7871"/>
                    </a:cubicBezTo>
                    <a:cubicBezTo>
                      <a:pt x="12866" y="7871"/>
                      <a:pt x="12592" y="8379"/>
                      <a:pt x="12280" y="8982"/>
                    </a:cubicBezTo>
                    <a:cubicBezTo>
                      <a:pt x="11801" y="9872"/>
                      <a:pt x="12349" y="10283"/>
                      <a:pt x="12965" y="10785"/>
                    </a:cubicBezTo>
                    <a:cubicBezTo>
                      <a:pt x="12554" y="11150"/>
                      <a:pt x="12189" y="11515"/>
                      <a:pt x="11778" y="11812"/>
                    </a:cubicBezTo>
                    <a:cubicBezTo>
                      <a:pt x="11726" y="11847"/>
                      <a:pt x="11647" y="11862"/>
                      <a:pt x="11559" y="11862"/>
                    </a:cubicBezTo>
                    <a:cubicBezTo>
                      <a:pt x="11417" y="11862"/>
                      <a:pt x="11252" y="11823"/>
                      <a:pt x="11139" y="11766"/>
                    </a:cubicBezTo>
                    <a:cubicBezTo>
                      <a:pt x="10914" y="11654"/>
                      <a:pt x="10625" y="11598"/>
                      <a:pt x="10333" y="11598"/>
                    </a:cubicBezTo>
                    <a:cubicBezTo>
                      <a:pt x="9797" y="11598"/>
                      <a:pt x="9246" y="11785"/>
                      <a:pt x="9039" y="12154"/>
                    </a:cubicBezTo>
                    <a:cubicBezTo>
                      <a:pt x="8834" y="12474"/>
                      <a:pt x="8925" y="12931"/>
                      <a:pt x="8880" y="13387"/>
                    </a:cubicBezTo>
                    <a:cubicBezTo>
                      <a:pt x="8811" y="13387"/>
                      <a:pt x="8697" y="13433"/>
                      <a:pt x="8560" y="13433"/>
                    </a:cubicBezTo>
                    <a:lnTo>
                      <a:pt x="7145" y="13433"/>
                    </a:lnTo>
                    <a:cubicBezTo>
                      <a:pt x="7122" y="12565"/>
                      <a:pt x="6688" y="12109"/>
                      <a:pt x="5844" y="11744"/>
                    </a:cubicBezTo>
                    <a:cubicBezTo>
                      <a:pt x="5565" y="11631"/>
                      <a:pt x="5323" y="11578"/>
                      <a:pt x="5108" y="11578"/>
                    </a:cubicBezTo>
                    <a:cubicBezTo>
                      <a:pt x="4584" y="11578"/>
                      <a:pt x="4221" y="11894"/>
                      <a:pt x="3881" y="12428"/>
                    </a:cubicBezTo>
                    <a:cubicBezTo>
                      <a:pt x="3561" y="12200"/>
                      <a:pt x="3333" y="12017"/>
                      <a:pt x="3082" y="11835"/>
                    </a:cubicBezTo>
                    <a:cubicBezTo>
                      <a:pt x="2648" y="11515"/>
                      <a:pt x="2466" y="11196"/>
                      <a:pt x="2808" y="10625"/>
                    </a:cubicBezTo>
                    <a:cubicBezTo>
                      <a:pt x="3335" y="9703"/>
                      <a:pt x="2532" y="8634"/>
                      <a:pt x="1334" y="8634"/>
                    </a:cubicBezTo>
                    <a:cubicBezTo>
                      <a:pt x="1285" y="8634"/>
                      <a:pt x="1237" y="8636"/>
                      <a:pt x="1187" y="8639"/>
                    </a:cubicBezTo>
                    <a:cubicBezTo>
                      <a:pt x="1073" y="8092"/>
                      <a:pt x="891" y="7544"/>
                      <a:pt x="891" y="6996"/>
                    </a:cubicBezTo>
                    <a:cubicBezTo>
                      <a:pt x="891" y="6813"/>
                      <a:pt x="1301" y="6585"/>
                      <a:pt x="1575" y="6448"/>
                    </a:cubicBezTo>
                    <a:cubicBezTo>
                      <a:pt x="2032" y="6243"/>
                      <a:pt x="2488" y="6151"/>
                      <a:pt x="2694" y="5604"/>
                    </a:cubicBezTo>
                    <a:cubicBezTo>
                      <a:pt x="2968" y="4828"/>
                      <a:pt x="2808" y="4280"/>
                      <a:pt x="1986" y="3892"/>
                    </a:cubicBezTo>
                    <a:cubicBezTo>
                      <a:pt x="2374" y="3435"/>
                      <a:pt x="2694" y="3047"/>
                      <a:pt x="3059" y="2705"/>
                    </a:cubicBezTo>
                    <a:cubicBezTo>
                      <a:pt x="3120" y="2644"/>
                      <a:pt x="3262" y="2613"/>
                      <a:pt x="3390" y="2613"/>
                    </a:cubicBezTo>
                    <a:cubicBezTo>
                      <a:pt x="3455" y="2613"/>
                      <a:pt x="3516" y="2621"/>
                      <a:pt x="3561" y="2636"/>
                    </a:cubicBezTo>
                    <a:cubicBezTo>
                      <a:pt x="3805" y="2738"/>
                      <a:pt x="4051" y="2785"/>
                      <a:pt x="4287" y="2785"/>
                    </a:cubicBezTo>
                    <a:cubicBezTo>
                      <a:pt x="5223" y="2785"/>
                      <a:pt x="6013" y="2041"/>
                      <a:pt x="5958" y="947"/>
                    </a:cubicBezTo>
                    <a:cubicBezTo>
                      <a:pt x="6620" y="879"/>
                      <a:pt x="7282" y="810"/>
                      <a:pt x="7944" y="810"/>
                    </a:cubicBezTo>
                    <a:close/>
                    <a:moveTo>
                      <a:pt x="8205" y="0"/>
                    </a:moveTo>
                    <a:cubicBezTo>
                      <a:pt x="8144" y="0"/>
                      <a:pt x="8080" y="4"/>
                      <a:pt x="8012" y="11"/>
                    </a:cubicBezTo>
                    <a:cubicBezTo>
                      <a:pt x="7282" y="103"/>
                      <a:pt x="6551" y="194"/>
                      <a:pt x="5821" y="262"/>
                    </a:cubicBezTo>
                    <a:cubicBezTo>
                      <a:pt x="5250" y="331"/>
                      <a:pt x="4976" y="559"/>
                      <a:pt x="5136" y="1198"/>
                    </a:cubicBezTo>
                    <a:cubicBezTo>
                      <a:pt x="5182" y="1404"/>
                      <a:pt x="4862" y="1723"/>
                      <a:pt x="4634" y="1906"/>
                    </a:cubicBezTo>
                    <a:cubicBezTo>
                      <a:pt x="4546" y="1994"/>
                      <a:pt x="4383" y="2035"/>
                      <a:pt x="4236" y="2035"/>
                    </a:cubicBezTo>
                    <a:cubicBezTo>
                      <a:pt x="4153" y="2035"/>
                      <a:pt x="4075" y="2022"/>
                      <a:pt x="4018" y="1997"/>
                    </a:cubicBezTo>
                    <a:cubicBezTo>
                      <a:pt x="3607" y="1831"/>
                      <a:pt x="3368" y="1732"/>
                      <a:pt x="3176" y="1732"/>
                    </a:cubicBezTo>
                    <a:cubicBezTo>
                      <a:pt x="2918" y="1732"/>
                      <a:pt x="2743" y="1909"/>
                      <a:pt x="2351" y="2340"/>
                    </a:cubicBezTo>
                    <a:cubicBezTo>
                      <a:pt x="2123" y="2568"/>
                      <a:pt x="1918" y="2819"/>
                      <a:pt x="1690" y="3070"/>
                    </a:cubicBezTo>
                    <a:cubicBezTo>
                      <a:pt x="1005" y="3823"/>
                      <a:pt x="1005" y="3960"/>
                      <a:pt x="1758" y="4622"/>
                    </a:cubicBezTo>
                    <a:cubicBezTo>
                      <a:pt x="2169" y="4987"/>
                      <a:pt x="2100" y="5421"/>
                      <a:pt x="1553" y="5649"/>
                    </a:cubicBezTo>
                    <a:cubicBezTo>
                      <a:pt x="1233" y="5786"/>
                      <a:pt x="936" y="5923"/>
                      <a:pt x="617" y="6037"/>
                    </a:cubicBezTo>
                    <a:cubicBezTo>
                      <a:pt x="183" y="6174"/>
                      <a:pt x="0" y="6448"/>
                      <a:pt x="69" y="6882"/>
                    </a:cubicBezTo>
                    <a:cubicBezTo>
                      <a:pt x="183" y="7521"/>
                      <a:pt x="297" y="8137"/>
                      <a:pt x="434" y="8753"/>
                    </a:cubicBezTo>
                    <a:cubicBezTo>
                      <a:pt x="521" y="9187"/>
                      <a:pt x="772" y="9394"/>
                      <a:pt x="1228" y="9394"/>
                    </a:cubicBezTo>
                    <a:cubicBezTo>
                      <a:pt x="1252" y="9394"/>
                      <a:pt x="1276" y="9394"/>
                      <a:pt x="1301" y="9393"/>
                    </a:cubicBezTo>
                    <a:cubicBezTo>
                      <a:pt x="1316" y="9392"/>
                      <a:pt x="1331" y="9392"/>
                      <a:pt x="1345" y="9392"/>
                    </a:cubicBezTo>
                    <a:cubicBezTo>
                      <a:pt x="2046" y="9392"/>
                      <a:pt x="2389" y="9930"/>
                      <a:pt x="2009" y="10534"/>
                    </a:cubicBezTo>
                    <a:cubicBezTo>
                      <a:pt x="1598" y="11150"/>
                      <a:pt x="1735" y="11629"/>
                      <a:pt x="2260" y="12086"/>
                    </a:cubicBezTo>
                    <a:cubicBezTo>
                      <a:pt x="2603" y="12360"/>
                      <a:pt x="2922" y="12657"/>
                      <a:pt x="3287" y="12931"/>
                    </a:cubicBezTo>
                    <a:cubicBezTo>
                      <a:pt x="3499" y="13079"/>
                      <a:pt x="3706" y="13163"/>
                      <a:pt x="3906" y="13163"/>
                    </a:cubicBezTo>
                    <a:cubicBezTo>
                      <a:pt x="4136" y="13163"/>
                      <a:pt x="4358" y="13050"/>
                      <a:pt x="4566" y="12794"/>
                    </a:cubicBezTo>
                    <a:cubicBezTo>
                      <a:pt x="4706" y="12614"/>
                      <a:pt x="5003" y="12416"/>
                      <a:pt x="5213" y="12416"/>
                    </a:cubicBezTo>
                    <a:cubicBezTo>
                      <a:pt x="5243" y="12416"/>
                      <a:pt x="5271" y="12420"/>
                      <a:pt x="5296" y="12428"/>
                    </a:cubicBezTo>
                    <a:cubicBezTo>
                      <a:pt x="5752" y="12542"/>
                      <a:pt x="6346" y="12542"/>
                      <a:pt x="6346" y="13296"/>
                    </a:cubicBezTo>
                    <a:cubicBezTo>
                      <a:pt x="6346" y="13891"/>
                      <a:pt x="6687" y="14210"/>
                      <a:pt x="7328" y="14210"/>
                    </a:cubicBezTo>
                    <a:cubicBezTo>
                      <a:pt x="7350" y="14210"/>
                      <a:pt x="7373" y="14209"/>
                      <a:pt x="7396" y="14209"/>
                    </a:cubicBezTo>
                    <a:cubicBezTo>
                      <a:pt x="7875" y="14186"/>
                      <a:pt x="8377" y="14209"/>
                      <a:pt x="8880" y="14163"/>
                    </a:cubicBezTo>
                    <a:cubicBezTo>
                      <a:pt x="9724" y="14095"/>
                      <a:pt x="9793" y="13958"/>
                      <a:pt x="9724" y="13136"/>
                    </a:cubicBezTo>
                    <a:cubicBezTo>
                      <a:pt x="9701" y="12908"/>
                      <a:pt x="9793" y="12565"/>
                      <a:pt x="9952" y="12474"/>
                    </a:cubicBezTo>
                    <a:cubicBezTo>
                      <a:pt x="10073" y="12414"/>
                      <a:pt x="10231" y="12385"/>
                      <a:pt x="10391" y="12385"/>
                    </a:cubicBezTo>
                    <a:cubicBezTo>
                      <a:pt x="10534" y="12385"/>
                      <a:pt x="10678" y="12408"/>
                      <a:pt x="10797" y="12451"/>
                    </a:cubicBezTo>
                    <a:cubicBezTo>
                      <a:pt x="11185" y="12635"/>
                      <a:pt x="11417" y="12741"/>
                      <a:pt x="11623" y="12741"/>
                    </a:cubicBezTo>
                    <a:cubicBezTo>
                      <a:pt x="11878" y="12741"/>
                      <a:pt x="12092" y="12579"/>
                      <a:pt x="12509" y="12200"/>
                    </a:cubicBezTo>
                    <a:cubicBezTo>
                      <a:pt x="12737" y="11995"/>
                      <a:pt x="12965" y="11812"/>
                      <a:pt x="13193" y="11584"/>
                    </a:cubicBezTo>
                    <a:cubicBezTo>
                      <a:pt x="13924" y="10899"/>
                      <a:pt x="13924" y="10716"/>
                      <a:pt x="13216" y="9986"/>
                    </a:cubicBezTo>
                    <a:cubicBezTo>
                      <a:pt x="13079" y="9826"/>
                      <a:pt x="12942" y="9484"/>
                      <a:pt x="13011" y="9324"/>
                    </a:cubicBezTo>
                    <a:cubicBezTo>
                      <a:pt x="13148" y="9050"/>
                      <a:pt x="13399" y="8685"/>
                      <a:pt x="13673" y="8617"/>
                    </a:cubicBezTo>
                    <a:cubicBezTo>
                      <a:pt x="14631" y="8365"/>
                      <a:pt x="14631" y="8411"/>
                      <a:pt x="14654" y="7452"/>
                    </a:cubicBezTo>
                    <a:cubicBezTo>
                      <a:pt x="14654" y="7293"/>
                      <a:pt x="14677" y="7110"/>
                      <a:pt x="14677" y="6927"/>
                    </a:cubicBezTo>
                    <a:cubicBezTo>
                      <a:pt x="14677" y="6539"/>
                      <a:pt x="14677" y="6151"/>
                      <a:pt x="14654" y="5741"/>
                    </a:cubicBezTo>
                    <a:cubicBezTo>
                      <a:pt x="14634" y="5363"/>
                      <a:pt x="14459" y="5107"/>
                      <a:pt x="14098" y="5107"/>
                    </a:cubicBezTo>
                    <a:cubicBezTo>
                      <a:pt x="14044" y="5107"/>
                      <a:pt x="13986" y="5112"/>
                      <a:pt x="13924" y="5124"/>
                    </a:cubicBezTo>
                    <a:cubicBezTo>
                      <a:pt x="13850" y="5140"/>
                      <a:pt x="13784" y="5147"/>
                      <a:pt x="13724" y="5147"/>
                    </a:cubicBezTo>
                    <a:cubicBezTo>
                      <a:pt x="13337" y="5147"/>
                      <a:pt x="13205" y="4853"/>
                      <a:pt x="12988" y="4576"/>
                    </a:cubicBezTo>
                    <a:cubicBezTo>
                      <a:pt x="12691" y="4211"/>
                      <a:pt x="12965" y="3983"/>
                      <a:pt x="13125" y="3709"/>
                    </a:cubicBezTo>
                    <a:cubicBezTo>
                      <a:pt x="13330" y="3367"/>
                      <a:pt x="13467" y="3047"/>
                      <a:pt x="13125" y="2705"/>
                    </a:cubicBezTo>
                    <a:cubicBezTo>
                      <a:pt x="12646" y="2271"/>
                      <a:pt x="12189" y="1815"/>
                      <a:pt x="11710" y="1381"/>
                    </a:cubicBezTo>
                    <a:cubicBezTo>
                      <a:pt x="11501" y="1183"/>
                      <a:pt x="11303" y="1081"/>
                      <a:pt x="11106" y="1081"/>
                    </a:cubicBezTo>
                    <a:cubicBezTo>
                      <a:pt x="10893" y="1081"/>
                      <a:pt x="10680" y="1201"/>
                      <a:pt x="10454" y="1449"/>
                    </a:cubicBezTo>
                    <a:cubicBezTo>
                      <a:pt x="10295" y="1609"/>
                      <a:pt x="9952" y="1655"/>
                      <a:pt x="9701" y="1678"/>
                    </a:cubicBezTo>
                    <a:cubicBezTo>
                      <a:pt x="9108" y="1678"/>
                      <a:pt x="9153" y="1175"/>
                      <a:pt x="9085" y="810"/>
                    </a:cubicBezTo>
                    <a:cubicBezTo>
                      <a:pt x="8983" y="260"/>
                      <a:pt x="8717" y="0"/>
                      <a:pt x="82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a:off x="4361756" y="2148805"/>
                <a:ext cx="315478" cy="114988"/>
              </a:xfrm>
              <a:custGeom>
                <a:avLst/>
                <a:gdLst/>
                <a:ahLst/>
                <a:cxnLst/>
                <a:rect l="l" t="t" r="r" b="b"/>
                <a:pathLst>
                  <a:path w="17622" h="6423" extrusionOk="0">
                    <a:moveTo>
                      <a:pt x="573" y="1"/>
                    </a:moveTo>
                    <a:cubicBezTo>
                      <a:pt x="383" y="1"/>
                      <a:pt x="23" y="282"/>
                      <a:pt x="23" y="436"/>
                    </a:cubicBezTo>
                    <a:cubicBezTo>
                      <a:pt x="0" y="1098"/>
                      <a:pt x="46" y="1782"/>
                      <a:pt x="114" y="2467"/>
                    </a:cubicBezTo>
                    <a:cubicBezTo>
                      <a:pt x="137" y="2581"/>
                      <a:pt x="343" y="2695"/>
                      <a:pt x="457" y="2810"/>
                    </a:cubicBezTo>
                    <a:cubicBezTo>
                      <a:pt x="594" y="2673"/>
                      <a:pt x="776" y="2558"/>
                      <a:pt x="822" y="2421"/>
                    </a:cubicBezTo>
                    <a:cubicBezTo>
                      <a:pt x="868" y="2148"/>
                      <a:pt x="845" y="1874"/>
                      <a:pt x="845" y="1600"/>
                    </a:cubicBezTo>
                    <a:cubicBezTo>
                      <a:pt x="913" y="1600"/>
                      <a:pt x="959" y="1577"/>
                      <a:pt x="959" y="1577"/>
                    </a:cubicBezTo>
                    <a:cubicBezTo>
                      <a:pt x="1119" y="1714"/>
                      <a:pt x="1256" y="1851"/>
                      <a:pt x="1416" y="1988"/>
                    </a:cubicBezTo>
                    <a:cubicBezTo>
                      <a:pt x="3607" y="3974"/>
                      <a:pt x="6140" y="5366"/>
                      <a:pt x="9062" y="6051"/>
                    </a:cubicBezTo>
                    <a:cubicBezTo>
                      <a:pt x="10210" y="6313"/>
                      <a:pt x="11354" y="6423"/>
                      <a:pt x="12494" y="6423"/>
                    </a:cubicBezTo>
                    <a:cubicBezTo>
                      <a:pt x="14028" y="6423"/>
                      <a:pt x="15555" y="6225"/>
                      <a:pt x="17074" y="5937"/>
                    </a:cubicBezTo>
                    <a:cubicBezTo>
                      <a:pt x="17279" y="5891"/>
                      <a:pt x="17439" y="5594"/>
                      <a:pt x="17621" y="5412"/>
                    </a:cubicBezTo>
                    <a:cubicBezTo>
                      <a:pt x="17413" y="5349"/>
                      <a:pt x="17205" y="5249"/>
                      <a:pt x="16997" y="5249"/>
                    </a:cubicBezTo>
                    <a:cubicBezTo>
                      <a:pt x="16977" y="5249"/>
                      <a:pt x="16957" y="5250"/>
                      <a:pt x="16937" y="5252"/>
                    </a:cubicBezTo>
                    <a:cubicBezTo>
                      <a:pt x="16366" y="5275"/>
                      <a:pt x="15818" y="5389"/>
                      <a:pt x="15270" y="5480"/>
                    </a:cubicBezTo>
                    <a:cubicBezTo>
                      <a:pt x="14361" y="5617"/>
                      <a:pt x="13473" y="5685"/>
                      <a:pt x="12606" y="5685"/>
                    </a:cubicBezTo>
                    <a:cubicBezTo>
                      <a:pt x="8839" y="5685"/>
                      <a:pt x="5467" y="4402"/>
                      <a:pt x="2443" y="1897"/>
                    </a:cubicBezTo>
                    <a:cubicBezTo>
                      <a:pt x="2123" y="1623"/>
                      <a:pt x="1804" y="1372"/>
                      <a:pt x="1484" y="1120"/>
                    </a:cubicBezTo>
                    <a:cubicBezTo>
                      <a:pt x="1530" y="1052"/>
                      <a:pt x="1575" y="1006"/>
                      <a:pt x="1621" y="938"/>
                    </a:cubicBezTo>
                    <a:cubicBezTo>
                      <a:pt x="1786" y="956"/>
                      <a:pt x="1952" y="1019"/>
                      <a:pt x="2105" y="1019"/>
                    </a:cubicBezTo>
                    <a:cubicBezTo>
                      <a:pt x="2142" y="1019"/>
                      <a:pt x="2179" y="1015"/>
                      <a:pt x="2214" y="1006"/>
                    </a:cubicBezTo>
                    <a:cubicBezTo>
                      <a:pt x="2420" y="983"/>
                      <a:pt x="2602" y="847"/>
                      <a:pt x="2808" y="755"/>
                    </a:cubicBezTo>
                    <a:cubicBezTo>
                      <a:pt x="2671" y="595"/>
                      <a:pt x="2557" y="367"/>
                      <a:pt x="2374" y="322"/>
                    </a:cubicBezTo>
                    <a:cubicBezTo>
                      <a:pt x="1804" y="162"/>
                      <a:pt x="1187" y="48"/>
                      <a:pt x="594" y="2"/>
                    </a:cubicBezTo>
                    <a:cubicBezTo>
                      <a:pt x="587" y="1"/>
                      <a:pt x="580" y="1"/>
                      <a:pt x="57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a:off x="4479841" y="1882935"/>
                <a:ext cx="240305" cy="215260"/>
              </a:xfrm>
              <a:custGeom>
                <a:avLst/>
                <a:gdLst/>
                <a:ahLst/>
                <a:cxnLst/>
                <a:rect l="l" t="t" r="r" b="b"/>
                <a:pathLst>
                  <a:path w="13423" h="12024" extrusionOk="0">
                    <a:moveTo>
                      <a:pt x="6521" y="722"/>
                    </a:moveTo>
                    <a:cubicBezTo>
                      <a:pt x="6569" y="722"/>
                      <a:pt x="6618" y="723"/>
                      <a:pt x="6666" y="724"/>
                    </a:cubicBezTo>
                    <a:cubicBezTo>
                      <a:pt x="9405" y="838"/>
                      <a:pt x="12167" y="2847"/>
                      <a:pt x="12075" y="5860"/>
                    </a:cubicBezTo>
                    <a:cubicBezTo>
                      <a:pt x="12053" y="8701"/>
                      <a:pt x="9609" y="11315"/>
                      <a:pt x="6974" y="11315"/>
                    </a:cubicBezTo>
                    <a:cubicBezTo>
                      <a:pt x="6963" y="11315"/>
                      <a:pt x="6951" y="11315"/>
                      <a:pt x="6940" y="11315"/>
                    </a:cubicBezTo>
                    <a:cubicBezTo>
                      <a:pt x="3676" y="11292"/>
                      <a:pt x="1074" y="8645"/>
                      <a:pt x="1096" y="5381"/>
                    </a:cubicBezTo>
                    <a:cubicBezTo>
                      <a:pt x="1119" y="3139"/>
                      <a:pt x="3892" y="722"/>
                      <a:pt x="6521" y="722"/>
                    </a:cubicBezTo>
                    <a:close/>
                    <a:moveTo>
                      <a:pt x="6647" y="1"/>
                    </a:moveTo>
                    <a:cubicBezTo>
                      <a:pt x="5143" y="1"/>
                      <a:pt x="3561" y="548"/>
                      <a:pt x="2146" y="1843"/>
                    </a:cubicBezTo>
                    <a:cubicBezTo>
                      <a:pt x="1279" y="2619"/>
                      <a:pt x="480" y="3532"/>
                      <a:pt x="343" y="4696"/>
                    </a:cubicBezTo>
                    <a:cubicBezTo>
                      <a:pt x="1" y="8142"/>
                      <a:pt x="2512" y="11954"/>
                      <a:pt x="6780" y="12023"/>
                    </a:cubicBezTo>
                    <a:cubicBezTo>
                      <a:pt x="6810" y="12023"/>
                      <a:pt x="6839" y="12023"/>
                      <a:pt x="6869" y="12023"/>
                    </a:cubicBezTo>
                    <a:cubicBezTo>
                      <a:pt x="8609" y="12023"/>
                      <a:pt x="10040" y="11361"/>
                      <a:pt x="11140" y="10037"/>
                    </a:cubicBezTo>
                    <a:cubicBezTo>
                      <a:pt x="12737" y="8142"/>
                      <a:pt x="13422" y="5997"/>
                      <a:pt x="12372" y="3623"/>
                    </a:cubicBezTo>
                    <a:cubicBezTo>
                      <a:pt x="11432" y="1514"/>
                      <a:pt x="9147" y="1"/>
                      <a:pt x="66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a:off x="4519477" y="1854202"/>
                <a:ext cx="232536" cy="220684"/>
              </a:xfrm>
              <a:custGeom>
                <a:avLst/>
                <a:gdLst/>
                <a:ahLst/>
                <a:cxnLst/>
                <a:rect l="l" t="t" r="r" b="b"/>
                <a:pathLst>
                  <a:path w="12989" h="12327" extrusionOk="0">
                    <a:moveTo>
                      <a:pt x="4621" y="1"/>
                    </a:moveTo>
                    <a:cubicBezTo>
                      <a:pt x="4128" y="1"/>
                      <a:pt x="3630" y="40"/>
                      <a:pt x="3128" y="115"/>
                    </a:cubicBezTo>
                    <a:cubicBezTo>
                      <a:pt x="2169" y="275"/>
                      <a:pt x="1256" y="777"/>
                      <a:pt x="343" y="1188"/>
                    </a:cubicBezTo>
                    <a:cubicBezTo>
                      <a:pt x="161" y="1256"/>
                      <a:pt x="115" y="1576"/>
                      <a:pt x="1" y="1781"/>
                    </a:cubicBezTo>
                    <a:lnTo>
                      <a:pt x="731" y="1781"/>
                    </a:lnTo>
                    <a:cubicBezTo>
                      <a:pt x="800" y="1781"/>
                      <a:pt x="845" y="1713"/>
                      <a:pt x="914" y="1690"/>
                    </a:cubicBezTo>
                    <a:cubicBezTo>
                      <a:pt x="1917" y="1168"/>
                      <a:pt x="2955" y="753"/>
                      <a:pt x="4091" y="753"/>
                    </a:cubicBezTo>
                    <a:cubicBezTo>
                      <a:pt x="4248" y="753"/>
                      <a:pt x="4406" y="760"/>
                      <a:pt x="4566" y="777"/>
                    </a:cubicBezTo>
                    <a:cubicBezTo>
                      <a:pt x="4977" y="800"/>
                      <a:pt x="5388" y="800"/>
                      <a:pt x="5776" y="846"/>
                    </a:cubicBezTo>
                    <a:cubicBezTo>
                      <a:pt x="8469" y="1256"/>
                      <a:pt x="10843" y="2763"/>
                      <a:pt x="11505" y="5593"/>
                    </a:cubicBezTo>
                    <a:cubicBezTo>
                      <a:pt x="12053" y="7853"/>
                      <a:pt x="11436" y="9816"/>
                      <a:pt x="10135" y="11665"/>
                    </a:cubicBezTo>
                    <a:cubicBezTo>
                      <a:pt x="10021" y="11847"/>
                      <a:pt x="10044" y="12121"/>
                      <a:pt x="10021" y="12327"/>
                    </a:cubicBezTo>
                    <a:cubicBezTo>
                      <a:pt x="10249" y="12281"/>
                      <a:pt x="10523" y="12258"/>
                      <a:pt x="10706" y="12121"/>
                    </a:cubicBezTo>
                    <a:cubicBezTo>
                      <a:pt x="10911" y="11961"/>
                      <a:pt x="11094" y="11688"/>
                      <a:pt x="11208" y="11436"/>
                    </a:cubicBezTo>
                    <a:cubicBezTo>
                      <a:pt x="11619" y="10478"/>
                      <a:pt x="12098" y="9519"/>
                      <a:pt x="12327" y="8515"/>
                    </a:cubicBezTo>
                    <a:cubicBezTo>
                      <a:pt x="12989" y="5707"/>
                      <a:pt x="11687" y="2763"/>
                      <a:pt x="9154" y="1256"/>
                    </a:cubicBezTo>
                    <a:cubicBezTo>
                      <a:pt x="7742" y="403"/>
                      <a:pt x="6211" y="1"/>
                      <a:pt x="462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2"/>
              <p:cNvSpPr/>
              <p:nvPr/>
            </p:nvSpPr>
            <p:spPr>
              <a:xfrm>
                <a:off x="4466772" y="2041981"/>
                <a:ext cx="223137" cy="85216"/>
              </a:xfrm>
              <a:custGeom>
                <a:avLst/>
                <a:gdLst/>
                <a:ahLst/>
                <a:cxnLst/>
                <a:rect l="l" t="t" r="r" b="b"/>
                <a:pathLst>
                  <a:path w="12464" h="4760" extrusionOk="0">
                    <a:moveTo>
                      <a:pt x="289" y="1"/>
                    </a:moveTo>
                    <a:cubicBezTo>
                      <a:pt x="238" y="1"/>
                      <a:pt x="192" y="11"/>
                      <a:pt x="160" y="34"/>
                    </a:cubicBezTo>
                    <a:cubicBezTo>
                      <a:pt x="69" y="80"/>
                      <a:pt x="0" y="286"/>
                      <a:pt x="0" y="400"/>
                    </a:cubicBezTo>
                    <a:cubicBezTo>
                      <a:pt x="23" y="537"/>
                      <a:pt x="115" y="696"/>
                      <a:pt x="206" y="811"/>
                    </a:cubicBezTo>
                    <a:cubicBezTo>
                      <a:pt x="1986" y="3664"/>
                      <a:pt x="4771" y="4645"/>
                      <a:pt x="8012" y="4759"/>
                    </a:cubicBezTo>
                    <a:cubicBezTo>
                      <a:pt x="9313" y="4691"/>
                      <a:pt x="10523" y="4371"/>
                      <a:pt x="11641" y="3778"/>
                    </a:cubicBezTo>
                    <a:cubicBezTo>
                      <a:pt x="11938" y="3618"/>
                      <a:pt x="12463" y="3504"/>
                      <a:pt x="12212" y="3002"/>
                    </a:cubicBezTo>
                    <a:cubicBezTo>
                      <a:pt x="12199" y="2976"/>
                      <a:pt x="12142" y="2965"/>
                      <a:pt x="12061" y="2965"/>
                    </a:cubicBezTo>
                    <a:cubicBezTo>
                      <a:pt x="11851" y="2965"/>
                      <a:pt x="11480" y="3040"/>
                      <a:pt x="11299" y="3139"/>
                    </a:cubicBezTo>
                    <a:cubicBezTo>
                      <a:pt x="10175" y="3729"/>
                      <a:pt x="8924" y="4009"/>
                      <a:pt x="7672" y="4009"/>
                    </a:cubicBezTo>
                    <a:cubicBezTo>
                      <a:pt x="4959" y="4009"/>
                      <a:pt x="2244" y="2696"/>
                      <a:pt x="822" y="400"/>
                    </a:cubicBezTo>
                    <a:cubicBezTo>
                      <a:pt x="754" y="286"/>
                      <a:pt x="685" y="149"/>
                      <a:pt x="571" y="80"/>
                    </a:cubicBezTo>
                    <a:cubicBezTo>
                      <a:pt x="497" y="35"/>
                      <a:pt x="384" y="1"/>
                      <a:pt x="2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2"/>
              <p:cNvSpPr/>
              <p:nvPr/>
            </p:nvSpPr>
            <p:spPr>
              <a:xfrm>
                <a:off x="4455744" y="1948602"/>
                <a:ext cx="17168" cy="54370"/>
              </a:xfrm>
              <a:custGeom>
                <a:avLst/>
                <a:gdLst/>
                <a:ahLst/>
                <a:cxnLst/>
                <a:rect l="l" t="t" r="r" b="b"/>
                <a:pathLst>
                  <a:path w="959" h="3037" extrusionOk="0">
                    <a:moveTo>
                      <a:pt x="753" y="1"/>
                    </a:moveTo>
                    <a:cubicBezTo>
                      <a:pt x="571" y="138"/>
                      <a:pt x="297" y="229"/>
                      <a:pt x="228" y="389"/>
                    </a:cubicBezTo>
                    <a:cubicBezTo>
                      <a:pt x="91" y="822"/>
                      <a:pt x="69" y="1279"/>
                      <a:pt x="0" y="1598"/>
                    </a:cubicBezTo>
                    <a:cubicBezTo>
                      <a:pt x="46" y="2032"/>
                      <a:pt x="23" y="2329"/>
                      <a:pt x="91" y="2580"/>
                    </a:cubicBezTo>
                    <a:cubicBezTo>
                      <a:pt x="160" y="2762"/>
                      <a:pt x="365" y="2899"/>
                      <a:pt x="502" y="3036"/>
                    </a:cubicBezTo>
                    <a:cubicBezTo>
                      <a:pt x="616" y="2854"/>
                      <a:pt x="799" y="2671"/>
                      <a:pt x="822" y="2489"/>
                    </a:cubicBezTo>
                    <a:cubicBezTo>
                      <a:pt x="913" y="1849"/>
                      <a:pt x="936" y="1188"/>
                      <a:pt x="959" y="548"/>
                    </a:cubicBezTo>
                    <a:cubicBezTo>
                      <a:pt x="959" y="366"/>
                      <a:pt x="822" y="183"/>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2"/>
              <p:cNvSpPr/>
              <p:nvPr/>
            </p:nvSpPr>
            <p:spPr>
              <a:xfrm>
                <a:off x="4687868" y="1643525"/>
                <a:ext cx="133606" cy="138959"/>
              </a:xfrm>
              <a:custGeom>
                <a:avLst/>
                <a:gdLst/>
                <a:ahLst/>
                <a:cxnLst/>
                <a:rect l="l" t="t" r="r" b="b"/>
                <a:pathLst>
                  <a:path w="7463" h="7762" extrusionOk="0">
                    <a:moveTo>
                      <a:pt x="3960" y="785"/>
                    </a:moveTo>
                    <a:cubicBezTo>
                      <a:pt x="5506" y="785"/>
                      <a:pt x="6798" y="1962"/>
                      <a:pt x="6710" y="3415"/>
                    </a:cubicBezTo>
                    <a:cubicBezTo>
                      <a:pt x="6573" y="5606"/>
                      <a:pt x="5705" y="6999"/>
                      <a:pt x="3514" y="6999"/>
                    </a:cubicBezTo>
                    <a:cubicBezTo>
                      <a:pt x="3498" y="6999"/>
                      <a:pt x="3482" y="6999"/>
                      <a:pt x="3466" y="6999"/>
                    </a:cubicBezTo>
                    <a:cubicBezTo>
                      <a:pt x="1892" y="6999"/>
                      <a:pt x="707" y="5887"/>
                      <a:pt x="752" y="4328"/>
                    </a:cubicBezTo>
                    <a:cubicBezTo>
                      <a:pt x="798" y="2319"/>
                      <a:pt x="2030" y="904"/>
                      <a:pt x="3788" y="790"/>
                    </a:cubicBezTo>
                    <a:cubicBezTo>
                      <a:pt x="3846" y="787"/>
                      <a:pt x="3903" y="785"/>
                      <a:pt x="3960" y="785"/>
                    </a:cubicBezTo>
                    <a:close/>
                    <a:moveTo>
                      <a:pt x="3870" y="0"/>
                    </a:moveTo>
                    <a:cubicBezTo>
                      <a:pt x="3311" y="0"/>
                      <a:pt x="2744" y="133"/>
                      <a:pt x="2213" y="425"/>
                    </a:cubicBezTo>
                    <a:cubicBezTo>
                      <a:pt x="684" y="1269"/>
                      <a:pt x="113" y="2662"/>
                      <a:pt x="22" y="3940"/>
                    </a:cubicBezTo>
                    <a:cubicBezTo>
                      <a:pt x="1" y="6334"/>
                      <a:pt x="1544" y="7762"/>
                      <a:pt x="3569" y="7762"/>
                    </a:cubicBezTo>
                    <a:cubicBezTo>
                      <a:pt x="3745" y="7762"/>
                      <a:pt x="3925" y="7751"/>
                      <a:pt x="4107" y="7729"/>
                    </a:cubicBezTo>
                    <a:cubicBezTo>
                      <a:pt x="6436" y="7432"/>
                      <a:pt x="7440" y="5424"/>
                      <a:pt x="7463" y="3392"/>
                    </a:cubicBezTo>
                    <a:cubicBezTo>
                      <a:pt x="7463" y="1447"/>
                      <a:pt x="5715" y="0"/>
                      <a:pt x="3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73" name="Google Shape;473;p2"/>
          <p:cNvGrpSpPr/>
          <p:nvPr/>
        </p:nvGrpSpPr>
        <p:grpSpPr>
          <a:xfrm>
            <a:off x="3566003" y="2454890"/>
            <a:ext cx="1803849" cy="1155396"/>
            <a:chOff x="3599685" y="2683363"/>
            <a:chExt cx="1572393" cy="1104691"/>
          </a:xfrm>
        </p:grpSpPr>
        <p:sp>
          <p:nvSpPr>
            <p:cNvPr id="474" name="Google Shape;474;p2"/>
            <p:cNvSpPr/>
            <p:nvPr/>
          </p:nvSpPr>
          <p:spPr>
            <a:xfrm>
              <a:off x="3621631" y="2687027"/>
              <a:ext cx="1200820" cy="1031166"/>
            </a:xfrm>
            <a:custGeom>
              <a:avLst/>
              <a:gdLst/>
              <a:ahLst/>
              <a:cxnLst/>
              <a:rect l="l" t="t" r="r" b="b"/>
              <a:pathLst>
                <a:path w="39398" h="57599" extrusionOk="0">
                  <a:moveTo>
                    <a:pt x="27014" y="0"/>
                  </a:moveTo>
                  <a:cubicBezTo>
                    <a:pt x="26619" y="0"/>
                    <a:pt x="26224" y="30"/>
                    <a:pt x="25839" y="75"/>
                  </a:cubicBezTo>
                  <a:cubicBezTo>
                    <a:pt x="22963" y="417"/>
                    <a:pt x="20110" y="942"/>
                    <a:pt x="17257" y="1513"/>
                  </a:cubicBezTo>
                  <a:cubicBezTo>
                    <a:pt x="14381" y="2106"/>
                    <a:pt x="11505" y="2768"/>
                    <a:pt x="8629" y="3476"/>
                  </a:cubicBezTo>
                  <a:cubicBezTo>
                    <a:pt x="6346" y="4046"/>
                    <a:pt x="3858" y="4800"/>
                    <a:pt x="2511" y="6968"/>
                  </a:cubicBezTo>
                  <a:cubicBezTo>
                    <a:pt x="2511" y="6968"/>
                    <a:pt x="2511" y="6968"/>
                    <a:pt x="2510" y="6968"/>
                  </a:cubicBezTo>
                  <a:cubicBezTo>
                    <a:pt x="2338" y="6968"/>
                    <a:pt x="1" y="18672"/>
                    <a:pt x="46" y="24475"/>
                  </a:cubicBezTo>
                  <a:cubicBezTo>
                    <a:pt x="69" y="30410"/>
                    <a:pt x="617" y="36299"/>
                    <a:pt x="1165" y="42187"/>
                  </a:cubicBezTo>
                  <a:cubicBezTo>
                    <a:pt x="1416" y="45178"/>
                    <a:pt x="1735" y="48191"/>
                    <a:pt x="2283" y="51135"/>
                  </a:cubicBezTo>
                  <a:cubicBezTo>
                    <a:pt x="2511" y="52345"/>
                    <a:pt x="2831" y="53577"/>
                    <a:pt x="3561" y="54582"/>
                  </a:cubicBezTo>
                  <a:cubicBezTo>
                    <a:pt x="4223" y="55495"/>
                    <a:pt x="5159" y="56111"/>
                    <a:pt x="6186" y="56522"/>
                  </a:cubicBezTo>
                  <a:cubicBezTo>
                    <a:pt x="7236" y="56933"/>
                    <a:pt x="8378" y="57115"/>
                    <a:pt x="9496" y="57275"/>
                  </a:cubicBezTo>
                  <a:cubicBezTo>
                    <a:pt x="10980" y="57435"/>
                    <a:pt x="12463" y="57549"/>
                    <a:pt x="13970" y="57572"/>
                  </a:cubicBezTo>
                  <a:cubicBezTo>
                    <a:pt x="14585" y="57591"/>
                    <a:pt x="15200" y="57599"/>
                    <a:pt x="15817" y="57599"/>
                  </a:cubicBezTo>
                  <a:cubicBezTo>
                    <a:pt x="18175" y="57599"/>
                    <a:pt x="20542" y="57480"/>
                    <a:pt x="22894" y="57389"/>
                  </a:cubicBezTo>
                  <a:cubicBezTo>
                    <a:pt x="25770" y="57252"/>
                    <a:pt x="28646" y="57092"/>
                    <a:pt x="31500" y="56636"/>
                  </a:cubicBezTo>
                  <a:cubicBezTo>
                    <a:pt x="32869" y="56408"/>
                    <a:pt x="34284" y="56179"/>
                    <a:pt x="35585" y="55700"/>
                  </a:cubicBezTo>
                  <a:cubicBezTo>
                    <a:pt x="36658" y="55335"/>
                    <a:pt x="37617" y="54696"/>
                    <a:pt x="38187" y="53669"/>
                  </a:cubicBezTo>
                  <a:cubicBezTo>
                    <a:pt x="39397" y="51591"/>
                    <a:pt x="38986" y="48784"/>
                    <a:pt x="38872" y="46479"/>
                  </a:cubicBezTo>
                  <a:cubicBezTo>
                    <a:pt x="38712" y="43489"/>
                    <a:pt x="38484" y="40476"/>
                    <a:pt x="38210" y="37485"/>
                  </a:cubicBezTo>
                  <a:cubicBezTo>
                    <a:pt x="37640" y="31528"/>
                    <a:pt x="36818" y="25594"/>
                    <a:pt x="35699" y="19705"/>
                  </a:cubicBezTo>
                  <a:cubicBezTo>
                    <a:pt x="35129" y="16760"/>
                    <a:pt x="34490" y="13838"/>
                    <a:pt x="33759" y="10917"/>
                  </a:cubicBezTo>
                  <a:cubicBezTo>
                    <a:pt x="33394" y="9456"/>
                    <a:pt x="33006" y="8018"/>
                    <a:pt x="32618" y="6557"/>
                  </a:cubicBezTo>
                  <a:cubicBezTo>
                    <a:pt x="32276" y="5347"/>
                    <a:pt x="31956" y="4115"/>
                    <a:pt x="31454" y="2974"/>
                  </a:cubicBezTo>
                  <a:cubicBezTo>
                    <a:pt x="30997" y="1992"/>
                    <a:pt x="30358" y="1056"/>
                    <a:pt x="29400" y="531"/>
                  </a:cubicBezTo>
                  <a:cubicBezTo>
                    <a:pt x="28660" y="130"/>
                    <a:pt x="27836" y="0"/>
                    <a:pt x="2701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a:off x="3599685" y="2689844"/>
              <a:ext cx="1237723" cy="1037378"/>
            </a:xfrm>
            <a:custGeom>
              <a:avLst/>
              <a:gdLst/>
              <a:ahLst/>
              <a:cxnLst/>
              <a:rect l="l" t="t" r="r" b="b"/>
              <a:pathLst>
                <a:path w="50878" h="57946" extrusionOk="0">
                  <a:moveTo>
                    <a:pt x="42686" y="0"/>
                  </a:moveTo>
                  <a:cubicBezTo>
                    <a:pt x="42517" y="0"/>
                    <a:pt x="42349" y="4"/>
                    <a:pt x="42182" y="12"/>
                  </a:cubicBezTo>
                  <a:cubicBezTo>
                    <a:pt x="37137" y="355"/>
                    <a:pt x="32070" y="583"/>
                    <a:pt x="27071" y="1131"/>
                  </a:cubicBezTo>
                  <a:cubicBezTo>
                    <a:pt x="22712" y="1610"/>
                    <a:pt x="18398" y="2409"/>
                    <a:pt x="14106" y="3185"/>
                  </a:cubicBezTo>
                  <a:cubicBezTo>
                    <a:pt x="10957" y="3778"/>
                    <a:pt x="7829" y="4577"/>
                    <a:pt x="4702" y="5262"/>
                  </a:cubicBezTo>
                  <a:cubicBezTo>
                    <a:pt x="2443" y="5741"/>
                    <a:pt x="1324" y="7179"/>
                    <a:pt x="1073" y="9348"/>
                  </a:cubicBezTo>
                  <a:cubicBezTo>
                    <a:pt x="1050" y="9393"/>
                    <a:pt x="1050" y="9416"/>
                    <a:pt x="1050" y="9462"/>
                  </a:cubicBezTo>
                  <a:cubicBezTo>
                    <a:pt x="434" y="12840"/>
                    <a:pt x="366" y="16264"/>
                    <a:pt x="274" y="19688"/>
                  </a:cubicBezTo>
                  <a:cubicBezTo>
                    <a:pt x="0" y="30895"/>
                    <a:pt x="594" y="42102"/>
                    <a:pt x="1553" y="53286"/>
                  </a:cubicBezTo>
                  <a:cubicBezTo>
                    <a:pt x="1804" y="56482"/>
                    <a:pt x="2557" y="57007"/>
                    <a:pt x="5296" y="57532"/>
                  </a:cubicBezTo>
                  <a:cubicBezTo>
                    <a:pt x="7011" y="57842"/>
                    <a:pt x="8782" y="57946"/>
                    <a:pt x="10525" y="57946"/>
                  </a:cubicBezTo>
                  <a:cubicBezTo>
                    <a:pt x="10707" y="57946"/>
                    <a:pt x="10889" y="57945"/>
                    <a:pt x="11071" y="57943"/>
                  </a:cubicBezTo>
                  <a:cubicBezTo>
                    <a:pt x="14746" y="57851"/>
                    <a:pt x="18443" y="57623"/>
                    <a:pt x="22118" y="57418"/>
                  </a:cubicBezTo>
                  <a:cubicBezTo>
                    <a:pt x="27322" y="57098"/>
                    <a:pt x="32526" y="56756"/>
                    <a:pt x="37731" y="56391"/>
                  </a:cubicBezTo>
                  <a:cubicBezTo>
                    <a:pt x="39808" y="56254"/>
                    <a:pt x="41885" y="56094"/>
                    <a:pt x="43962" y="55911"/>
                  </a:cubicBezTo>
                  <a:cubicBezTo>
                    <a:pt x="44167" y="55888"/>
                    <a:pt x="44327" y="55660"/>
                    <a:pt x="44510" y="55546"/>
                  </a:cubicBezTo>
                  <a:cubicBezTo>
                    <a:pt x="44327" y="55432"/>
                    <a:pt x="44122" y="55226"/>
                    <a:pt x="43939" y="55226"/>
                  </a:cubicBezTo>
                  <a:cubicBezTo>
                    <a:pt x="43780" y="55220"/>
                    <a:pt x="43623" y="55218"/>
                    <a:pt x="43466" y="55218"/>
                  </a:cubicBezTo>
                  <a:cubicBezTo>
                    <a:pt x="43038" y="55218"/>
                    <a:pt x="42616" y="55239"/>
                    <a:pt x="42182" y="55272"/>
                  </a:cubicBezTo>
                  <a:cubicBezTo>
                    <a:pt x="39808" y="55478"/>
                    <a:pt x="37434" y="55683"/>
                    <a:pt x="35060" y="55843"/>
                  </a:cubicBezTo>
                  <a:cubicBezTo>
                    <a:pt x="30495" y="56162"/>
                    <a:pt x="25907" y="56459"/>
                    <a:pt x="21342" y="56687"/>
                  </a:cubicBezTo>
                  <a:cubicBezTo>
                    <a:pt x="17051" y="56916"/>
                    <a:pt x="12760" y="57052"/>
                    <a:pt x="8469" y="57144"/>
                  </a:cubicBezTo>
                  <a:cubicBezTo>
                    <a:pt x="8417" y="57145"/>
                    <a:pt x="8365" y="57145"/>
                    <a:pt x="8314" y="57145"/>
                  </a:cubicBezTo>
                  <a:cubicBezTo>
                    <a:pt x="7152" y="57145"/>
                    <a:pt x="5953" y="56905"/>
                    <a:pt x="4817" y="56664"/>
                  </a:cubicBezTo>
                  <a:cubicBezTo>
                    <a:pt x="3173" y="56276"/>
                    <a:pt x="2488" y="55432"/>
                    <a:pt x="2374" y="53788"/>
                  </a:cubicBezTo>
                  <a:cubicBezTo>
                    <a:pt x="2100" y="50547"/>
                    <a:pt x="1804" y="47329"/>
                    <a:pt x="1644" y="44088"/>
                  </a:cubicBezTo>
                  <a:cubicBezTo>
                    <a:pt x="1324" y="37993"/>
                    <a:pt x="1096" y="31876"/>
                    <a:pt x="845" y="25782"/>
                  </a:cubicBezTo>
                  <a:cubicBezTo>
                    <a:pt x="1028" y="20760"/>
                    <a:pt x="891" y="15739"/>
                    <a:pt x="1621" y="10763"/>
                  </a:cubicBezTo>
                  <a:cubicBezTo>
                    <a:pt x="2214" y="6700"/>
                    <a:pt x="2397" y="6746"/>
                    <a:pt x="5935" y="5650"/>
                  </a:cubicBezTo>
                  <a:lnTo>
                    <a:pt x="6003" y="5650"/>
                  </a:lnTo>
                  <a:cubicBezTo>
                    <a:pt x="9336" y="4942"/>
                    <a:pt x="12646" y="4166"/>
                    <a:pt x="16001" y="3573"/>
                  </a:cubicBezTo>
                  <a:cubicBezTo>
                    <a:pt x="21068" y="2683"/>
                    <a:pt x="26135" y="1815"/>
                    <a:pt x="31271" y="1405"/>
                  </a:cubicBezTo>
                  <a:cubicBezTo>
                    <a:pt x="34960" y="1104"/>
                    <a:pt x="38631" y="768"/>
                    <a:pt x="42331" y="768"/>
                  </a:cubicBezTo>
                  <a:cubicBezTo>
                    <a:pt x="42843" y="768"/>
                    <a:pt x="43357" y="774"/>
                    <a:pt x="43871" y="788"/>
                  </a:cubicBezTo>
                  <a:cubicBezTo>
                    <a:pt x="46450" y="880"/>
                    <a:pt x="47249" y="1519"/>
                    <a:pt x="47728" y="3984"/>
                  </a:cubicBezTo>
                  <a:cubicBezTo>
                    <a:pt x="47728" y="4052"/>
                    <a:pt x="47751" y="4121"/>
                    <a:pt x="47751" y="4166"/>
                  </a:cubicBezTo>
                  <a:cubicBezTo>
                    <a:pt x="48070" y="6768"/>
                    <a:pt x="48367" y="9348"/>
                    <a:pt x="48755" y="11927"/>
                  </a:cubicBezTo>
                  <a:cubicBezTo>
                    <a:pt x="49394" y="16378"/>
                    <a:pt x="49897" y="20829"/>
                    <a:pt x="50033" y="25325"/>
                  </a:cubicBezTo>
                  <a:cubicBezTo>
                    <a:pt x="50056" y="25987"/>
                    <a:pt x="50056" y="26672"/>
                    <a:pt x="50125" y="27357"/>
                  </a:cubicBezTo>
                  <a:cubicBezTo>
                    <a:pt x="50148" y="27539"/>
                    <a:pt x="50353" y="27722"/>
                    <a:pt x="50490" y="27905"/>
                  </a:cubicBezTo>
                  <a:cubicBezTo>
                    <a:pt x="50604" y="27722"/>
                    <a:pt x="50741" y="27562"/>
                    <a:pt x="50855" y="27380"/>
                  </a:cubicBezTo>
                  <a:cubicBezTo>
                    <a:pt x="50878" y="27334"/>
                    <a:pt x="50855" y="27243"/>
                    <a:pt x="50855" y="27174"/>
                  </a:cubicBezTo>
                  <a:cubicBezTo>
                    <a:pt x="50650" y="24024"/>
                    <a:pt x="50513" y="20874"/>
                    <a:pt x="50216" y="17747"/>
                  </a:cubicBezTo>
                  <a:cubicBezTo>
                    <a:pt x="49919" y="14598"/>
                    <a:pt x="49508" y="11448"/>
                    <a:pt x="49098" y="8298"/>
                  </a:cubicBezTo>
                  <a:cubicBezTo>
                    <a:pt x="48869" y="6540"/>
                    <a:pt x="48618" y="4783"/>
                    <a:pt x="48276" y="3048"/>
                  </a:cubicBezTo>
                  <a:cubicBezTo>
                    <a:pt x="47934" y="1245"/>
                    <a:pt x="46792" y="309"/>
                    <a:pt x="44943" y="149"/>
                  </a:cubicBezTo>
                  <a:cubicBezTo>
                    <a:pt x="44198" y="75"/>
                    <a:pt x="43437" y="0"/>
                    <a:pt x="426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a:off x="3964572" y="2712114"/>
              <a:ext cx="168373" cy="50503"/>
            </a:xfrm>
            <a:custGeom>
              <a:avLst/>
              <a:gdLst/>
              <a:ahLst/>
              <a:cxnLst/>
              <a:rect l="l" t="t" r="r" b="b"/>
              <a:pathLst>
                <a:path w="9405" h="2821" extrusionOk="0">
                  <a:moveTo>
                    <a:pt x="9039" y="1"/>
                  </a:moveTo>
                  <a:cubicBezTo>
                    <a:pt x="8491" y="92"/>
                    <a:pt x="8057" y="138"/>
                    <a:pt x="7647" y="206"/>
                  </a:cubicBezTo>
                  <a:cubicBezTo>
                    <a:pt x="5204" y="571"/>
                    <a:pt x="2808" y="1142"/>
                    <a:pt x="525" y="2146"/>
                  </a:cubicBezTo>
                  <a:cubicBezTo>
                    <a:pt x="297" y="2238"/>
                    <a:pt x="160" y="2534"/>
                    <a:pt x="0" y="2763"/>
                  </a:cubicBezTo>
                  <a:cubicBezTo>
                    <a:pt x="196" y="2763"/>
                    <a:pt x="403" y="2821"/>
                    <a:pt x="597" y="2821"/>
                  </a:cubicBezTo>
                  <a:cubicBezTo>
                    <a:pt x="675" y="2821"/>
                    <a:pt x="750" y="2811"/>
                    <a:pt x="822" y="2785"/>
                  </a:cubicBezTo>
                  <a:cubicBezTo>
                    <a:pt x="1986" y="2420"/>
                    <a:pt x="3127" y="1941"/>
                    <a:pt x="4337" y="1644"/>
                  </a:cubicBezTo>
                  <a:cubicBezTo>
                    <a:pt x="5843" y="1279"/>
                    <a:pt x="7396" y="1051"/>
                    <a:pt x="8948" y="731"/>
                  </a:cubicBezTo>
                  <a:cubicBezTo>
                    <a:pt x="9107" y="685"/>
                    <a:pt x="9244" y="480"/>
                    <a:pt x="9404" y="343"/>
                  </a:cubicBezTo>
                  <a:cubicBezTo>
                    <a:pt x="9267" y="229"/>
                    <a:pt x="9130" y="92"/>
                    <a:pt x="90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2"/>
            <p:cNvSpPr/>
            <p:nvPr/>
          </p:nvSpPr>
          <p:spPr>
            <a:xfrm>
              <a:off x="3976817" y="2683363"/>
              <a:ext cx="122614" cy="40209"/>
            </a:xfrm>
            <a:custGeom>
              <a:avLst/>
              <a:gdLst/>
              <a:ahLst/>
              <a:cxnLst/>
              <a:rect l="l" t="t" r="r" b="b"/>
              <a:pathLst>
                <a:path w="6849" h="2246" extrusionOk="0">
                  <a:moveTo>
                    <a:pt x="6278" y="1"/>
                  </a:moveTo>
                  <a:cubicBezTo>
                    <a:pt x="6255" y="1"/>
                    <a:pt x="6231" y="3"/>
                    <a:pt x="6209" y="9"/>
                  </a:cubicBezTo>
                  <a:cubicBezTo>
                    <a:pt x="4269" y="488"/>
                    <a:pt x="2329" y="1013"/>
                    <a:pt x="389" y="1538"/>
                  </a:cubicBezTo>
                  <a:cubicBezTo>
                    <a:pt x="229" y="1584"/>
                    <a:pt x="138" y="1789"/>
                    <a:pt x="1" y="1926"/>
                  </a:cubicBezTo>
                  <a:cubicBezTo>
                    <a:pt x="161" y="2040"/>
                    <a:pt x="298" y="2177"/>
                    <a:pt x="389" y="2246"/>
                  </a:cubicBezTo>
                  <a:cubicBezTo>
                    <a:pt x="594" y="2223"/>
                    <a:pt x="663" y="2223"/>
                    <a:pt x="708" y="2200"/>
                  </a:cubicBezTo>
                  <a:cubicBezTo>
                    <a:pt x="2626" y="1698"/>
                    <a:pt x="4520" y="1196"/>
                    <a:pt x="6415" y="671"/>
                  </a:cubicBezTo>
                  <a:cubicBezTo>
                    <a:pt x="6597" y="625"/>
                    <a:pt x="6712" y="374"/>
                    <a:pt x="6848" y="214"/>
                  </a:cubicBezTo>
                  <a:cubicBezTo>
                    <a:pt x="6668" y="134"/>
                    <a:pt x="6452" y="1"/>
                    <a:pt x="62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2"/>
            <p:cNvSpPr/>
            <p:nvPr/>
          </p:nvSpPr>
          <p:spPr>
            <a:xfrm>
              <a:off x="4655554" y="3248276"/>
              <a:ext cx="442568" cy="539778"/>
            </a:xfrm>
            <a:custGeom>
              <a:avLst/>
              <a:gdLst/>
              <a:ahLst/>
              <a:cxnLst/>
              <a:rect l="l" t="t" r="r" b="b"/>
              <a:pathLst>
                <a:path w="24721" h="30151" extrusionOk="0">
                  <a:moveTo>
                    <a:pt x="12801" y="736"/>
                  </a:moveTo>
                  <a:cubicBezTo>
                    <a:pt x="14560" y="736"/>
                    <a:pt x="16352" y="1151"/>
                    <a:pt x="18147" y="1961"/>
                  </a:cubicBezTo>
                  <a:cubicBezTo>
                    <a:pt x="22027" y="3696"/>
                    <a:pt x="23716" y="7873"/>
                    <a:pt x="22233" y="11890"/>
                  </a:cubicBezTo>
                  <a:cubicBezTo>
                    <a:pt x="21571" y="13694"/>
                    <a:pt x="20566" y="15360"/>
                    <a:pt x="19676" y="17095"/>
                  </a:cubicBezTo>
                  <a:cubicBezTo>
                    <a:pt x="18786" y="18829"/>
                    <a:pt x="17782" y="20541"/>
                    <a:pt x="17850" y="22618"/>
                  </a:cubicBezTo>
                  <a:lnTo>
                    <a:pt x="12966" y="22618"/>
                  </a:lnTo>
                  <a:cubicBezTo>
                    <a:pt x="12189" y="20130"/>
                    <a:pt x="11413" y="17620"/>
                    <a:pt x="10660" y="15200"/>
                  </a:cubicBezTo>
                  <a:cubicBezTo>
                    <a:pt x="11482" y="14789"/>
                    <a:pt x="12258" y="14378"/>
                    <a:pt x="13125" y="13945"/>
                  </a:cubicBezTo>
                  <a:cubicBezTo>
                    <a:pt x="13706" y="14697"/>
                    <a:pt x="14518" y="15039"/>
                    <a:pt x="15493" y="15039"/>
                  </a:cubicBezTo>
                  <a:cubicBezTo>
                    <a:pt x="15820" y="15039"/>
                    <a:pt x="16165" y="15001"/>
                    <a:pt x="16526" y="14926"/>
                  </a:cubicBezTo>
                  <a:lnTo>
                    <a:pt x="16526" y="14926"/>
                  </a:lnTo>
                  <a:cubicBezTo>
                    <a:pt x="16481" y="15771"/>
                    <a:pt x="16435" y="16570"/>
                    <a:pt x="16366" y="17368"/>
                  </a:cubicBezTo>
                  <a:cubicBezTo>
                    <a:pt x="16252" y="18829"/>
                    <a:pt x="16093" y="20290"/>
                    <a:pt x="16001" y="21751"/>
                  </a:cubicBezTo>
                  <a:cubicBezTo>
                    <a:pt x="16001" y="21956"/>
                    <a:pt x="16230" y="22185"/>
                    <a:pt x="16344" y="22413"/>
                  </a:cubicBezTo>
                  <a:cubicBezTo>
                    <a:pt x="16458" y="22207"/>
                    <a:pt x="16663" y="22002"/>
                    <a:pt x="16686" y="21797"/>
                  </a:cubicBezTo>
                  <a:cubicBezTo>
                    <a:pt x="16983" y="18670"/>
                    <a:pt x="17234" y="15520"/>
                    <a:pt x="17485" y="12370"/>
                  </a:cubicBezTo>
                  <a:cubicBezTo>
                    <a:pt x="17508" y="12096"/>
                    <a:pt x="17302" y="11776"/>
                    <a:pt x="17188" y="11480"/>
                  </a:cubicBezTo>
                  <a:cubicBezTo>
                    <a:pt x="17028" y="11753"/>
                    <a:pt x="16823" y="12027"/>
                    <a:pt x="16755" y="12324"/>
                  </a:cubicBezTo>
                  <a:cubicBezTo>
                    <a:pt x="16663" y="12735"/>
                    <a:pt x="16709" y="13191"/>
                    <a:pt x="16640" y="13625"/>
                  </a:cubicBezTo>
                  <a:cubicBezTo>
                    <a:pt x="16618" y="13831"/>
                    <a:pt x="16458" y="14127"/>
                    <a:pt x="16298" y="14150"/>
                  </a:cubicBezTo>
                  <a:cubicBezTo>
                    <a:pt x="16005" y="14235"/>
                    <a:pt x="15708" y="14285"/>
                    <a:pt x="15415" y="14285"/>
                  </a:cubicBezTo>
                  <a:cubicBezTo>
                    <a:pt x="15001" y="14285"/>
                    <a:pt x="14595" y="14185"/>
                    <a:pt x="14221" y="13945"/>
                  </a:cubicBezTo>
                  <a:cubicBezTo>
                    <a:pt x="13605" y="13534"/>
                    <a:pt x="13513" y="13191"/>
                    <a:pt x="13787" y="12507"/>
                  </a:cubicBezTo>
                  <a:cubicBezTo>
                    <a:pt x="14107" y="11731"/>
                    <a:pt x="14312" y="10932"/>
                    <a:pt x="13970" y="10156"/>
                  </a:cubicBezTo>
                  <a:cubicBezTo>
                    <a:pt x="13856" y="9905"/>
                    <a:pt x="13513" y="9608"/>
                    <a:pt x="13262" y="9562"/>
                  </a:cubicBezTo>
                  <a:cubicBezTo>
                    <a:pt x="13256" y="9562"/>
                    <a:pt x="13249" y="9561"/>
                    <a:pt x="13242" y="9561"/>
                  </a:cubicBezTo>
                  <a:cubicBezTo>
                    <a:pt x="13031" y="9561"/>
                    <a:pt x="12645" y="9889"/>
                    <a:pt x="12623" y="10110"/>
                  </a:cubicBezTo>
                  <a:cubicBezTo>
                    <a:pt x="12509" y="10909"/>
                    <a:pt x="12486" y="11753"/>
                    <a:pt x="12532" y="12552"/>
                  </a:cubicBezTo>
                  <a:cubicBezTo>
                    <a:pt x="12577" y="13146"/>
                    <a:pt x="12167" y="13785"/>
                    <a:pt x="11345" y="14127"/>
                  </a:cubicBezTo>
                  <a:cubicBezTo>
                    <a:pt x="11188" y="14195"/>
                    <a:pt x="11049" y="14225"/>
                    <a:pt x="10924" y="14225"/>
                  </a:cubicBezTo>
                  <a:cubicBezTo>
                    <a:pt x="10542" y="14225"/>
                    <a:pt x="10296" y="13941"/>
                    <a:pt x="10090" y="13579"/>
                  </a:cubicBezTo>
                  <a:cubicBezTo>
                    <a:pt x="10021" y="13465"/>
                    <a:pt x="9998" y="13306"/>
                    <a:pt x="9907" y="13237"/>
                  </a:cubicBezTo>
                  <a:cubicBezTo>
                    <a:pt x="9724" y="13100"/>
                    <a:pt x="9496" y="12986"/>
                    <a:pt x="9313" y="12849"/>
                  </a:cubicBezTo>
                  <a:cubicBezTo>
                    <a:pt x="9268" y="13100"/>
                    <a:pt x="9154" y="13351"/>
                    <a:pt x="9222" y="13557"/>
                  </a:cubicBezTo>
                  <a:cubicBezTo>
                    <a:pt x="10226" y="16592"/>
                    <a:pt x="11254" y="19628"/>
                    <a:pt x="12281" y="22732"/>
                  </a:cubicBezTo>
                  <a:cubicBezTo>
                    <a:pt x="11801" y="22801"/>
                    <a:pt x="11391" y="22869"/>
                    <a:pt x="10911" y="22938"/>
                  </a:cubicBezTo>
                  <a:cubicBezTo>
                    <a:pt x="10615" y="21066"/>
                    <a:pt x="9268" y="19993"/>
                    <a:pt x="7990" y="18806"/>
                  </a:cubicBezTo>
                  <a:cubicBezTo>
                    <a:pt x="6597" y="17528"/>
                    <a:pt x="5251" y="16204"/>
                    <a:pt x="4064" y="14744"/>
                  </a:cubicBezTo>
                  <a:cubicBezTo>
                    <a:pt x="822" y="10772"/>
                    <a:pt x="2375" y="5591"/>
                    <a:pt x="5844" y="3103"/>
                  </a:cubicBezTo>
                  <a:cubicBezTo>
                    <a:pt x="8057" y="1509"/>
                    <a:pt x="10400" y="736"/>
                    <a:pt x="12801" y="736"/>
                  </a:cubicBezTo>
                  <a:close/>
                  <a:moveTo>
                    <a:pt x="15648" y="23334"/>
                  </a:moveTo>
                  <a:cubicBezTo>
                    <a:pt x="16798" y="23334"/>
                    <a:pt x="17950" y="23378"/>
                    <a:pt x="19106" y="23440"/>
                  </a:cubicBezTo>
                  <a:cubicBezTo>
                    <a:pt x="19630" y="23463"/>
                    <a:pt x="19699" y="23645"/>
                    <a:pt x="19471" y="24581"/>
                  </a:cubicBezTo>
                  <a:cubicBezTo>
                    <a:pt x="16138" y="24718"/>
                    <a:pt x="12806" y="24855"/>
                    <a:pt x="9428" y="25015"/>
                  </a:cubicBezTo>
                  <a:cubicBezTo>
                    <a:pt x="9085" y="24033"/>
                    <a:pt x="9131" y="23988"/>
                    <a:pt x="10181" y="23782"/>
                  </a:cubicBezTo>
                  <a:cubicBezTo>
                    <a:pt x="12001" y="23446"/>
                    <a:pt x="13822" y="23334"/>
                    <a:pt x="15648" y="23334"/>
                  </a:cubicBezTo>
                  <a:close/>
                  <a:moveTo>
                    <a:pt x="17622" y="25426"/>
                  </a:moveTo>
                  <a:cubicBezTo>
                    <a:pt x="17759" y="25426"/>
                    <a:pt x="17896" y="25608"/>
                    <a:pt x="18033" y="25700"/>
                  </a:cubicBezTo>
                  <a:cubicBezTo>
                    <a:pt x="17896" y="25791"/>
                    <a:pt x="17782" y="25951"/>
                    <a:pt x="17645" y="25951"/>
                  </a:cubicBezTo>
                  <a:cubicBezTo>
                    <a:pt x="16001" y="26042"/>
                    <a:pt x="14335" y="26111"/>
                    <a:pt x="12692" y="26202"/>
                  </a:cubicBezTo>
                  <a:cubicBezTo>
                    <a:pt x="12167" y="26225"/>
                    <a:pt x="11664" y="26293"/>
                    <a:pt x="11139" y="26316"/>
                  </a:cubicBezTo>
                  <a:cubicBezTo>
                    <a:pt x="11062" y="26320"/>
                    <a:pt x="10996" y="26322"/>
                    <a:pt x="10941" y="26322"/>
                  </a:cubicBezTo>
                  <a:cubicBezTo>
                    <a:pt x="10638" y="26322"/>
                    <a:pt x="10641" y="26233"/>
                    <a:pt x="10660" y="25654"/>
                  </a:cubicBezTo>
                  <a:cubicBezTo>
                    <a:pt x="12966" y="25586"/>
                    <a:pt x="15294" y="25494"/>
                    <a:pt x="17622" y="25426"/>
                  </a:cubicBezTo>
                  <a:close/>
                  <a:moveTo>
                    <a:pt x="18186" y="26725"/>
                  </a:moveTo>
                  <a:cubicBezTo>
                    <a:pt x="18351" y="26725"/>
                    <a:pt x="18512" y="26737"/>
                    <a:pt x="18626" y="26818"/>
                  </a:cubicBezTo>
                  <a:cubicBezTo>
                    <a:pt x="18786" y="26909"/>
                    <a:pt x="18900" y="27138"/>
                    <a:pt x="18900" y="27320"/>
                  </a:cubicBezTo>
                  <a:cubicBezTo>
                    <a:pt x="18923" y="27412"/>
                    <a:pt x="18672" y="27594"/>
                    <a:pt x="18512" y="27617"/>
                  </a:cubicBezTo>
                  <a:cubicBezTo>
                    <a:pt x="15956" y="27777"/>
                    <a:pt x="13399" y="27914"/>
                    <a:pt x="10843" y="28051"/>
                  </a:cubicBezTo>
                  <a:cubicBezTo>
                    <a:pt x="10748" y="28057"/>
                    <a:pt x="10665" y="28060"/>
                    <a:pt x="10592" y="28060"/>
                  </a:cubicBezTo>
                  <a:cubicBezTo>
                    <a:pt x="10097" y="28060"/>
                    <a:pt x="10056" y="27896"/>
                    <a:pt x="10135" y="27161"/>
                  </a:cubicBezTo>
                  <a:cubicBezTo>
                    <a:pt x="11094" y="27069"/>
                    <a:pt x="12030" y="26932"/>
                    <a:pt x="12988" y="26887"/>
                  </a:cubicBezTo>
                  <a:cubicBezTo>
                    <a:pt x="14655" y="26795"/>
                    <a:pt x="16321" y="26773"/>
                    <a:pt x="17987" y="26727"/>
                  </a:cubicBezTo>
                  <a:cubicBezTo>
                    <a:pt x="18052" y="26727"/>
                    <a:pt x="18119" y="26725"/>
                    <a:pt x="18186" y="26725"/>
                  </a:cubicBezTo>
                  <a:close/>
                  <a:moveTo>
                    <a:pt x="16503" y="28484"/>
                  </a:moveTo>
                  <a:cubicBezTo>
                    <a:pt x="16035" y="29066"/>
                    <a:pt x="15104" y="29375"/>
                    <a:pt x="14177" y="29375"/>
                  </a:cubicBezTo>
                  <a:cubicBezTo>
                    <a:pt x="13431" y="29375"/>
                    <a:pt x="12688" y="29175"/>
                    <a:pt x="12189" y="28758"/>
                  </a:cubicBezTo>
                  <a:cubicBezTo>
                    <a:pt x="13650" y="28667"/>
                    <a:pt x="15043" y="28576"/>
                    <a:pt x="16503" y="28484"/>
                  </a:cubicBezTo>
                  <a:close/>
                  <a:moveTo>
                    <a:pt x="12764" y="0"/>
                  </a:moveTo>
                  <a:cubicBezTo>
                    <a:pt x="10133" y="0"/>
                    <a:pt x="7587" y="865"/>
                    <a:pt x="5182" y="2669"/>
                  </a:cubicBezTo>
                  <a:cubicBezTo>
                    <a:pt x="1667" y="5340"/>
                    <a:pt x="1" y="10749"/>
                    <a:pt x="3402" y="15177"/>
                  </a:cubicBezTo>
                  <a:cubicBezTo>
                    <a:pt x="4748" y="16935"/>
                    <a:pt x="6369" y="18396"/>
                    <a:pt x="8012" y="19856"/>
                  </a:cubicBezTo>
                  <a:cubicBezTo>
                    <a:pt x="8652" y="20427"/>
                    <a:pt x="9199" y="21089"/>
                    <a:pt x="9724" y="21774"/>
                  </a:cubicBezTo>
                  <a:cubicBezTo>
                    <a:pt x="9953" y="22116"/>
                    <a:pt x="9998" y="22573"/>
                    <a:pt x="10158" y="23006"/>
                  </a:cubicBezTo>
                  <a:cubicBezTo>
                    <a:pt x="9679" y="23098"/>
                    <a:pt x="9336" y="23120"/>
                    <a:pt x="9040" y="23235"/>
                  </a:cubicBezTo>
                  <a:cubicBezTo>
                    <a:pt x="8834" y="23326"/>
                    <a:pt x="8515" y="23508"/>
                    <a:pt x="8515" y="23645"/>
                  </a:cubicBezTo>
                  <a:cubicBezTo>
                    <a:pt x="8537" y="24285"/>
                    <a:pt x="8629" y="24901"/>
                    <a:pt x="8766" y="25517"/>
                  </a:cubicBezTo>
                  <a:cubicBezTo>
                    <a:pt x="8811" y="25677"/>
                    <a:pt x="9154" y="25768"/>
                    <a:pt x="9359" y="25859"/>
                  </a:cubicBezTo>
                  <a:cubicBezTo>
                    <a:pt x="9519" y="25951"/>
                    <a:pt x="9679" y="26019"/>
                    <a:pt x="9838" y="26088"/>
                  </a:cubicBezTo>
                  <a:cubicBezTo>
                    <a:pt x="9747" y="26248"/>
                    <a:pt x="9701" y="26453"/>
                    <a:pt x="9565" y="26567"/>
                  </a:cubicBezTo>
                  <a:cubicBezTo>
                    <a:pt x="8971" y="27138"/>
                    <a:pt x="9336" y="27754"/>
                    <a:pt x="9496" y="28279"/>
                  </a:cubicBezTo>
                  <a:cubicBezTo>
                    <a:pt x="9587" y="28530"/>
                    <a:pt x="10044" y="28667"/>
                    <a:pt x="10363" y="28827"/>
                  </a:cubicBezTo>
                  <a:cubicBezTo>
                    <a:pt x="10683" y="28987"/>
                    <a:pt x="11094" y="29009"/>
                    <a:pt x="11368" y="29238"/>
                  </a:cubicBezTo>
                  <a:cubicBezTo>
                    <a:pt x="12159" y="29837"/>
                    <a:pt x="13203" y="30151"/>
                    <a:pt x="14222" y="30151"/>
                  </a:cubicBezTo>
                  <a:cubicBezTo>
                    <a:pt x="15259" y="30151"/>
                    <a:pt x="16269" y="29826"/>
                    <a:pt x="16960" y="29146"/>
                  </a:cubicBezTo>
                  <a:cubicBezTo>
                    <a:pt x="17527" y="28600"/>
                    <a:pt x="18058" y="28286"/>
                    <a:pt x="18760" y="28286"/>
                  </a:cubicBezTo>
                  <a:cubicBezTo>
                    <a:pt x="18850" y="28286"/>
                    <a:pt x="18942" y="28291"/>
                    <a:pt x="19037" y="28302"/>
                  </a:cubicBezTo>
                  <a:cubicBezTo>
                    <a:pt x="19054" y="28304"/>
                    <a:pt x="19071" y="28305"/>
                    <a:pt x="19088" y="28305"/>
                  </a:cubicBezTo>
                  <a:cubicBezTo>
                    <a:pt x="19239" y="28305"/>
                    <a:pt x="19414" y="28221"/>
                    <a:pt x="19516" y="28119"/>
                  </a:cubicBezTo>
                  <a:cubicBezTo>
                    <a:pt x="19882" y="27754"/>
                    <a:pt x="19630" y="26499"/>
                    <a:pt x="19197" y="26179"/>
                  </a:cubicBezTo>
                  <a:cubicBezTo>
                    <a:pt x="18991" y="26042"/>
                    <a:pt x="18900" y="25768"/>
                    <a:pt x="18695" y="25494"/>
                  </a:cubicBezTo>
                  <a:cubicBezTo>
                    <a:pt x="20338" y="25312"/>
                    <a:pt x="20338" y="25312"/>
                    <a:pt x="20338" y="23965"/>
                  </a:cubicBezTo>
                  <a:cubicBezTo>
                    <a:pt x="20338" y="22824"/>
                    <a:pt x="20338" y="22824"/>
                    <a:pt x="18581" y="22595"/>
                  </a:cubicBezTo>
                  <a:cubicBezTo>
                    <a:pt x="18603" y="22276"/>
                    <a:pt x="18603" y="21956"/>
                    <a:pt x="18649" y="21660"/>
                  </a:cubicBezTo>
                  <a:cubicBezTo>
                    <a:pt x="18946" y="19834"/>
                    <a:pt x="19950" y="18282"/>
                    <a:pt x="20772" y="16661"/>
                  </a:cubicBezTo>
                  <a:cubicBezTo>
                    <a:pt x="21571" y="15086"/>
                    <a:pt x="22438" y="13534"/>
                    <a:pt x="23031" y="11890"/>
                  </a:cubicBezTo>
                  <a:cubicBezTo>
                    <a:pt x="24721" y="7166"/>
                    <a:pt x="22050" y="2829"/>
                    <a:pt x="18466" y="1277"/>
                  </a:cubicBezTo>
                  <a:cubicBezTo>
                    <a:pt x="16536" y="434"/>
                    <a:pt x="14628" y="0"/>
                    <a:pt x="127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a:off x="4939148" y="3190219"/>
              <a:ext cx="171649" cy="134860"/>
            </a:xfrm>
            <a:custGeom>
              <a:avLst/>
              <a:gdLst/>
              <a:ahLst/>
              <a:cxnLst/>
              <a:rect l="l" t="t" r="r" b="b"/>
              <a:pathLst>
                <a:path w="9588" h="7533" extrusionOk="0">
                  <a:moveTo>
                    <a:pt x="252" y="0"/>
                  </a:moveTo>
                  <a:cubicBezTo>
                    <a:pt x="183" y="206"/>
                    <a:pt x="0" y="457"/>
                    <a:pt x="69" y="594"/>
                  </a:cubicBezTo>
                  <a:cubicBezTo>
                    <a:pt x="160" y="799"/>
                    <a:pt x="411" y="1005"/>
                    <a:pt x="640" y="1027"/>
                  </a:cubicBezTo>
                  <a:cubicBezTo>
                    <a:pt x="3630" y="1507"/>
                    <a:pt x="5844" y="3150"/>
                    <a:pt x="7647" y="5410"/>
                  </a:cubicBezTo>
                  <a:cubicBezTo>
                    <a:pt x="8103" y="5980"/>
                    <a:pt x="8446" y="6642"/>
                    <a:pt x="8880" y="7213"/>
                  </a:cubicBezTo>
                  <a:cubicBezTo>
                    <a:pt x="8994" y="7373"/>
                    <a:pt x="9245" y="7441"/>
                    <a:pt x="9450" y="7533"/>
                  </a:cubicBezTo>
                  <a:cubicBezTo>
                    <a:pt x="9473" y="7304"/>
                    <a:pt x="9587" y="7008"/>
                    <a:pt x="9496" y="6848"/>
                  </a:cubicBezTo>
                  <a:cubicBezTo>
                    <a:pt x="8332" y="4816"/>
                    <a:pt x="6848" y="3036"/>
                    <a:pt x="4771" y="1826"/>
                  </a:cubicBezTo>
                  <a:cubicBezTo>
                    <a:pt x="3447" y="1050"/>
                    <a:pt x="2123" y="343"/>
                    <a:pt x="503" y="320"/>
                  </a:cubicBezTo>
                  <a:lnTo>
                    <a:pt x="25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a:off x="5089529" y="3348763"/>
              <a:ext cx="39242" cy="148358"/>
            </a:xfrm>
            <a:custGeom>
              <a:avLst/>
              <a:gdLst/>
              <a:ahLst/>
              <a:cxnLst/>
              <a:rect l="l" t="t" r="r" b="b"/>
              <a:pathLst>
                <a:path w="2192" h="8287" extrusionOk="0">
                  <a:moveTo>
                    <a:pt x="1461" y="0"/>
                  </a:moveTo>
                  <a:cubicBezTo>
                    <a:pt x="1370" y="160"/>
                    <a:pt x="1210" y="343"/>
                    <a:pt x="1233" y="457"/>
                  </a:cubicBezTo>
                  <a:cubicBezTo>
                    <a:pt x="1598" y="1872"/>
                    <a:pt x="1415" y="3264"/>
                    <a:pt x="1073" y="4611"/>
                  </a:cubicBezTo>
                  <a:cubicBezTo>
                    <a:pt x="845" y="5638"/>
                    <a:pt x="388" y="6597"/>
                    <a:pt x="69" y="7601"/>
                  </a:cubicBezTo>
                  <a:cubicBezTo>
                    <a:pt x="0" y="7807"/>
                    <a:pt x="114" y="8058"/>
                    <a:pt x="137" y="8286"/>
                  </a:cubicBezTo>
                  <a:cubicBezTo>
                    <a:pt x="343" y="8149"/>
                    <a:pt x="548" y="8035"/>
                    <a:pt x="731" y="7898"/>
                  </a:cubicBezTo>
                  <a:cubicBezTo>
                    <a:pt x="799" y="7852"/>
                    <a:pt x="822" y="7738"/>
                    <a:pt x="868" y="7670"/>
                  </a:cubicBezTo>
                  <a:cubicBezTo>
                    <a:pt x="1758" y="5889"/>
                    <a:pt x="2100" y="3972"/>
                    <a:pt x="2191" y="1735"/>
                  </a:cubicBezTo>
                  <a:cubicBezTo>
                    <a:pt x="2146" y="1438"/>
                    <a:pt x="2100" y="891"/>
                    <a:pt x="1940" y="343"/>
                  </a:cubicBezTo>
                  <a:cubicBezTo>
                    <a:pt x="1918" y="183"/>
                    <a:pt x="1621" y="115"/>
                    <a:pt x="14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2"/>
            <p:cNvSpPr/>
            <p:nvPr/>
          </p:nvSpPr>
          <p:spPr>
            <a:xfrm>
              <a:off x="4703784" y="3564524"/>
              <a:ext cx="76426" cy="64252"/>
            </a:xfrm>
            <a:custGeom>
              <a:avLst/>
              <a:gdLst/>
              <a:ahLst/>
              <a:cxnLst/>
              <a:rect l="l" t="t" r="r" b="b"/>
              <a:pathLst>
                <a:path w="4269" h="3589" extrusionOk="0">
                  <a:moveTo>
                    <a:pt x="343" y="0"/>
                  </a:moveTo>
                  <a:cubicBezTo>
                    <a:pt x="183" y="114"/>
                    <a:pt x="23" y="183"/>
                    <a:pt x="0" y="251"/>
                  </a:cubicBezTo>
                  <a:cubicBezTo>
                    <a:pt x="0" y="434"/>
                    <a:pt x="23" y="639"/>
                    <a:pt x="114" y="799"/>
                  </a:cubicBezTo>
                  <a:cubicBezTo>
                    <a:pt x="936" y="2054"/>
                    <a:pt x="2123" y="2899"/>
                    <a:pt x="3470" y="3538"/>
                  </a:cubicBezTo>
                  <a:cubicBezTo>
                    <a:pt x="3536" y="3575"/>
                    <a:pt x="3614" y="3588"/>
                    <a:pt x="3699" y="3588"/>
                  </a:cubicBezTo>
                  <a:cubicBezTo>
                    <a:pt x="3877" y="3588"/>
                    <a:pt x="4083" y="3531"/>
                    <a:pt x="4268" y="3515"/>
                  </a:cubicBezTo>
                  <a:cubicBezTo>
                    <a:pt x="4132" y="3310"/>
                    <a:pt x="4017" y="3036"/>
                    <a:pt x="3812" y="2922"/>
                  </a:cubicBezTo>
                  <a:cubicBezTo>
                    <a:pt x="2602" y="2260"/>
                    <a:pt x="1484" y="1530"/>
                    <a:pt x="731" y="365"/>
                  </a:cubicBezTo>
                  <a:cubicBezTo>
                    <a:pt x="639" y="228"/>
                    <a:pt x="479" y="137"/>
                    <a:pt x="3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2"/>
            <p:cNvSpPr/>
            <p:nvPr/>
          </p:nvSpPr>
          <p:spPr>
            <a:xfrm>
              <a:off x="5133247" y="3282237"/>
              <a:ext cx="38831" cy="72272"/>
            </a:xfrm>
            <a:custGeom>
              <a:avLst/>
              <a:gdLst/>
              <a:ahLst/>
              <a:cxnLst/>
              <a:rect l="l" t="t" r="r" b="b"/>
              <a:pathLst>
                <a:path w="2169" h="4037" extrusionOk="0">
                  <a:moveTo>
                    <a:pt x="363" y="0"/>
                  </a:moveTo>
                  <a:cubicBezTo>
                    <a:pt x="267" y="0"/>
                    <a:pt x="168" y="25"/>
                    <a:pt x="115" y="64"/>
                  </a:cubicBezTo>
                  <a:cubicBezTo>
                    <a:pt x="23" y="133"/>
                    <a:pt x="1" y="338"/>
                    <a:pt x="46" y="475"/>
                  </a:cubicBezTo>
                  <a:cubicBezTo>
                    <a:pt x="457" y="1548"/>
                    <a:pt x="868" y="2621"/>
                    <a:pt x="1324" y="3671"/>
                  </a:cubicBezTo>
                  <a:cubicBezTo>
                    <a:pt x="1393" y="3831"/>
                    <a:pt x="1575" y="3922"/>
                    <a:pt x="1712" y="4036"/>
                  </a:cubicBezTo>
                  <a:cubicBezTo>
                    <a:pt x="1849" y="3899"/>
                    <a:pt x="1963" y="3739"/>
                    <a:pt x="2169" y="3534"/>
                  </a:cubicBezTo>
                  <a:cubicBezTo>
                    <a:pt x="1758" y="2507"/>
                    <a:pt x="1370" y="1502"/>
                    <a:pt x="959" y="521"/>
                  </a:cubicBezTo>
                  <a:cubicBezTo>
                    <a:pt x="891" y="316"/>
                    <a:pt x="708" y="156"/>
                    <a:pt x="548" y="42"/>
                  </a:cubicBezTo>
                  <a:cubicBezTo>
                    <a:pt x="501" y="13"/>
                    <a:pt x="433" y="0"/>
                    <a:pt x="3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2"/>
            <p:cNvSpPr/>
            <p:nvPr/>
          </p:nvSpPr>
          <p:spPr>
            <a:xfrm>
              <a:off x="4722975" y="3304526"/>
              <a:ext cx="133230" cy="159941"/>
            </a:xfrm>
            <a:custGeom>
              <a:avLst/>
              <a:gdLst/>
              <a:ahLst/>
              <a:cxnLst/>
              <a:rect l="l" t="t" r="r" b="b"/>
              <a:pathLst>
                <a:path w="7442" h="8934" extrusionOk="0">
                  <a:moveTo>
                    <a:pt x="4951" y="1"/>
                  </a:moveTo>
                  <a:cubicBezTo>
                    <a:pt x="3742" y="1"/>
                    <a:pt x="2881" y="773"/>
                    <a:pt x="2124" y="1650"/>
                  </a:cubicBezTo>
                  <a:cubicBezTo>
                    <a:pt x="1964" y="1810"/>
                    <a:pt x="2032" y="2129"/>
                    <a:pt x="1987" y="2380"/>
                  </a:cubicBezTo>
                  <a:cubicBezTo>
                    <a:pt x="2238" y="2289"/>
                    <a:pt x="2489" y="2220"/>
                    <a:pt x="2694" y="2083"/>
                  </a:cubicBezTo>
                  <a:cubicBezTo>
                    <a:pt x="3333" y="1673"/>
                    <a:pt x="3927" y="1148"/>
                    <a:pt x="4612" y="805"/>
                  </a:cubicBezTo>
                  <a:cubicBezTo>
                    <a:pt x="4772" y="721"/>
                    <a:pt x="4937" y="683"/>
                    <a:pt x="5099" y="683"/>
                  </a:cubicBezTo>
                  <a:cubicBezTo>
                    <a:pt x="5468" y="683"/>
                    <a:pt x="5826" y="883"/>
                    <a:pt x="6095" y="1216"/>
                  </a:cubicBezTo>
                  <a:cubicBezTo>
                    <a:pt x="6483" y="1718"/>
                    <a:pt x="6187" y="2129"/>
                    <a:pt x="5935" y="2540"/>
                  </a:cubicBezTo>
                  <a:cubicBezTo>
                    <a:pt x="5844" y="2677"/>
                    <a:pt x="5753" y="2791"/>
                    <a:pt x="5639" y="2905"/>
                  </a:cubicBezTo>
                  <a:cubicBezTo>
                    <a:pt x="4246" y="4275"/>
                    <a:pt x="3151" y="5804"/>
                    <a:pt x="2443" y="7630"/>
                  </a:cubicBezTo>
                  <a:cubicBezTo>
                    <a:pt x="2300" y="8011"/>
                    <a:pt x="2151" y="8193"/>
                    <a:pt x="1967" y="8193"/>
                  </a:cubicBezTo>
                  <a:cubicBezTo>
                    <a:pt x="1798" y="8193"/>
                    <a:pt x="1599" y="8039"/>
                    <a:pt x="1348" y="7744"/>
                  </a:cubicBezTo>
                  <a:cubicBezTo>
                    <a:pt x="777" y="7059"/>
                    <a:pt x="731" y="6283"/>
                    <a:pt x="960" y="5462"/>
                  </a:cubicBezTo>
                  <a:cubicBezTo>
                    <a:pt x="1005" y="5279"/>
                    <a:pt x="868" y="5051"/>
                    <a:pt x="823" y="4845"/>
                  </a:cubicBezTo>
                  <a:cubicBezTo>
                    <a:pt x="617" y="4982"/>
                    <a:pt x="343" y="5074"/>
                    <a:pt x="275" y="5279"/>
                  </a:cubicBezTo>
                  <a:cubicBezTo>
                    <a:pt x="115" y="5576"/>
                    <a:pt x="115" y="5941"/>
                    <a:pt x="1" y="6443"/>
                  </a:cubicBezTo>
                  <a:cubicBezTo>
                    <a:pt x="138" y="6854"/>
                    <a:pt x="252" y="7379"/>
                    <a:pt x="503" y="7858"/>
                  </a:cubicBezTo>
                  <a:cubicBezTo>
                    <a:pt x="832" y="8407"/>
                    <a:pt x="1287" y="8934"/>
                    <a:pt x="1991" y="8934"/>
                  </a:cubicBezTo>
                  <a:cubicBezTo>
                    <a:pt x="2019" y="8934"/>
                    <a:pt x="2048" y="8933"/>
                    <a:pt x="2078" y="8931"/>
                  </a:cubicBezTo>
                  <a:cubicBezTo>
                    <a:pt x="2808" y="8908"/>
                    <a:pt x="2991" y="8246"/>
                    <a:pt x="3242" y="7721"/>
                  </a:cubicBezTo>
                  <a:cubicBezTo>
                    <a:pt x="3311" y="7584"/>
                    <a:pt x="3379" y="7447"/>
                    <a:pt x="3448" y="7288"/>
                  </a:cubicBezTo>
                  <a:cubicBezTo>
                    <a:pt x="3904" y="6101"/>
                    <a:pt x="4634" y="5051"/>
                    <a:pt x="5525" y="4115"/>
                  </a:cubicBezTo>
                  <a:cubicBezTo>
                    <a:pt x="5981" y="3658"/>
                    <a:pt x="6415" y="3156"/>
                    <a:pt x="6734" y="2631"/>
                  </a:cubicBezTo>
                  <a:cubicBezTo>
                    <a:pt x="7442" y="1490"/>
                    <a:pt x="6849" y="280"/>
                    <a:pt x="5502" y="52"/>
                  </a:cubicBezTo>
                  <a:cubicBezTo>
                    <a:pt x="5310" y="17"/>
                    <a:pt x="5127" y="1"/>
                    <a:pt x="495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2"/>
            <p:cNvSpPr/>
            <p:nvPr/>
          </p:nvSpPr>
          <p:spPr>
            <a:xfrm>
              <a:off x="5027407" y="3342640"/>
              <a:ext cx="26173" cy="64574"/>
            </a:xfrm>
            <a:custGeom>
              <a:avLst/>
              <a:gdLst/>
              <a:ahLst/>
              <a:cxnLst/>
              <a:rect l="l" t="t" r="r" b="b"/>
              <a:pathLst>
                <a:path w="1462" h="3607" extrusionOk="0">
                  <a:moveTo>
                    <a:pt x="161" y="0"/>
                  </a:moveTo>
                  <a:cubicBezTo>
                    <a:pt x="115" y="183"/>
                    <a:pt x="1" y="388"/>
                    <a:pt x="24" y="571"/>
                  </a:cubicBezTo>
                  <a:cubicBezTo>
                    <a:pt x="183" y="1415"/>
                    <a:pt x="366" y="2260"/>
                    <a:pt x="571" y="3082"/>
                  </a:cubicBezTo>
                  <a:cubicBezTo>
                    <a:pt x="617" y="3287"/>
                    <a:pt x="822" y="3424"/>
                    <a:pt x="959" y="3606"/>
                  </a:cubicBezTo>
                  <a:cubicBezTo>
                    <a:pt x="1074" y="3424"/>
                    <a:pt x="1211" y="3241"/>
                    <a:pt x="1302" y="3059"/>
                  </a:cubicBezTo>
                  <a:cubicBezTo>
                    <a:pt x="1347" y="2967"/>
                    <a:pt x="1325" y="2830"/>
                    <a:pt x="1325" y="2739"/>
                  </a:cubicBezTo>
                  <a:cubicBezTo>
                    <a:pt x="1370" y="2716"/>
                    <a:pt x="1416" y="2693"/>
                    <a:pt x="1462" y="2693"/>
                  </a:cubicBezTo>
                  <a:cubicBezTo>
                    <a:pt x="1211" y="1895"/>
                    <a:pt x="982" y="1073"/>
                    <a:pt x="686" y="274"/>
                  </a:cubicBezTo>
                  <a:cubicBezTo>
                    <a:pt x="640" y="137"/>
                    <a:pt x="343" y="91"/>
                    <a:pt x="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a:off x="4996758" y="3347546"/>
              <a:ext cx="20051" cy="55587"/>
            </a:xfrm>
            <a:custGeom>
              <a:avLst/>
              <a:gdLst/>
              <a:ahLst/>
              <a:cxnLst/>
              <a:rect l="l" t="t" r="r" b="b"/>
              <a:pathLst>
                <a:path w="1120" h="3105" extrusionOk="0">
                  <a:moveTo>
                    <a:pt x="138" y="0"/>
                  </a:moveTo>
                  <a:cubicBezTo>
                    <a:pt x="92" y="160"/>
                    <a:pt x="1" y="342"/>
                    <a:pt x="24" y="502"/>
                  </a:cubicBezTo>
                  <a:cubicBezTo>
                    <a:pt x="47" y="776"/>
                    <a:pt x="183" y="1050"/>
                    <a:pt x="206" y="1324"/>
                  </a:cubicBezTo>
                  <a:cubicBezTo>
                    <a:pt x="252" y="1758"/>
                    <a:pt x="206" y="2214"/>
                    <a:pt x="275" y="2625"/>
                  </a:cubicBezTo>
                  <a:cubicBezTo>
                    <a:pt x="298" y="2808"/>
                    <a:pt x="480" y="2944"/>
                    <a:pt x="617" y="3104"/>
                  </a:cubicBezTo>
                  <a:cubicBezTo>
                    <a:pt x="731" y="2967"/>
                    <a:pt x="937" y="2830"/>
                    <a:pt x="982" y="2671"/>
                  </a:cubicBezTo>
                  <a:cubicBezTo>
                    <a:pt x="1051" y="2442"/>
                    <a:pt x="1005" y="2191"/>
                    <a:pt x="1005" y="1940"/>
                  </a:cubicBezTo>
                  <a:cubicBezTo>
                    <a:pt x="1028" y="1940"/>
                    <a:pt x="1074" y="1917"/>
                    <a:pt x="1119" y="1917"/>
                  </a:cubicBezTo>
                  <a:cubicBezTo>
                    <a:pt x="982" y="1347"/>
                    <a:pt x="868" y="776"/>
                    <a:pt x="686" y="228"/>
                  </a:cubicBezTo>
                  <a:cubicBezTo>
                    <a:pt x="640" y="114"/>
                    <a:pt x="320" y="68"/>
                    <a:pt x="1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a:off x="4743008" y="3491339"/>
              <a:ext cx="32708" cy="45812"/>
            </a:xfrm>
            <a:custGeom>
              <a:avLst/>
              <a:gdLst/>
              <a:ahLst/>
              <a:cxnLst/>
              <a:rect l="l" t="t" r="r" b="b"/>
              <a:pathLst>
                <a:path w="1827" h="2559" extrusionOk="0">
                  <a:moveTo>
                    <a:pt x="539" y="1"/>
                  </a:moveTo>
                  <a:cubicBezTo>
                    <a:pt x="534" y="1"/>
                    <a:pt x="530" y="1"/>
                    <a:pt x="525" y="2"/>
                  </a:cubicBezTo>
                  <a:cubicBezTo>
                    <a:pt x="366" y="48"/>
                    <a:pt x="251" y="254"/>
                    <a:pt x="0" y="527"/>
                  </a:cubicBezTo>
                  <a:cubicBezTo>
                    <a:pt x="434" y="1189"/>
                    <a:pt x="822" y="1851"/>
                    <a:pt x="1256" y="2468"/>
                  </a:cubicBezTo>
                  <a:cubicBezTo>
                    <a:pt x="1324" y="2559"/>
                    <a:pt x="1598" y="2513"/>
                    <a:pt x="1781" y="2536"/>
                  </a:cubicBezTo>
                  <a:cubicBezTo>
                    <a:pt x="1781" y="2354"/>
                    <a:pt x="1826" y="2125"/>
                    <a:pt x="1758" y="1965"/>
                  </a:cubicBezTo>
                  <a:cubicBezTo>
                    <a:pt x="1507" y="1418"/>
                    <a:pt x="1210" y="893"/>
                    <a:pt x="913" y="345"/>
                  </a:cubicBezTo>
                  <a:cubicBezTo>
                    <a:pt x="848" y="214"/>
                    <a:pt x="638" y="1"/>
                    <a:pt x="5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a:off x="4767517" y="3482566"/>
              <a:ext cx="24544" cy="37345"/>
            </a:xfrm>
            <a:custGeom>
              <a:avLst/>
              <a:gdLst/>
              <a:ahLst/>
              <a:cxnLst/>
              <a:rect l="l" t="t" r="r" b="b"/>
              <a:pathLst>
                <a:path w="1371" h="2086" extrusionOk="0">
                  <a:moveTo>
                    <a:pt x="351" y="1"/>
                  </a:moveTo>
                  <a:cubicBezTo>
                    <a:pt x="329" y="1"/>
                    <a:pt x="310" y="5"/>
                    <a:pt x="298" y="13"/>
                  </a:cubicBezTo>
                  <a:cubicBezTo>
                    <a:pt x="183" y="59"/>
                    <a:pt x="1" y="241"/>
                    <a:pt x="47" y="333"/>
                  </a:cubicBezTo>
                  <a:cubicBezTo>
                    <a:pt x="252" y="903"/>
                    <a:pt x="480" y="1451"/>
                    <a:pt x="754" y="1999"/>
                  </a:cubicBezTo>
                  <a:cubicBezTo>
                    <a:pt x="771" y="2048"/>
                    <a:pt x="906" y="2086"/>
                    <a:pt x="1031" y="2086"/>
                  </a:cubicBezTo>
                  <a:cubicBezTo>
                    <a:pt x="1080" y="2086"/>
                    <a:pt x="1127" y="2080"/>
                    <a:pt x="1165" y="2067"/>
                  </a:cubicBezTo>
                  <a:cubicBezTo>
                    <a:pt x="1256" y="2045"/>
                    <a:pt x="1302" y="1885"/>
                    <a:pt x="1370" y="1771"/>
                  </a:cubicBezTo>
                  <a:cubicBezTo>
                    <a:pt x="1119" y="1200"/>
                    <a:pt x="891" y="652"/>
                    <a:pt x="640" y="127"/>
                  </a:cubicBezTo>
                  <a:cubicBezTo>
                    <a:pt x="603" y="72"/>
                    <a:pt x="445" y="1"/>
                    <a:pt x="35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4982060" y="3492592"/>
              <a:ext cx="27391" cy="23381"/>
            </a:xfrm>
            <a:custGeom>
              <a:avLst/>
              <a:gdLst/>
              <a:ahLst/>
              <a:cxnLst/>
              <a:rect l="l" t="t" r="r" b="b"/>
              <a:pathLst>
                <a:path w="1530" h="1306" extrusionOk="0">
                  <a:moveTo>
                    <a:pt x="594" y="1"/>
                  </a:moveTo>
                  <a:cubicBezTo>
                    <a:pt x="388" y="1"/>
                    <a:pt x="0" y="412"/>
                    <a:pt x="23" y="617"/>
                  </a:cubicBezTo>
                  <a:cubicBezTo>
                    <a:pt x="46" y="868"/>
                    <a:pt x="365" y="1279"/>
                    <a:pt x="594" y="1302"/>
                  </a:cubicBezTo>
                  <a:cubicBezTo>
                    <a:pt x="607" y="1305"/>
                    <a:pt x="620" y="1306"/>
                    <a:pt x="633" y="1306"/>
                  </a:cubicBezTo>
                  <a:cubicBezTo>
                    <a:pt x="854" y="1306"/>
                    <a:pt x="1121" y="964"/>
                    <a:pt x="1529" y="663"/>
                  </a:cubicBezTo>
                  <a:cubicBezTo>
                    <a:pt x="1096" y="343"/>
                    <a:pt x="845" y="1"/>
                    <a:pt x="5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5015162" y="3474188"/>
              <a:ext cx="22486" cy="17706"/>
            </a:xfrm>
            <a:custGeom>
              <a:avLst/>
              <a:gdLst/>
              <a:ahLst/>
              <a:cxnLst/>
              <a:rect l="l" t="t" r="r" b="b"/>
              <a:pathLst>
                <a:path w="1256" h="989" extrusionOk="0">
                  <a:moveTo>
                    <a:pt x="463" y="0"/>
                  </a:moveTo>
                  <a:cubicBezTo>
                    <a:pt x="328" y="0"/>
                    <a:pt x="153" y="259"/>
                    <a:pt x="0" y="413"/>
                  </a:cubicBezTo>
                  <a:cubicBezTo>
                    <a:pt x="183" y="595"/>
                    <a:pt x="365" y="846"/>
                    <a:pt x="593" y="983"/>
                  </a:cubicBezTo>
                  <a:cubicBezTo>
                    <a:pt x="600" y="987"/>
                    <a:pt x="608" y="988"/>
                    <a:pt x="617" y="988"/>
                  </a:cubicBezTo>
                  <a:cubicBezTo>
                    <a:pt x="723" y="988"/>
                    <a:pt x="960" y="738"/>
                    <a:pt x="1255" y="527"/>
                  </a:cubicBezTo>
                  <a:cubicBezTo>
                    <a:pt x="913" y="276"/>
                    <a:pt x="708" y="47"/>
                    <a:pt x="479" y="2"/>
                  </a:cubicBezTo>
                  <a:cubicBezTo>
                    <a:pt x="474" y="1"/>
                    <a:pt x="468" y="0"/>
                    <a:pt x="4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4993088" y="3458255"/>
              <a:ext cx="15128" cy="19657"/>
            </a:xfrm>
            <a:custGeom>
              <a:avLst/>
              <a:gdLst/>
              <a:ahLst/>
              <a:cxnLst/>
              <a:rect l="l" t="t" r="r" b="b"/>
              <a:pathLst>
                <a:path w="845" h="1098" extrusionOk="0">
                  <a:moveTo>
                    <a:pt x="378" y="0"/>
                  </a:moveTo>
                  <a:cubicBezTo>
                    <a:pt x="293" y="0"/>
                    <a:pt x="0" y="236"/>
                    <a:pt x="0" y="367"/>
                  </a:cubicBezTo>
                  <a:cubicBezTo>
                    <a:pt x="0" y="549"/>
                    <a:pt x="183" y="755"/>
                    <a:pt x="366" y="1097"/>
                  </a:cubicBezTo>
                  <a:cubicBezTo>
                    <a:pt x="594" y="778"/>
                    <a:pt x="845" y="595"/>
                    <a:pt x="822" y="435"/>
                  </a:cubicBezTo>
                  <a:cubicBezTo>
                    <a:pt x="822" y="276"/>
                    <a:pt x="571" y="70"/>
                    <a:pt x="388" y="2"/>
                  </a:cubicBezTo>
                  <a:cubicBezTo>
                    <a:pt x="386" y="1"/>
                    <a:pt x="382" y="0"/>
                    <a:pt x="3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1" name="Google Shape;491;p2"/>
          <p:cNvGrpSpPr/>
          <p:nvPr/>
        </p:nvGrpSpPr>
        <p:grpSpPr>
          <a:xfrm>
            <a:off x="7286991" y="2342675"/>
            <a:ext cx="1161656" cy="2064964"/>
            <a:chOff x="5912507" y="2604871"/>
            <a:chExt cx="1012601" cy="1974341"/>
          </a:xfrm>
        </p:grpSpPr>
        <p:sp>
          <p:nvSpPr>
            <p:cNvPr id="492" name="Google Shape;492;p2"/>
            <p:cNvSpPr/>
            <p:nvPr/>
          </p:nvSpPr>
          <p:spPr>
            <a:xfrm>
              <a:off x="6015894" y="3385761"/>
              <a:ext cx="69068" cy="163056"/>
            </a:xfrm>
            <a:custGeom>
              <a:avLst/>
              <a:gdLst/>
              <a:ahLst/>
              <a:cxnLst/>
              <a:rect l="l" t="t" r="r" b="b"/>
              <a:pathLst>
                <a:path w="3858" h="9108" extrusionOk="0">
                  <a:moveTo>
                    <a:pt x="3629" y="0"/>
                  </a:moveTo>
                  <a:cubicBezTo>
                    <a:pt x="3401" y="160"/>
                    <a:pt x="3173" y="320"/>
                    <a:pt x="2945" y="502"/>
                  </a:cubicBezTo>
                  <a:cubicBezTo>
                    <a:pt x="2899" y="548"/>
                    <a:pt x="2876" y="662"/>
                    <a:pt x="2853" y="730"/>
                  </a:cubicBezTo>
                  <a:cubicBezTo>
                    <a:pt x="1963" y="3173"/>
                    <a:pt x="1096" y="5615"/>
                    <a:pt x="206" y="8080"/>
                  </a:cubicBezTo>
                  <a:cubicBezTo>
                    <a:pt x="160" y="8240"/>
                    <a:pt x="91" y="8400"/>
                    <a:pt x="0" y="8674"/>
                  </a:cubicBezTo>
                  <a:cubicBezTo>
                    <a:pt x="91" y="8788"/>
                    <a:pt x="206" y="8948"/>
                    <a:pt x="320" y="9107"/>
                  </a:cubicBezTo>
                  <a:cubicBezTo>
                    <a:pt x="525" y="8970"/>
                    <a:pt x="868" y="8856"/>
                    <a:pt x="936" y="8651"/>
                  </a:cubicBezTo>
                  <a:cubicBezTo>
                    <a:pt x="1918" y="6026"/>
                    <a:pt x="2876" y="3401"/>
                    <a:pt x="3789" y="753"/>
                  </a:cubicBezTo>
                  <a:cubicBezTo>
                    <a:pt x="3858" y="548"/>
                    <a:pt x="3675" y="251"/>
                    <a:pt x="36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2"/>
            <p:cNvSpPr/>
            <p:nvPr/>
          </p:nvSpPr>
          <p:spPr>
            <a:xfrm>
              <a:off x="5993820" y="3561241"/>
              <a:ext cx="28626" cy="48229"/>
            </a:xfrm>
            <a:custGeom>
              <a:avLst/>
              <a:gdLst/>
              <a:ahLst/>
              <a:cxnLst/>
              <a:rect l="l" t="t" r="r" b="b"/>
              <a:pathLst>
                <a:path w="1599" h="2694" extrusionOk="0">
                  <a:moveTo>
                    <a:pt x="1142" y="1"/>
                  </a:moveTo>
                  <a:cubicBezTo>
                    <a:pt x="1014" y="1"/>
                    <a:pt x="795" y="79"/>
                    <a:pt x="777" y="173"/>
                  </a:cubicBezTo>
                  <a:cubicBezTo>
                    <a:pt x="480" y="835"/>
                    <a:pt x="229" y="1519"/>
                    <a:pt x="23" y="2227"/>
                  </a:cubicBezTo>
                  <a:cubicBezTo>
                    <a:pt x="1" y="2341"/>
                    <a:pt x="160" y="2592"/>
                    <a:pt x="297" y="2683"/>
                  </a:cubicBezTo>
                  <a:cubicBezTo>
                    <a:pt x="312" y="2691"/>
                    <a:pt x="331" y="2694"/>
                    <a:pt x="354" y="2694"/>
                  </a:cubicBezTo>
                  <a:cubicBezTo>
                    <a:pt x="476" y="2694"/>
                    <a:pt x="696" y="2601"/>
                    <a:pt x="754" y="2524"/>
                  </a:cubicBezTo>
                  <a:cubicBezTo>
                    <a:pt x="1051" y="1885"/>
                    <a:pt x="1302" y="1223"/>
                    <a:pt x="1598" y="515"/>
                  </a:cubicBezTo>
                  <a:cubicBezTo>
                    <a:pt x="1461" y="332"/>
                    <a:pt x="1370" y="104"/>
                    <a:pt x="1210" y="13"/>
                  </a:cubicBezTo>
                  <a:cubicBezTo>
                    <a:pt x="1194" y="5"/>
                    <a:pt x="1170" y="1"/>
                    <a:pt x="11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2"/>
            <p:cNvSpPr/>
            <p:nvPr/>
          </p:nvSpPr>
          <p:spPr>
            <a:xfrm>
              <a:off x="5941401" y="2980466"/>
              <a:ext cx="642503" cy="868414"/>
            </a:xfrm>
            <a:custGeom>
              <a:avLst/>
              <a:gdLst/>
              <a:ahLst/>
              <a:cxnLst/>
              <a:rect l="l" t="t" r="r" b="b"/>
              <a:pathLst>
                <a:path w="35889" h="48508" extrusionOk="0">
                  <a:moveTo>
                    <a:pt x="17541" y="1"/>
                  </a:moveTo>
                  <a:cubicBezTo>
                    <a:pt x="16991" y="1"/>
                    <a:pt x="16432" y="220"/>
                    <a:pt x="16122" y="658"/>
                  </a:cubicBezTo>
                  <a:cubicBezTo>
                    <a:pt x="16030" y="681"/>
                    <a:pt x="15939" y="750"/>
                    <a:pt x="15893" y="887"/>
                  </a:cubicBezTo>
                  <a:cubicBezTo>
                    <a:pt x="11762" y="11706"/>
                    <a:pt x="7653" y="22525"/>
                    <a:pt x="3522" y="33367"/>
                  </a:cubicBezTo>
                  <a:cubicBezTo>
                    <a:pt x="2381" y="36380"/>
                    <a:pt x="1240" y="39393"/>
                    <a:pt x="98" y="42429"/>
                  </a:cubicBezTo>
                  <a:cubicBezTo>
                    <a:pt x="0" y="42674"/>
                    <a:pt x="231" y="42873"/>
                    <a:pt x="462" y="42873"/>
                  </a:cubicBezTo>
                  <a:cubicBezTo>
                    <a:pt x="553" y="42873"/>
                    <a:pt x="644" y="42842"/>
                    <a:pt x="715" y="42771"/>
                  </a:cubicBezTo>
                  <a:cubicBezTo>
                    <a:pt x="1217" y="42292"/>
                    <a:pt x="1742" y="41835"/>
                    <a:pt x="2335" y="41424"/>
                  </a:cubicBezTo>
                  <a:cubicBezTo>
                    <a:pt x="2799" y="41108"/>
                    <a:pt x="3576" y="40499"/>
                    <a:pt x="4195" y="40499"/>
                  </a:cubicBezTo>
                  <a:cubicBezTo>
                    <a:pt x="4246" y="40499"/>
                    <a:pt x="4296" y="40503"/>
                    <a:pt x="4344" y="40511"/>
                  </a:cubicBezTo>
                  <a:cubicBezTo>
                    <a:pt x="4983" y="40625"/>
                    <a:pt x="5280" y="41356"/>
                    <a:pt x="5371" y="41926"/>
                  </a:cubicBezTo>
                  <a:cubicBezTo>
                    <a:pt x="5462" y="42634"/>
                    <a:pt x="5417" y="43364"/>
                    <a:pt x="5599" y="44072"/>
                  </a:cubicBezTo>
                  <a:cubicBezTo>
                    <a:pt x="5637" y="44222"/>
                    <a:pt x="5782" y="44341"/>
                    <a:pt x="5946" y="44341"/>
                  </a:cubicBezTo>
                  <a:cubicBezTo>
                    <a:pt x="5982" y="44341"/>
                    <a:pt x="6019" y="44335"/>
                    <a:pt x="6056" y="44323"/>
                  </a:cubicBezTo>
                  <a:cubicBezTo>
                    <a:pt x="6581" y="44186"/>
                    <a:pt x="6992" y="43889"/>
                    <a:pt x="7425" y="43570"/>
                  </a:cubicBezTo>
                  <a:cubicBezTo>
                    <a:pt x="7813" y="43250"/>
                    <a:pt x="8247" y="42794"/>
                    <a:pt x="8749" y="42702"/>
                  </a:cubicBezTo>
                  <a:cubicBezTo>
                    <a:pt x="8799" y="42694"/>
                    <a:pt x="8847" y="42690"/>
                    <a:pt x="8893" y="42690"/>
                  </a:cubicBezTo>
                  <a:cubicBezTo>
                    <a:pt x="9485" y="42690"/>
                    <a:pt x="9806" y="43336"/>
                    <a:pt x="9890" y="43844"/>
                  </a:cubicBezTo>
                  <a:cubicBezTo>
                    <a:pt x="10004" y="44597"/>
                    <a:pt x="9868" y="45350"/>
                    <a:pt x="10050" y="46103"/>
                  </a:cubicBezTo>
                  <a:cubicBezTo>
                    <a:pt x="10084" y="46271"/>
                    <a:pt x="10251" y="46376"/>
                    <a:pt x="10411" y="46376"/>
                  </a:cubicBezTo>
                  <a:cubicBezTo>
                    <a:pt x="10469" y="46376"/>
                    <a:pt x="10526" y="46362"/>
                    <a:pt x="10575" y="46332"/>
                  </a:cubicBezTo>
                  <a:cubicBezTo>
                    <a:pt x="11808" y="45624"/>
                    <a:pt x="12812" y="44163"/>
                    <a:pt x="14341" y="44118"/>
                  </a:cubicBezTo>
                  <a:cubicBezTo>
                    <a:pt x="14361" y="44117"/>
                    <a:pt x="14381" y="44117"/>
                    <a:pt x="14401" y="44117"/>
                  </a:cubicBezTo>
                  <a:cubicBezTo>
                    <a:pt x="16094" y="44117"/>
                    <a:pt x="15867" y="46048"/>
                    <a:pt x="15597" y="47176"/>
                  </a:cubicBezTo>
                  <a:cubicBezTo>
                    <a:pt x="15534" y="47426"/>
                    <a:pt x="15738" y="47639"/>
                    <a:pt x="15983" y="47639"/>
                  </a:cubicBezTo>
                  <a:cubicBezTo>
                    <a:pt x="16006" y="47639"/>
                    <a:pt x="16029" y="47637"/>
                    <a:pt x="16053" y="47633"/>
                  </a:cubicBezTo>
                  <a:cubicBezTo>
                    <a:pt x="17057" y="47382"/>
                    <a:pt x="17674" y="46400"/>
                    <a:pt x="18678" y="46172"/>
                  </a:cubicBezTo>
                  <a:cubicBezTo>
                    <a:pt x="18760" y="46152"/>
                    <a:pt x="18840" y="46142"/>
                    <a:pt x="18920" y="46142"/>
                  </a:cubicBezTo>
                  <a:cubicBezTo>
                    <a:pt x="19640" y="46142"/>
                    <a:pt x="20239" y="46934"/>
                    <a:pt x="20116" y="47633"/>
                  </a:cubicBezTo>
                  <a:cubicBezTo>
                    <a:pt x="20070" y="47770"/>
                    <a:pt x="20025" y="47907"/>
                    <a:pt x="19979" y="48066"/>
                  </a:cubicBezTo>
                  <a:cubicBezTo>
                    <a:pt x="19889" y="48322"/>
                    <a:pt x="20125" y="48508"/>
                    <a:pt x="20349" y="48508"/>
                  </a:cubicBezTo>
                  <a:cubicBezTo>
                    <a:pt x="20465" y="48508"/>
                    <a:pt x="20579" y="48457"/>
                    <a:pt x="20641" y="48340"/>
                  </a:cubicBezTo>
                  <a:cubicBezTo>
                    <a:pt x="20732" y="48181"/>
                    <a:pt x="20801" y="47998"/>
                    <a:pt x="20824" y="47838"/>
                  </a:cubicBezTo>
                  <a:cubicBezTo>
                    <a:pt x="23791" y="39416"/>
                    <a:pt x="26918" y="31039"/>
                    <a:pt x="30228" y="22730"/>
                  </a:cubicBezTo>
                  <a:cubicBezTo>
                    <a:pt x="31049" y="20653"/>
                    <a:pt x="31894" y="18576"/>
                    <a:pt x="32761" y="16499"/>
                  </a:cubicBezTo>
                  <a:cubicBezTo>
                    <a:pt x="33583" y="14490"/>
                    <a:pt x="34450" y="12482"/>
                    <a:pt x="35067" y="10405"/>
                  </a:cubicBezTo>
                  <a:cubicBezTo>
                    <a:pt x="35386" y="9378"/>
                    <a:pt x="35637" y="8350"/>
                    <a:pt x="35774" y="7278"/>
                  </a:cubicBezTo>
                  <a:cubicBezTo>
                    <a:pt x="35820" y="6912"/>
                    <a:pt x="35888" y="6524"/>
                    <a:pt x="35660" y="6205"/>
                  </a:cubicBezTo>
                  <a:cubicBezTo>
                    <a:pt x="35409" y="5863"/>
                    <a:pt x="34998" y="5771"/>
                    <a:pt x="34610" y="5680"/>
                  </a:cubicBezTo>
                  <a:cubicBezTo>
                    <a:pt x="32465" y="5155"/>
                    <a:pt x="30319" y="4561"/>
                    <a:pt x="28196" y="3900"/>
                  </a:cubicBezTo>
                  <a:cubicBezTo>
                    <a:pt x="25822" y="3146"/>
                    <a:pt x="23494" y="2302"/>
                    <a:pt x="21189" y="1343"/>
                  </a:cubicBezTo>
                  <a:cubicBezTo>
                    <a:pt x="20595" y="1092"/>
                    <a:pt x="20002" y="841"/>
                    <a:pt x="19408" y="590"/>
                  </a:cubicBezTo>
                  <a:cubicBezTo>
                    <a:pt x="18929" y="384"/>
                    <a:pt x="18473" y="133"/>
                    <a:pt x="17948" y="42"/>
                  </a:cubicBezTo>
                  <a:cubicBezTo>
                    <a:pt x="17815" y="15"/>
                    <a:pt x="17678" y="1"/>
                    <a:pt x="175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2"/>
            <p:cNvSpPr/>
            <p:nvPr/>
          </p:nvSpPr>
          <p:spPr>
            <a:xfrm>
              <a:off x="6388158" y="3115648"/>
              <a:ext cx="112374" cy="268538"/>
            </a:xfrm>
            <a:custGeom>
              <a:avLst/>
              <a:gdLst/>
              <a:ahLst/>
              <a:cxnLst/>
              <a:rect l="l" t="t" r="r" b="b"/>
              <a:pathLst>
                <a:path w="6277" h="15000" extrusionOk="0">
                  <a:moveTo>
                    <a:pt x="6003" y="1"/>
                  </a:moveTo>
                  <a:cubicBezTo>
                    <a:pt x="5820" y="1"/>
                    <a:pt x="5569" y="115"/>
                    <a:pt x="5455" y="252"/>
                  </a:cubicBezTo>
                  <a:cubicBezTo>
                    <a:pt x="5318" y="411"/>
                    <a:pt x="5273" y="640"/>
                    <a:pt x="5181" y="845"/>
                  </a:cubicBezTo>
                  <a:cubicBezTo>
                    <a:pt x="3629" y="5182"/>
                    <a:pt x="2054" y="9519"/>
                    <a:pt x="502" y="13856"/>
                  </a:cubicBezTo>
                  <a:cubicBezTo>
                    <a:pt x="365" y="14221"/>
                    <a:pt x="0" y="14746"/>
                    <a:pt x="571" y="14951"/>
                  </a:cubicBezTo>
                  <a:cubicBezTo>
                    <a:pt x="657" y="14984"/>
                    <a:pt x="731" y="14999"/>
                    <a:pt x="796" y="14999"/>
                  </a:cubicBezTo>
                  <a:cubicBezTo>
                    <a:pt x="1173" y="14999"/>
                    <a:pt x="1207" y="14487"/>
                    <a:pt x="1324" y="14175"/>
                  </a:cubicBezTo>
                  <a:cubicBezTo>
                    <a:pt x="2922" y="9793"/>
                    <a:pt x="4497" y="5387"/>
                    <a:pt x="6094" y="982"/>
                  </a:cubicBezTo>
                  <a:cubicBezTo>
                    <a:pt x="6140" y="822"/>
                    <a:pt x="6209" y="663"/>
                    <a:pt x="6277" y="411"/>
                  </a:cubicBezTo>
                  <a:cubicBezTo>
                    <a:pt x="6209" y="274"/>
                    <a:pt x="6117" y="23"/>
                    <a:pt x="60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2"/>
            <p:cNvSpPr/>
            <p:nvPr/>
          </p:nvSpPr>
          <p:spPr>
            <a:xfrm>
              <a:off x="6341164" y="3414190"/>
              <a:ext cx="48229" cy="106860"/>
            </a:xfrm>
            <a:custGeom>
              <a:avLst/>
              <a:gdLst/>
              <a:ahLst/>
              <a:cxnLst/>
              <a:rect l="l" t="t" r="r" b="b"/>
              <a:pathLst>
                <a:path w="2694" h="5969" extrusionOk="0">
                  <a:moveTo>
                    <a:pt x="2252" y="0"/>
                  </a:moveTo>
                  <a:cubicBezTo>
                    <a:pt x="1981" y="0"/>
                    <a:pt x="1873" y="321"/>
                    <a:pt x="1780" y="580"/>
                  </a:cubicBezTo>
                  <a:cubicBezTo>
                    <a:pt x="1233" y="2087"/>
                    <a:pt x="685" y="3616"/>
                    <a:pt x="137" y="5146"/>
                  </a:cubicBezTo>
                  <a:cubicBezTo>
                    <a:pt x="91" y="5260"/>
                    <a:pt x="69" y="5351"/>
                    <a:pt x="0" y="5579"/>
                  </a:cubicBezTo>
                  <a:cubicBezTo>
                    <a:pt x="88" y="5689"/>
                    <a:pt x="261" y="5968"/>
                    <a:pt x="314" y="5968"/>
                  </a:cubicBezTo>
                  <a:cubicBezTo>
                    <a:pt x="316" y="5968"/>
                    <a:pt x="318" y="5968"/>
                    <a:pt x="320" y="5967"/>
                  </a:cubicBezTo>
                  <a:cubicBezTo>
                    <a:pt x="548" y="5876"/>
                    <a:pt x="822" y="5739"/>
                    <a:pt x="913" y="5556"/>
                  </a:cubicBezTo>
                  <a:cubicBezTo>
                    <a:pt x="1507" y="3981"/>
                    <a:pt x="2077" y="2429"/>
                    <a:pt x="2602" y="832"/>
                  </a:cubicBezTo>
                  <a:cubicBezTo>
                    <a:pt x="2694" y="603"/>
                    <a:pt x="2602" y="124"/>
                    <a:pt x="2465" y="55"/>
                  </a:cubicBezTo>
                  <a:cubicBezTo>
                    <a:pt x="2384" y="17"/>
                    <a:pt x="2314" y="0"/>
                    <a:pt x="22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2"/>
            <p:cNvSpPr/>
            <p:nvPr/>
          </p:nvSpPr>
          <p:spPr>
            <a:xfrm>
              <a:off x="5912507" y="2604871"/>
              <a:ext cx="767838" cy="1463762"/>
            </a:xfrm>
            <a:custGeom>
              <a:avLst/>
              <a:gdLst/>
              <a:ahLst/>
              <a:cxnLst/>
              <a:rect l="l" t="t" r="r" b="b"/>
              <a:pathLst>
                <a:path w="42890" h="81763" extrusionOk="0">
                  <a:moveTo>
                    <a:pt x="26513" y="1100"/>
                  </a:moveTo>
                  <a:cubicBezTo>
                    <a:pt x="31960" y="1100"/>
                    <a:pt x="36744" y="3112"/>
                    <a:pt x="41109" y="6437"/>
                  </a:cubicBezTo>
                  <a:cubicBezTo>
                    <a:pt x="35334" y="5501"/>
                    <a:pt x="29856" y="3629"/>
                    <a:pt x="24538" y="1187"/>
                  </a:cubicBezTo>
                  <a:cubicBezTo>
                    <a:pt x="25206" y="1129"/>
                    <a:pt x="25864" y="1100"/>
                    <a:pt x="26513" y="1100"/>
                  </a:cubicBezTo>
                  <a:close/>
                  <a:moveTo>
                    <a:pt x="23237" y="1689"/>
                  </a:moveTo>
                  <a:cubicBezTo>
                    <a:pt x="29171" y="4382"/>
                    <a:pt x="35220" y="6482"/>
                    <a:pt x="41679" y="7532"/>
                  </a:cubicBezTo>
                  <a:cubicBezTo>
                    <a:pt x="41634" y="7669"/>
                    <a:pt x="41565" y="7898"/>
                    <a:pt x="41474" y="8126"/>
                  </a:cubicBezTo>
                  <a:cubicBezTo>
                    <a:pt x="40470" y="10933"/>
                    <a:pt x="39420" y="13764"/>
                    <a:pt x="38438" y="16594"/>
                  </a:cubicBezTo>
                  <a:cubicBezTo>
                    <a:pt x="38251" y="17155"/>
                    <a:pt x="37988" y="17379"/>
                    <a:pt x="37547" y="17379"/>
                  </a:cubicBezTo>
                  <a:cubicBezTo>
                    <a:pt x="37450" y="17379"/>
                    <a:pt x="37344" y="17368"/>
                    <a:pt x="37228" y="17347"/>
                  </a:cubicBezTo>
                  <a:cubicBezTo>
                    <a:pt x="35151" y="16936"/>
                    <a:pt x="33029" y="16708"/>
                    <a:pt x="31020" y="16115"/>
                  </a:cubicBezTo>
                  <a:cubicBezTo>
                    <a:pt x="27710" y="15133"/>
                    <a:pt x="24469" y="13946"/>
                    <a:pt x="21205" y="12782"/>
                  </a:cubicBezTo>
                  <a:cubicBezTo>
                    <a:pt x="19448" y="12143"/>
                    <a:pt x="19493" y="12052"/>
                    <a:pt x="20109" y="10340"/>
                  </a:cubicBezTo>
                  <a:cubicBezTo>
                    <a:pt x="21068" y="7646"/>
                    <a:pt x="22050" y="4930"/>
                    <a:pt x="23031" y="2237"/>
                  </a:cubicBezTo>
                  <a:cubicBezTo>
                    <a:pt x="23100" y="2031"/>
                    <a:pt x="23191" y="1826"/>
                    <a:pt x="23237" y="1689"/>
                  </a:cubicBezTo>
                  <a:close/>
                  <a:moveTo>
                    <a:pt x="19196" y="12896"/>
                  </a:moveTo>
                  <a:cubicBezTo>
                    <a:pt x="25222" y="15361"/>
                    <a:pt x="31203" y="17667"/>
                    <a:pt x="37776" y="18306"/>
                  </a:cubicBezTo>
                  <a:cubicBezTo>
                    <a:pt x="37616" y="18808"/>
                    <a:pt x="37502" y="19287"/>
                    <a:pt x="37251" y="19721"/>
                  </a:cubicBezTo>
                  <a:cubicBezTo>
                    <a:pt x="37191" y="19861"/>
                    <a:pt x="36887" y="19931"/>
                    <a:pt x="36674" y="19931"/>
                  </a:cubicBezTo>
                  <a:cubicBezTo>
                    <a:pt x="36644" y="19931"/>
                    <a:pt x="36615" y="19929"/>
                    <a:pt x="36589" y="19926"/>
                  </a:cubicBezTo>
                  <a:cubicBezTo>
                    <a:pt x="35060" y="19653"/>
                    <a:pt x="33531" y="19401"/>
                    <a:pt x="32024" y="19036"/>
                  </a:cubicBezTo>
                  <a:cubicBezTo>
                    <a:pt x="29536" y="18420"/>
                    <a:pt x="27048" y="17804"/>
                    <a:pt x="24629" y="17005"/>
                  </a:cubicBezTo>
                  <a:cubicBezTo>
                    <a:pt x="22803" y="16411"/>
                    <a:pt x="21091" y="15498"/>
                    <a:pt x="19333" y="14745"/>
                  </a:cubicBezTo>
                  <a:cubicBezTo>
                    <a:pt x="18763" y="14494"/>
                    <a:pt x="18626" y="14129"/>
                    <a:pt x="18923" y="13604"/>
                  </a:cubicBezTo>
                  <a:cubicBezTo>
                    <a:pt x="19037" y="13376"/>
                    <a:pt x="19105" y="13102"/>
                    <a:pt x="19196" y="12896"/>
                  </a:cubicBezTo>
                  <a:close/>
                  <a:moveTo>
                    <a:pt x="18352" y="15202"/>
                  </a:moveTo>
                  <a:cubicBezTo>
                    <a:pt x="21182" y="16959"/>
                    <a:pt x="24241" y="17963"/>
                    <a:pt x="27368" y="18785"/>
                  </a:cubicBezTo>
                  <a:cubicBezTo>
                    <a:pt x="30472" y="19584"/>
                    <a:pt x="33599" y="20269"/>
                    <a:pt x="36772" y="21022"/>
                  </a:cubicBezTo>
                  <a:cubicBezTo>
                    <a:pt x="36772" y="21068"/>
                    <a:pt x="36749" y="21227"/>
                    <a:pt x="36681" y="21387"/>
                  </a:cubicBezTo>
                  <a:cubicBezTo>
                    <a:pt x="36315" y="22460"/>
                    <a:pt x="35882" y="23510"/>
                    <a:pt x="35562" y="24606"/>
                  </a:cubicBezTo>
                  <a:cubicBezTo>
                    <a:pt x="35419" y="25036"/>
                    <a:pt x="35205" y="25184"/>
                    <a:pt x="34866" y="25184"/>
                  </a:cubicBezTo>
                  <a:cubicBezTo>
                    <a:pt x="34773" y="25184"/>
                    <a:pt x="34671" y="25173"/>
                    <a:pt x="34558" y="25153"/>
                  </a:cubicBezTo>
                  <a:cubicBezTo>
                    <a:pt x="29833" y="24332"/>
                    <a:pt x="25268" y="22962"/>
                    <a:pt x="20817" y="21159"/>
                  </a:cubicBezTo>
                  <a:cubicBezTo>
                    <a:pt x="19493" y="20611"/>
                    <a:pt x="18192" y="20041"/>
                    <a:pt x="16800" y="19470"/>
                  </a:cubicBezTo>
                  <a:cubicBezTo>
                    <a:pt x="17348" y="17986"/>
                    <a:pt x="17850" y="16617"/>
                    <a:pt x="18352" y="15202"/>
                  </a:cubicBezTo>
                  <a:close/>
                  <a:moveTo>
                    <a:pt x="16503" y="20292"/>
                  </a:moveTo>
                  <a:cubicBezTo>
                    <a:pt x="17713" y="20817"/>
                    <a:pt x="18808" y="21319"/>
                    <a:pt x="19973" y="21844"/>
                  </a:cubicBezTo>
                  <a:cubicBezTo>
                    <a:pt x="19881" y="22095"/>
                    <a:pt x="19790" y="22300"/>
                    <a:pt x="19721" y="22529"/>
                  </a:cubicBezTo>
                  <a:cubicBezTo>
                    <a:pt x="15499" y="34215"/>
                    <a:pt x="11276" y="45902"/>
                    <a:pt x="7076" y="57588"/>
                  </a:cubicBezTo>
                  <a:cubicBezTo>
                    <a:pt x="6711" y="58615"/>
                    <a:pt x="6483" y="59665"/>
                    <a:pt x="6163" y="60715"/>
                  </a:cubicBezTo>
                  <a:cubicBezTo>
                    <a:pt x="6140" y="60829"/>
                    <a:pt x="6072" y="60943"/>
                    <a:pt x="5889" y="61080"/>
                  </a:cubicBezTo>
                  <a:cubicBezTo>
                    <a:pt x="5844" y="60875"/>
                    <a:pt x="5821" y="60692"/>
                    <a:pt x="5775" y="60487"/>
                  </a:cubicBezTo>
                  <a:cubicBezTo>
                    <a:pt x="5620" y="59693"/>
                    <a:pt x="5177" y="59251"/>
                    <a:pt x="4536" y="59251"/>
                  </a:cubicBezTo>
                  <a:cubicBezTo>
                    <a:pt x="4329" y="59251"/>
                    <a:pt x="4102" y="59297"/>
                    <a:pt x="3858" y="59391"/>
                  </a:cubicBezTo>
                  <a:cubicBezTo>
                    <a:pt x="3264" y="59620"/>
                    <a:pt x="2717" y="60008"/>
                    <a:pt x="2055" y="60396"/>
                  </a:cubicBezTo>
                  <a:cubicBezTo>
                    <a:pt x="6871" y="46997"/>
                    <a:pt x="11664" y="33690"/>
                    <a:pt x="16503" y="20292"/>
                  </a:cubicBezTo>
                  <a:close/>
                  <a:moveTo>
                    <a:pt x="20817" y="22209"/>
                  </a:moveTo>
                  <a:cubicBezTo>
                    <a:pt x="22232" y="22711"/>
                    <a:pt x="23556" y="23190"/>
                    <a:pt x="24971" y="23670"/>
                  </a:cubicBezTo>
                  <a:cubicBezTo>
                    <a:pt x="20269" y="36703"/>
                    <a:pt x="15590" y="49691"/>
                    <a:pt x="10842" y="62792"/>
                  </a:cubicBezTo>
                  <a:cubicBezTo>
                    <a:pt x="10441" y="61620"/>
                    <a:pt x="9968" y="61105"/>
                    <a:pt x="9224" y="61105"/>
                  </a:cubicBezTo>
                  <a:cubicBezTo>
                    <a:pt x="8866" y="61105"/>
                    <a:pt x="8447" y="61223"/>
                    <a:pt x="7944" y="61446"/>
                  </a:cubicBezTo>
                  <a:cubicBezTo>
                    <a:pt x="7510" y="61628"/>
                    <a:pt x="7099" y="61879"/>
                    <a:pt x="6665" y="62108"/>
                  </a:cubicBezTo>
                  <a:cubicBezTo>
                    <a:pt x="6665" y="62039"/>
                    <a:pt x="6620" y="61971"/>
                    <a:pt x="6643" y="61925"/>
                  </a:cubicBezTo>
                  <a:cubicBezTo>
                    <a:pt x="8971" y="55328"/>
                    <a:pt x="11276" y="48732"/>
                    <a:pt x="13627" y="42135"/>
                  </a:cubicBezTo>
                  <a:cubicBezTo>
                    <a:pt x="15887" y="35767"/>
                    <a:pt x="18215" y="29399"/>
                    <a:pt x="20497" y="23054"/>
                  </a:cubicBezTo>
                  <a:cubicBezTo>
                    <a:pt x="20612" y="22780"/>
                    <a:pt x="20703" y="22506"/>
                    <a:pt x="20817" y="22209"/>
                  </a:cubicBezTo>
                  <a:close/>
                  <a:moveTo>
                    <a:pt x="25816" y="23944"/>
                  </a:moveTo>
                  <a:cubicBezTo>
                    <a:pt x="27345" y="24377"/>
                    <a:pt x="28783" y="24788"/>
                    <a:pt x="30290" y="25222"/>
                  </a:cubicBezTo>
                  <a:cubicBezTo>
                    <a:pt x="25633" y="38141"/>
                    <a:pt x="20977" y="51037"/>
                    <a:pt x="16320" y="63979"/>
                  </a:cubicBezTo>
                  <a:cubicBezTo>
                    <a:pt x="15865" y="63263"/>
                    <a:pt x="15479" y="62930"/>
                    <a:pt x="14898" y="62930"/>
                  </a:cubicBezTo>
                  <a:cubicBezTo>
                    <a:pt x="14664" y="62930"/>
                    <a:pt x="14398" y="62984"/>
                    <a:pt x="14084" y="63089"/>
                  </a:cubicBezTo>
                  <a:cubicBezTo>
                    <a:pt x="13308" y="63340"/>
                    <a:pt x="12600" y="63774"/>
                    <a:pt x="11870" y="64162"/>
                  </a:cubicBezTo>
                  <a:cubicBezTo>
                    <a:pt x="11641" y="64253"/>
                    <a:pt x="11459" y="64413"/>
                    <a:pt x="11139" y="64641"/>
                  </a:cubicBezTo>
                  <a:cubicBezTo>
                    <a:pt x="16069" y="50992"/>
                    <a:pt x="20931" y="37502"/>
                    <a:pt x="25816" y="23944"/>
                  </a:cubicBezTo>
                  <a:close/>
                  <a:moveTo>
                    <a:pt x="31180" y="25427"/>
                  </a:moveTo>
                  <a:cubicBezTo>
                    <a:pt x="32458" y="25656"/>
                    <a:pt x="33668" y="25884"/>
                    <a:pt x="34992" y="26135"/>
                  </a:cubicBezTo>
                  <a:cubicBezTo>
                    <a:pt x="30198" y="39351"/>
                    <a:pt x="25451" y="52521"/>
                    <a:pt x="20840" y="65303"/>
                  </a:cubicBezTo>
                  <a:cubicBezTo>
                    <a:pt x="20589" y="65166"/>
                    <a:pt x="20246" y="64915"/>
                    <a:pt x="19858" y="64847"/>
                  </a:cubicBezTo>
                  <a:cubicBezTo>
                    <a:pt x="19712" y="64825"/>
                    <a:pt x="19561" y="64814"/>
                    <a:pt x="19409" y="64814"/>
                  </a:cubicBezTo>
                  <a:cubicBezTo>
                    <a:pt x="19087" y="64814"/>
                    <a:pt x="18761" y="64860"/>
                    <a:pt x="18466" y="64938"/>
                  </a:cubicBezTo>
                  <a:cubicBezTo>
                    <a:pt x="17895" y="65098"/>
                    <a:pt x="17348" y="65372"/>
                    <a:pt x="16663" y="65645"/>
                  </a:cubicBezTo>
                  <a:cubicBezTo>
                    <a:pt x="21525" y="52179"/>
                    <a:pt x="26341" y="38826"/>
                    <a:pt x="31180" y="25427"/>
                  </a:cubicBezTo>
                  <a:close/>
                  <a:moveTo>
                    <a:pt x="4446" y="60150"/>
                  </a:moveTo>
                  <a:cubicBezTo>
                    <a:pt x="4772" y="60150"/>
                    <a:pt x="4916" y="60458"/>
                    <a:pt x="4931" y="61126"/>
                  </a:cubicBezTo>
                  <a:cubicBezTo>
                    <a:pt x="4953" y="61811"/>
                    <a:pt x="4862" y="62496"/>
                    <a:pt x="4817" y="63180"/>
                  </a:cubicBezTo>
                  <a:cubicBezTo>
                    <a:pt x="4794" y="63363"/>
                    <a:pt x="4702" y="63546"/>
                    <a:pt x="4725" y="63705"/>
                  </a:cubicBezTo>
                  <a:cubicBezTo>
                    <a:pt x="4794" y="64025"/>
                    <a:pt x="4885" y="64344"/>
                    <a:pt x="4976" y="64664"/>
                  </a:cubicBezTo>
                  <a:cubicBezTo>
                    <a:pt x="5273" y="64504"/>
                    <a:pt x="5638" y="64436"/>
                    <a:pt x="5844" y="64207"/>
                  </a:cubicBezTo>
                  <a:cubicBezTo>
                    <a:pt x="6597" y="63317"/>
                    <a:pt x="7441" y="62564"/>
                    <a:pt x="8560" y="62153"/>
                  </a:cubicBezTo>
                  <a:cubicBezTo>
                    <a:pt x="8833" y="62055"/>
                    <a:pt x="9059" y="62004"/>
                    <a:pt x="9240" y="62004"/>
                  </a:cubicBezTo>
                  <a:cubicBezTo>
                    <a:pt x="9693" y="62004"/>
                    <a:pt x="9871" y="62326"/>
                    <a:pt x="9838" y="63043"/>
                  </a:cubicBezTo>
                  <a:cubicBezTo>
                    <a:pt x="9815" y="63819"/>
                    <a:pt x="9610" y="64595"/>
                    <a:pt x="9587" y="65372"/>
                  </a:cubicBezTo>
                  <a:cubicBezTo>
                    <a:pt x="9587" y="65714"/>
                    <a:pt x="9792" y="66079"/>
                    <a:pt x="9907" y="66444"/>
                  </a:cubicBezTo>
                  <a:cubicBezTo>
                    <a:pt x="10249" y="66330"/>
                    <a:pt x="10614" y="66262"/>
                    <a:pt x="10911" y="66056"/>
                  </a:cubicBezTo>
                  <a:cubicBezTo>
                    <a:pt x="11892" y="65417"/>
                    <a:pt x="12828" y="64687"/>
                    <a:pt x="13855" y="64093"/>
                  </a:cubicBezTo>
                  <a:cubicBezTo>
                    <a:pt x="14040" y="63982"/>
                    <a:pt x="14286" y="63965"/>
                    <a:pt x="14540" y="63965"/>
                  </a:cubicBezTo>
                  <a:cubicBezTo>
                    <a:pt x="14659" y="63965"/>
                    <a:pt x="14780" y="63968"/>
                    <a:pt x="14898" y="63968"/>
                  </a:cubicBezTo>
                  <a:cubicBezTo>
                    <a:pt x="14994" y="63968"/>
                    <a:pt x="15089" y="63966"/>
                    <a:pt x="15179" y="63956"/>
                  </a:cubicBezTo>
                  <a:lnTo>
                    <a:pt x="15179" y="63956"/>
                  </a:lnTo>
                  <a:cubicBezTo>
                    <a:pt x="15179" y="64367"/>
                    <a:pt x="15225" y="64778"/>
                    <a:pt x="15156" y="65189"/>
                  </a:cubicBezTo>
                  <a:cubicBezTo>
                    <a:pt x="15042" y="65782"/>
                    <a:pt x="14837" y="66353"/>
                    <a:pt x="14746" y="66946"/>
                  </a:cubicBezTo>
                  <a:cubicBezTo>
                    <a:pt x="14700" y="67198"/>
                    <a:pt x="14882" y="67494"/>
                    <a:pt x="14951" y="67768"/>
                  </a:cubicBezTo>
                  <a:cubicBezTo>
                    <a:pt x="15225" y="67700"/>
                    <a:pt x="15522" y="67677"/>
                    <a:pt x="15750" y="67540"/>
                  </a:cubicBezTo>
                  <a:cubicBezTo>
                    <a:pt x="16731" y="66969"/>
                    <a:pt x="17644" y="66307"/>
                    <a:pt x="18671" y="65828"/>
                  </a:cubicBezTo>
                  <a:cubicBezTo>
                    <a:pt x="18939" y="65694"/>
                    <a:pt x="19144" y="65626"/>
                    <a:pt x="19296" y="65626"/>
                  </a:cubicBezTo>
                  <a:cubicBezTo>
                    <a:pt x="19613" y="65626"/>
                    <a:pt x="19707" y="65920"/>
                    <a:pt x="19676" y="66536"/>
                  </a:cubicBezTo>
                  <a:cubicBezTo>
                    <a:pt x="19653" y="67198"/>
                    <a:pt x="19584" y="67860"/>
                    <a:pt x="19516" y="68521"/>
                  </a:cubicBezTo>
                  <a:cubicBezTo>
                    <a:pt x="19448" y="69252"/>
                    <a:pt x="19219" y="69891"/>
                    <a:pt x="18671" y="70439"/>
                  </a:cubicBezTo>
                  <a:cubicBezTo>
                    <a:pt x="16366" y="72767"/>
                    <a:pt x="14061" y="75118"/>
                    <a:pt x="11755" y="77469"/>
                  </a:cubicBezTo>
                  <a:cubicBezTo>
                    <a:pt x="11664" y="77560"/>
                    <a:pt x="11573" y="77629"/>
                    <a:pt x="11390" y="77788"/>
                  </a:cubicBezTo>
                  <a:cubicBezTo>
                    <a:pt x="11185" y="77264"/>
                    <a:pt x="11048" y="76830"/>
                    <a:pt x="10820" y="76419"/>
                  </a:cubicBezTo>
                  <a:cubicBezTo>
                    <a:pt x="10140" y="75149"/>
                    <a:pt x="9054" y="74454"/>
                    <a:pt x="7748" y="74454"/>
                  </a:cubicBezTo>
                  <a:cubicBezTo>
                    <a:pt x="7388" y="74454"/>
                    <a:pt x="7010" y="74507"/>
                    <a:pt x="6620" y="74616"/>
                  </a:cubicBezTo>
                  <a:cubicBezTo>
                    <a:pt x="5661" y="74890"/>
                    <a:pt x="4748" y="75346"/>
                    <a:pt x="3812" y="75734"/>
                  </a:cubicBezTo>
                  <a:cubicBezTo>
                    <a:pt x="3607" y="75803"/>
                    <a:pt x="3424" y="75894"/>
                    <a:pt x="3127" y="76031"/>
                  </a:cubicBezTo>
                  <a:cubicBezTo>
                    <a:pt x="2899" y="74616"/>
                    <a:pt x="2648" y="73269"/>
                    <a:pt x="2420" y="71922"/>
                  </a:cubicBezTo>
                  <a:cubicBezTo>
                    <a:pt x="2009" y="69320"/>
                    <a:pt x="1621" y="66741"/>
                    <a:pt x="1233" y="64139"/>
                  </a:cubicBezTo>
                  <a:cubicBezTo>
                    <a:pt x="1187" y="63774"/>
                    <a:pt x="1233" y="63363"/>
                    <a:pt x="1370" y="63043"/>
                  </a:cubicBezTo>
                  <a:cubicBezTo>
                    <a:pt x="1826" y="61925"/>
                    <a:pt x="2625" y="61058"/>
                    <a:pt x="3698" y="60441"/>
                  </a:cubicBezTo>
                  <a:cubicBezTo>
                    <a:pt x="4013" y="60250"/>
                    <a:pt x="4259" y="60150"/>
                    <a:pt x="4446" y="60150"/>
                  </a:cubicBezTo>
                  <a:close/>
                  <a:moveTo>
                    <a:pt x="5319" y="76168"/>
                  </a:moveTo>
                  <a:cubicBezTo>
                    <a:pt x="4748" y="76807"/>
                    <a:pt x="4177" y="77469"/>
                    <a:pt x="3538" y="78177"/>
                  </a:cubicBezTo>
                  <a:cubicBezTo>
                    <a:pt x="3196" y="77035"/>
                    <a:pt x="3196" y="77035"/>
                    <a:pt x="4086" y="76602"/>
                  </a:cubicBezTo>
                  <a:cubicBezTo>
                    <a:pt x="4451" y="76396"/>
                    <a:pt x="4839" y="76236"/>
                    <a:pt x="5319" y="76168"/>
                  </a:cubicBezTo>
                  <a:close/>
                  <a:moveTo>
                    <a:pt x="8469" y="75369"/>
                  </a:moveTo>
                  <a:cubicBezTo>
                    <a:pt x="8514" y="75437"/>
                    <a:pt x="8537" y="75506"/>
                    <a:pt x="8583" y="75597"/>
                  </a:cubicBezTo>
                  <a:cubicBezTo>
                    <a:pt x="7099" y="77104"/>
                    <a:pt x="5638" y="78610"/>
                    <a:pt x="4155" y="80139"/>
                  </a:cubicBezTo>
                  <a:cubicBezTo>
                    <a:pt x="3698" y="79888"/>
                    <a:pt x="3561" y="79546"/>
                    <a:pt x="3881" y="79204"/>
                  </a:cubicBezTo>
                  <a:cubicBezTo>
                    <a:pt x="4999" y="77948"/>
                    <a:pt x="6118" y="76716"/>
                    <a:pt x="7304" y="75529"/>
                  </a:cubicBezTo>
                  <a:cubicBezTo>
                    <a:pt x="7437" y="75396"/>
                    <a:pt x="7677" y="75379"/>
                    <a:pt x="7931" y="75379"/>
                  </a:cubicBezTo>
                  <a:cubicBezTo>
                    <a:pt x="8020" y="75379"/>
                    <a:pt x="8111" y="75381"/>
                    <a:pt x="8199" y="75381"/>
                  </a:cubicBezTo>
                  <a:cubicBezTo>
                    <a:pt x="8293" y="75381"/>
                    <a:pt x="8385" y="75379"/>
                    <a:pt x="8469" y="75369"/>
                  </a:cubicBezTo>
                  <a:close/>
                  <a:moveTo>
                    <a:pt x="9336" y="76099"/>
                  </a:moveTo>
                  <a:cubicBezTo>
                    <a:pt x="10112" y="76647"/>
                    <a:pt x="10112" y="76784"/>
                    <a:pt x="9519" y="77378"/>
                  </a:cubicBezTo>
                  <a:cubicBezTo>
                    <a:pt x="8491" y="78428"/>
                    <a:pt x="7441" y="79455"/>
                    <a:pt x="6437" y="80528"/>
                  </a:cubicBezTo>
                  <a:cubicBezTo>
                    <a:pt x="6258" y="80716"/>
                    <a:pt x="6089" y="80781"/>
                    <a:pt x="5916" y="80781"/>
                  </a:cubicBezTo>
                  <a:cubicBezTo>
                    <a:pt x="5648" y="80781"/>
                    <a:pt x="5369" y="80625"/>
                    <a:pt x="5022" y="80528"/>
                  </a:cubicBezTo>
                  <a:cubicBezTo>
                    <a:pt x="6528" y="78998"/>
                    <a:pt x="7944" y="77537"/>
                    <a:pt x="9336" y="76099"/>
                  </a:cubicBezTo>
                  <a:close/>
                  <a:moveTo>
                    <a:pt x="10454" y="77971"/>
                  </a:moveTo>
                  <a:lnTo>
                    <a:pt x="10454" y="77971"/>
                  </a:lnTo>
                  <a:cubicBezTo>
                    <a:pt x="10705" y="78268"/>
                    <a:pt x="10705" y="78565"/>
                    <a:pt x="10340" y="78884"/>
                  </a:cubicBezTo>
                  <a:cubicBezTo>
                    <a:pt x="9770" y="79409"/>
                    <a:pt x="9245" y="79934"/>
                    <a:pt x="8742" y="80505"/>
                  </a:cubicBezTo>
                  <a:cubicBezTo>
                    <a:pt x="8522" y="80753"/>
                    <a:pt x="8284" y="80860"/>
                    <a:pt x="8005" y="80860"/>
                  </a:cubicBezTo>
                  <a:cubicBezTo>
                    <a:pt x="7822" y="80860"/>
                    <a:pt x="7621" y="80814"/>
                    <a:pt x="7396" y="80733"/>
                  </a:cubicBezTo>
                  <a:cubicBezTo>
                    <a:pt x="8400" y="79820"/>
                    <a:pt x="9404" y="78907"/>
                    <a:pt x="10454" y="77971"/>
                  </a:cubicBezTo>
                  <a:close/>
                  <a:moveTo>
                    <a:pt x="26341" y="0"/>
                  </a:moveTo>
                  <a:cubicBezTo>
                    <a:pt x="25336" y="137"/>
                    <a:pt x="24332" y="274"/>
                    <a:pt x="23328" y="365"/>
                  </a:cubicBezTo>
                  <a:cubicBezTo>
                    <a:pt x="22849" y="411"/>
                    <a:pt x="22643" y="662"/>
                    <a:pt x="22483" y="1096"/>
                  </a:cubicBezTo>
                  <a:cubicBezTo>
                    <a:pt x="20132" y="7646"/>
                    <a:pt x="17781" y="14197"/>
                    <a:pt x="15407" y="20748"/>
                  </a:cubicBezTo>
                  <a:cubicBezTo>
                    <a:pt x="11870" y="30563"/>
                    <a:pt x="8332" y="40378"/>
                    <a:pt x="4771" y="50193"/>
                  </a:cubicBezTo>
                  <a:cubicBezTo>
                    <a:pt x="3264" y="54370"/>
                    <a:pt x="1712" y="58547"/>
                    <a:pt x="183" y="62724"/>
                  </a:cubicBezTo>
                  <a:cubicBezTo>
                    <a:pt x="92" y="62975"/>
                    <a:pt x="0" y="63272"/>
                    <a:pt x="46" y="63500"/>
                  </a:cubicBezTo>
                  <a:cubicBezTo>
                    <a:pt x="229" y="64367"/>
                    <a:pt x="503" y="65212"/>
                    <a:pt x="639" y="66056"/>
                  </a:cubicBezTo>
                  <a:cubicBezTo>
                    <a:pt x="1347" y="70439"/>
                    <a:pt x="2055" y="74798"/>
                    <a:pt x="2694" y="79181"/>
                  </a:cubicBezTo>
                  <a:cubicBezTo>
                    <a:pt x="2854" y="80322"/>
                    <a:pt x="3401" y="81075"/>
                    <a:pt x="4520" y="81304"/>
                  </a:cubicBezTo>
                  <a:cubicBezTo>
                    <a:pt x="5661" y="81555"/>
                    <a:pt x="6848" y="81669"/>
                    <a:pt x="8035" y="81760"/>
                  </a:cubicBezTo>
                  <a:cubicBezTo>
                    <a:pt x="8057" y="81762"/>
                    <a:pt x="8079" y="81762"/>
                    <a:pt x="8102" y="81762"/>
                  </a:cubicBezTo>
                  <a:cubicBezTo>
                    <a:pt x="8437" y="81762"/>
                    <a:pt x="8873" y="81607"/>
                    <a:pt x="9108" y="81372"/>
                  </a:cubicBezTo>
                  <a:cubicBezTo>
                    <a:pt x="12372" y="78154"/>
                    <a:pt x="15590" y="74890"/>
                    <a:pt x="18808" y="71649"/>
                  </a:cubicBezTo>
                  <a:cubicBezTo>
                    <a:pt x="19288" y="71146"/>
                    <a:pt x="19813" y="70644"/>
                    <a:pt x="20132" y="70051"/>
                  </a:cubicBezTo>
                  <a:cubicBezTo>
                    <a:pt x="20475" y="69457"/>
                    <a:pt x="20566" y="68750"/>
                    <a:pt x="20817" y="68088"/>
                  </a:cubicBezTo>
                  <a:cubicBezTo>
                    <a:pt x="22712" y="62769"/>
                    <a:pt x="24652" y="57451"/>
                    <a:pt x="26569" y="52133"/>
                  </a:cubicBezTo>
                  <a:cubicBezTo>
                    <a:pt x="31910" y="37274"/>
                    <a:pt x="37251" y="22392"/>
                    <a:pt x="42638" y="7532"/>
                  </a:cubicBezTo>
                  <a:cubicBezTo>
                    <a:pt x="42889" y="6848"/>
                    <a:pt x="42661" y="6437"/>
                    <a:pt x="42227" y="6072"/>
                  </a:cubicBezTo>
                  <a:cubicBezTo>
                    <a:pt x="41542" y="5501"/>
                    <a:pt x="40789" y="4976"/>
                    <a:pt x="40013" y="4474"/>
                  </a:cubicBezTo>
                  <a:cubicBezTo>
                    <a:pt x="35882" y="1735"/>
                    <a:pt x="31362" y="183"/>
                    <a:pt x="263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a:off x="6218980" y="3968505"/>
              <a:ext cx="674262" cy="572594"/>
            </a:xfrm>
            <a:custGeom>
              <a:avLst/>
              <a:gdLst/>
              <a:ahLst/>
              <a:cxnLst/>
              <a:rect l="l" t="t" r="r" b="b"/>
              <a:pathLst>
                <a:path w="37663" h="31984" extrusionOk="0">
                  <a:moveTo>
                    <a:pt x="32291" y="0"/>
                  </a:moveTo>
                  <a:cubicBezTo>
                    <a:pt x="31583" y="0"/>
                    <a:pt x="30868" y="21"/>
                    <a:pt x="30153" y="21"/>
                  </a:cubicBezTo>
                  <a:lnTo>
                    <a:pt x="26729" y="44"/>
                  </a:lnTo>
                  <a:cubicBezTo>
                    <a:pt x="22095" y="89"/>
                    <a:pt x="17485" y="112"/>
                    <a:pt x="12851" y="135"/>
                  </a:cubicBezTo>
                  <a:lnTo>
                    <a:pt x="5981" y="181"/>
                  </a:lnTo>
                  <a:cubicBezTo>
                    <a:pt x="4816" y="203"/>
                    <a:pt x="3652" y="203"/>
                    <a:pt x="2465" y="203"/>
                  </a:cubicBezTo>
                  <a:cubicBezTo>
                    <a:pt x="2418" y="203"/>
                    <a:pt x="2370" y="203"/>
                    <a:pt x="2321" y="203"/>
                  </a:cubicBezTo>
                  <a:cubicBezTo>
                    <a:pt x="1657" y="203"/>
                    <a:pt x="836" y="223"/>
                    <a:pt x="411" y="797"/>
                  </a:cubicBezTo>
                  <a:cubicBezTo>
                    <a:pt x="160" y="1139"/>
                    <a:pt x="160" y="1527"/>
                    <a:pt x="160" y="1938"/>
                  </a:cubicBezTo>
                  <a:cubicBezTo>
                    <a:pt x="69" y="1984"/>
                    <a:pt x="0" y="2075"/>
                    <a:pt x="23" y="2212"/>
                  </a:cubicBezTo>
                  <a:cubicBezTo>
                    <a:pt x="229" y="6686"/>
                    <a:pt x="480" y="11182"/>
                    <a:pt x="776" y="15633"/>
                  </a:cubicBezTo>
                  <a:cubicBezTo>
                    <a:pt x="913" y="17847"/>
                    <a:pt x="1073" y="20061"/>
                    <a:pt x="1233" y="22253"/>
                  </a:cubicBezTo>
                  <a:cubicBezTo>
                    <a:pt x="1393" y="24467"/>
                    <a:pt x="1507" y="26703"/>
                    <a:pt x="1781" y="28895"/>
                  </a:cubicBezTo>
                  <a:cubicBezTo>
                    <a:pt x="1849" y="29648"/>
                    <a:pt x="2055" y="30401"/>
                    <a:pt x="2717" y="30858"/>
                  </a:cubicBezTo>
                  <a:cubicBezTo>
                    <a:pt x="3447" y="31383"/>
                    <a:pt x="4497" y="31337"/>
                    <a:pt x="5387" y="31383"/>
                  </a:cubicBezTo>
                  <a:cubicBezTo>
                    <a:pt x="7670" y="31565"/>
                    <a:pt x="9975" y="31679"/>
                    <a:pt x="12280" y="31793"/>
                  </a:cubicBezTo>
                  <a:cubicBezTo>
                    <a:pt x="15515" y="31923"/>
                    <a:pt x="18749" y="31983"/>
                    <a:pt x="21991" y="31983"/>
                  </a:cubicBezTo>
                  <a:cubicBezTo>
                    <a:pt x="23326" y="31983"/>
                    <a:pt x="24661" y="31973"/>
                    <a:pt x="25998" y="31953"/>
                  </a:cubicBezTo>
                  <a:cubicBezTo>
                    <a:pt x="28281" y="31908"/>
                    <a:pt x="30586" y="31816"/>
                    <a:pt x="32892" y="31725"/>
                  </a:cubicBezTo>
                  <a:cubicBezTo>
                    <a:pt x="33439" y="31679"/>
                    <a:pt x="33987" y="31657"/>
                    <a:pt x="34558" y="31634"/>
                  </a:cubicBezTo>
                  <a:cubicBezTo>
                    <a:pt x="35060" y="31588"/>
                    <a:pt x="35608" y="31611"/>
                    <a:pt x="36110" y="31520"/>
                  </a:cubicBezTo>
                  <a:cubicBezTo>
                    <a:pt x="37114" y="31314"/>
                    <a:pt x="37183" y="30219"/>
                    <a:pt x="37320" y="29420"/>
                  </a:cubicBezTo>
                  <a:cubicBezTo>
                    <a:pt x="37662" y="27320"/>
                    <a:pt x="37662" y="25197"/>
                    <a:pt x="37616" y="23074"/>
                  </a:cubicBezTo>
                  <a:cubicBezTo>
                    <a:pt x="37571" y="20792"/>
                    <a:pt x="37502" y="18532"/>
                    <a:pt x="37365" y="16272"/>
                  </a:cubicBezTo>
                  <a:cubicBezTo>
                    <a:pt x="37114" y="11867"/>
                    <a:pt x="36795" y="7462"/>
                    <a:pt x="36384" y="3079"/>
                  </a:cubicBezTo>
                  <a:cubicBezTo>
                    <a:pt x="36315" y="2280"/>
                    <a:pt x="36178" y="1436"/>
                    <a:pt x="35608" y="820"/>
                  </a:cubicBezTo>
                  <a:cubicBezTo>
                    <a:pt x="35014" y="226"/>
                    <a:pt x="34147" y="66"/>
                    <a:pt x="33348" y="21"/>
                  </a:cubicBezTo>
                  <a:cubicBezTo>
                    <a:pt x="32998" y="6"/>
                    <a:pt x="32646" y="0"/>
                    <a:pt x="322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a:off x="6096186" y="3918825"/>
              <a:ext cx="828922" cy="660387"/>
            </a:xfrm>
            <a:custGeom>
              <a:avLst/>
              <a:gdLst/>
              <a:ahLst/>
              <a:cxnLst/>
              <a:rect l="l" t="t" r="r" b="b"/>
              <a:pathLst>
                <a:path w="46302" h="36888" extrusionOk="0">
                  <a:moveTo>
                    <a:pt x="24913" y="0"/>
                  </a:moveTo>
                  <a:cubicBezTo>
                    <a:pt x="20911" y="0"/>
                    <a:pt x="16910" y="19"/>
                    <a:pt x="12908" y="57"/>
                  </a:cubicBezTo>
                  <a:cubicBezTo>
                    <a:pt x="11744" y="80"/>
                    <a:pt x="10557" y="102"/>
                    <a:pt x="9393" y="102"/>
                  </a:cubicBezTo>
                  <a:cubicBezTo>
                    <a:pt x="8914" y="125"/>
                    <a:pt x="8914" y="833"/>
                    <a:pt x="9393" y="833"/>
                  </a:cubicBezTo>
                  <a:cubicBezTo>
                    <a:pt x="14432" y="757"/>
                    <a:pt x="19477" y="723"/>
                    <a:pt x="24522" y="723"/>
                  </a:cubicBezTo>
                  <a:cubicBezTo>
                    <a:pt x="28642" y="723"/>
                    <a:pt x="32760" y="746"/>
                    <a:pt x="36875" y="787"/>
                  </a:cubicBezTo>
                  <a:cubicBezTo>
                    <a:pt x="39157" y="810"/>
                    <a:pt x="41440" y="833"/>
                    <a:pt x="43722" y="856"/>
                  </a:cubicBezTo>
                  <a:cubicBezTo>
                    <a:pt x="44224" y="878"/>
                    <a:pt x="44886" y="764"/>
                    <a:pt x="45023" y="1381"/>
                  </a:cubicBezTo>
                  <a:cubicBezTo>
                    <a:pt x="45160" y="1860"/>
                    <a:pt x="45092" y="2431"/>
                    <a:pt x="45115" y="2933"/>
                  </a:cubicBezTo>
                  <a:cubicBezTo>
                    <a:pt x="45160" y="4074"/>
                    <a:pt x="45206" y="5215"/>
                    <a:pt x="45229" y="6356"/>
                  </a:cubicBezTo>
                  <a:cubicBezTo>
                    <a:pt x="45366" y="10785"/>
                    <a:pt x="45457" y="15235"/>
                    <a:pt x="45525" y="19686"/>
                  </a:cubicBezTo>
                  <a:cubicBezTo>
                    <a:pt x="45571" y="24069"/>
                    <a:pt x="45640" y="28451"/>
                    <a:pt x="45320" y="32834"/>
                  </a:cubicBezTo>
                  <a:cubicBezTo>
                    <a:pt x="45274" y="33382"/>
                    <a:pt x="45229" y="33907"/>
                    <a:pt x="45183" y="34432"/>
                  </a:cubicBezTo>
                  <a:cubicBezTo>
                    <a:pt x="45137" y="34865"/>
                    <a:pt x="45183" y="35596"/>
                    <a:pt x="44818" y="35915"/>
                  </a:cubicBezTo>
                  <a:cubicBezTo>
                    <a:pt x="44521" y="36166"/>
                    <a:pt x="44042" y="36166"/>
                    <a:pt x="43677" y="36166"/>
                  </a:cubicBezTo>
                  <a:cubicBezTo>
                    <a:pt x="43106" y="36166"/>
                    <a:pt x="42535" y="36143"/>
                    <a:pt x="41965" y="36143"/>
                  </a:cubicBezTo>
                  <a:cubicBezTo>
                    <a:pt x="39682" y="36121"/>
                    <a:pt x="37400" y="36098"/>
                    <a:pt x="35117" y="36075"/>
                  </a:cubicBezTo>
                  <a:cubicBezTo>
                    <a:pt x="30552" y="36006"/>
                    <a:pt x="25987" y="35915"/>
                    <a:pt x="21445" y="35824"/>
                  </a:cubicBezTo>
                  <a:cubicBezTo>
                    <a:pt x="16880" y="35710"/>
                    <a:pt x="12315" y="35687"/>
                    <a:pt x="7772" y="35367"/>
                  </a:cubicBezTo>
                  <a:cubicBezTo>
                    <a:pt x="6631" y="35276"/>
                    <a:pt x="5490" y="35185"/>
                    <a:pt x="4371" y="35025"/>
                  </a:cubicBezTo>
                  <a:cubicBezTo>
                    <a:pt x="3892" y="34957"/>
                    <a:pt x="3344" y="34934"/>
                    <a:pt x="2911" y="34751"/>
                  </a:cubicBezTo>
                  <a:cubicBezTo>
                    <a:pt x="2317" y="34523"/>
                    <a:pt x="2317" y="33861"/>
                    <a:pt x="2249" y="33336"/>
                  </a:cubicBezTo>
                  <a:cubicBezTo>
                    <a:pt x="1998" y="31168"/>
                    <a:pt x="1883" y="28999"/>
                    <a:pt x="1746" y="26831"/>
                  </a:cubicBezTo>
                  <a:cubicBezTo>
                    <a:pt x="1473" y="22403"/>
                    <a:pt x="1222" y="17952"/>
                    <a:pt x="948" y="13524"/>
                  </a:cubicBezTo>
                  <a:cubicBezTo>
                    <a:pt x="879" y="12451"/>
                    <a:pt x="811" y="11378"/>
                    <a:pt x="742" y="10305"/>
                  </a:cubicBezTo>
                  <a:cubicBezTo>
                    <a:pt x="731" y="10077"/>
                    <a:pt x="542" y="9963"/>
                    <a:pt x="360" y="9963"/>
                  </a:cubicBezTo>
                  <a:cubicBezTo>
                    <a:pt x="177" y="9963"/>
                    <a:pt x="0" y="10077"/>
                    <a:pt x="12" y="10305"/>
                  </a:cubicBezTo>
                  <a:lnTo>
                    <a:pt x="856" y="24251"/>
                  </a:lnTo>
                  <a:cubicBezTo>
                    <a:pt x="993" y="26557"/>
                    <a:pt x="1107" y="28862"/>
                    <a:pt x="1290" y="31145"/>
                  </a:cubicBezTo>
                  <a:cubicBezTo>
                    <a:pt x="1381" y="32172"/>
                    <a:pt x="1404" y="33290"/>
                    <a:pt x="1655" y="34295"/>
                  </a:cubicBezTo>
                  <a:cubicBezTo>
                    <a:pt x="1929" y="35322"/>
                    <a:pt x="2774" y="35504"/>
                    <a:pt x="3732" y="35641"/>
                  </a:cubicBezTo>
                  <a:cubicBezTo>
                    <a:pt x="8343" y="36372"/>
                    <a:pt x="13068" y="36326"/>
                    <a:pt x="17747" y="36440"/>
                  </a:cubicBezTo>
                  <a:cubicBezTo>
                    <a:pt x="22540" y="36577"/>
                    <a:pt x="27356" y="36668"/>
                    <a:pt x="32150" y="36760"/>
                  </a:cubicBezTo>
                  <a:cubicBezTo>
                    <a:pt x="34569" y="36783"/>
                    <a:pt x="36966" y="36828"/>
                    <a:pt x="39363" y="36851"/>
                  </a:cubicBezTo>
                  <a:cubicBezTo>
                    <a:pt x="40550" y="36851"/>
                    <a:pt x="41714" y="36874"/>
                    <a:pt x="42878" y="36874"/>
                  </a:cubicBezTo>
                  <a:cubicBezTo>
                    <a:pt x="43130" y="36874"/>
                    <a:pt x="43405" y="36887"/>
                    <a:pt x="43683" y="36887"/>
                  </a:cubicBezTo>
                  <a:cubicBezTo>
                    <a:pt x="44287" y="36887"/>
                    <a:pt x="44906" y="36823"/>
                    <a:pt x="45343" y="36417"/>
                  </a:cubicBezTo>
                  <a:cubicBezTo>
                    <a:pt x="45662" y="36143"/>
                    <a:pt x="45754" y="35755"/>
                    <a:pt x="45822" y="35367"/>
                  </a:cubicBezTo>
                  <a:cubicBezTo>
                    <a:pt x="45891" y="34820"/>
                    <a:pt x="45936" y="34272"/>
                    <a:pt x="45982" y="33724"/>
                  </a:cubicBezTo>
                  <a:cubicBezTo>
                    <a:pt x="46073" y="32560"/>
                    <a:pt x="46142" y="31419"/>
                    <a:pt x="46187" y="30277"/>
                  </a:cubicBezTo>
                  <a:cubicBezTo>
                    <a:pt x="46301" y="27995"/>
                    <a:pt x="46301" y="25712"/>
                    <a:pt x="46301" y="23430"/>
                  </a:cubicBezTo>
                  <a:cubicBezTo>
                    <a:pt x="46279" y="18751"/>
                    <a:pt x="46187" y="14094"/>
                    <a:pt x="46073" y="9415"/>
                  </a:cubicBezTo>
                  <a:cubicBezTo>
                    <a:pt x="46005" y="7064"/>
                    <a:pt x="45936" y="4736"/>
                    <a:pt x="45845" y="2385"/>
                  </a:cubicBezTo>
                  <a:cubicBezTo>
                    <a:pt x="45822" y="1632"/>
                    <a:pt x="45868" y="627"/>
                    <a:pt x="45000" y="285"/>
                  </a:cubicBezTo>
                  <a:cubicBezTo>
                    <a:pt x="44711" y="163"/>
                    <a:pt x="44361" y="143"/>
                    <a:pt x="44018" y="143"/>
                  </a:cubicBezTo>
                  <a:cubicBezTo>
                    <a:pt x="43847" y="143"/>
                    <a:pt x="43677" y="148"/>
                    <a:pt x="43517" y="148"/>
                  </a:cubicBezTo>
                  <a:cubicBezTo>
                    <a:pt x="42901" y="125"/>
                    <a:pt x="42284" y="125"/>
                    <a:pt x="41668" y="102"/>
                  </a:cubicBezTo>
                  <a:cubicBezTo>
                    <a:pt x="36083" y="36"/>
                    <a:pt x="30498" y="0"/>
                    <a:pt x="249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0" name="Google Shape;500;p2"/>
          <p:cNvSpPr txBox="1"/>
          <p:nvPr/>
        </p:nvSpPr>
        <p:spPr>
          <a:xfrm>
            <a:off x="6695317" y="987534"/>
            <a:ext cx="998002" cy="390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iw-IL" sz="2000" b="1" i="0" u="none" strike="noStrike" cap="none">
                <a:solidFill>
                  <a:schemeClr val="dk1"/>
                </a:solidFill>
                <a:latin typeface="Calibri"/>
                <a:ea typeface="Calibri"/>
                <a:cs typeface="Calibri"/>
                <a:sym typeface="Calibri"/>
              </a:rPr>
              <a:t>30 דקות</a:t>
            </a:r>
            <a:endParaRPr sz="2000" b="1" i="0" u="none" strike="noStrike" cap="none">
              <a:solidFill>
                <a:schemeClr val="dk1"/>
              </a:solidFill>
              <a:latin typeface="Calibri"/>
              <a:ea typeface="Calibri"/>
              <a:cs typeface="Calibri"/>
              <a:sym typeface="Calibri"/>
            </a:endParaRPr>
          </a:p>
        </p:txBody>
      </p:sp>
      <p:sp>
        <p:nvSpPr>
          <p:cNvPr id="501" name="Google Shape;501;p2"/>
          <p:cNvSpPr txBox="1"/>
          <p:nvPr/>
        </p:nvSpPr>
        <p:spPr>
          <a:xfrm>
            <a:off x="809748" y="2620332"/>
            <a:ext cx="1118700" cy="42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iw-IL" sz="2000" b="1" i="0" u="none" strike="noStrike" cap="none">
                <a:solidFill>
                  <a:schemeClr val="dk1"/>
                </a:solidFill>
                <a:latin typeface="Calibri"/>
                <a:ea typeface="Calibri"/>
                <a:cs typeface="Calibri"/>
                <a:sym typeface="Calibri"/>
              </a:rPr>
              <a:t>20 דקות</a:t>
            </a:r>
            <a:endParaRPr sz="2000" b="1" i="0" u="none" strike="noStrike" cap="none">
              <a:solidFill>
                <a:schemeClr val="dk1"/>
              </a:solidFill>
              <a:latin typeface="Calibri"/>
              <a:ea typeface="Calibri"/>
              <a:cs typeface="Calibri"/>
              <a:sym typeface="Calibri"/>
            </a:endParaRPr>
          </a:p>
        </p:txBody>
      </p:sp>
      <p:sp>
        <p:nvSpPr>
          <p:cNvPr id="502" name="Google Shape;502;p2"/>
          <p:cNvSpPr txBox="1"/>
          <p:nvPr/>
        </p:nvSpPr>
        <p:spPr>
          <a:xfrm>
            <a:off x="3380008" y="3535857"/>
            <a:ext cx="1118700" cy="42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iw-IL" sz="2000" b="1" i="0" u="none" strike="noStrike" cap="none">
                <a:solidFill>
                  <a:schemeClr val="dk1"/>
                </a:solidFill>
                <a:latin typeface="Calibri"/>
                <a:ea typeface="Calibri"/>
                <a:cs typeface="Calibri"/>
                <a:sym typeface="Calibri"/>
              </a:rPr>
              <a:t>70 דקות</a:t>
            </a:r>
            <a:endParaRPr sz="2000" b="1" i="0" u="none" strike="noStrike" cap="none">
              <a:solidFill>
                <a:schemeClr val="dk1"/>
              </a:solidFill>
              <a:latin typeface="Calibri"/>
              <a:ea typeface="Calibri"/>
              <a:cs typeface="Calibri"/>
              <a:sym typeface="Calibri"/>
            </a:endParaRPr>
          </a:p>
        </p:txBody>
      </p:sp>
      <p:sp>
        <p:nvSpPr>
          <p:cNvPr id="503" name="Google Shape;503;p2"/>
          <p:cNvSpPr txBox="1"/>
          <p:nvPr/>
        </p:nvSpPr>
        <p:spPr>
          <a:xfrm>
            <a:off x="545851" y="3070092"/>
            <a:ext cx="1493598" cy="599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600"/>
              <a:buFont typeface="Arial"/>
              <a:buNone/>
            </a:pPr>
            <a:r>
              <a:rPr lang="iw-IL" sz="1600" b="0" i="0" u="none" strike="noStrike" cap="none">
                <a:solidFill>
                  <a:schemeClr val="dk2"/>
                </a:solidFill>
                <a:latin typeface="Calibri"/>
                <a:ea typeface="Calibri"/>
                <a:cs typeface="Calibri"/>
                <a:sym typeface="Calibri"/>
              </a:rPr>
              <a:t>סיכום </a:t>
            </a:r>
            <a:br>
              <a:rPr lang="iw-IL" sz="1600" b="0" i="0" u="none" strike="noStrike" cap="none">
                <a:solidFill>
                  <a:schemeClr val="dk2"/>
                </a:solidFill>
                <a:latin typeface="Calibri"/>
                <a:ea typeface="Calibri"/>
                <a:cs typeface="Calibri"/>
                <a:sym typeface="Calibri"/>
              </a:rPr>
            </a:br>
            <a:r>
              <a:rPr lang="iw-IL" sz="1600" b="0" i="0" u="none" strike="noStrike" cap="none">
                <a:solidFill>
                  <a:schemeClr val="dk2"/>
                </a:solidFill>
                <a:latin typeface="Calibri"/>
                <a:ea typeface="Calibri"/>
                <a:cs typeface="Calibri"/>
                <a:sym typeface="Calibri"/>
              </a:rPr>
              <a:t>במליאה</a:t>
            </a:r>
            <a:endParaRPr sz="1600" b="0" i="0" u="none" strike="noStrike" cap="none">
              <a:solidFill>
                <a:schemeClr val="dk2"/>
              </a:solidFill>
              <a:latin typeface="Calibri"/>
              <a:ea typeface="Calibri"/>
              <a:cs typeface="Calibri"/>
              <a:sym typeface="Calibri"/>
            </a:endParaRPr>
          </a:p>
        </p:txBody>
      </p:sp>
      <p:sp>
        <p:nvSpPr>
          <p:cNvPr id="504" name="Google Shape;504;p2"/>
          <p:cNvSpPr txBox="1"/>
          <p:nvPr/>
        </p:nvSpPr>
        <p:spPr>
          <a:xfrm>
            <a:off x="3567127" y="2511996"/>
            <a:ext cx="1356642" cy="1013099"/>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iw-IL" sz="1600" b="0" i="0" u="none" strike="noStrike" cap="none">
                <a:solidFill>
                  <a:schemeClr val="dk2"/>
                </a:solidFill>
                <a:latin typeface="Calibri"/>
                <a:ea typeface="Calibri"/>
                <a:cs typeface="Calibri"/>
                <a:sym typeface="Calibri"/>
              </a:rPr>
              <a:t>עבודה בקבוצות – איך מונעים בעיות נוכחות?</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1600"/>
              </a:spcBef>
              <a:spcAft>
                <a:spcPts val="160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sp>
        <p:nvSpPr>
          <p:cNvPr id="505" name="Google Shape;505;p2"/>
          <p:cNvSpPr txBox="1"/>
          <p:nvPr/>
        </p:nvSpPr>
        <p:spPr>
          <a:xfrm>
            <a:off x="7367228" y="3786350"/>
            <a:ext cx="1222500" cy="599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600"/>
              <a:buFont typeface="Arial"/>
              <a:buNone/>
            </a:pPr>
            <a:r>
              <a:rPr lang="iw-IL" sz="1600" b="0" i="0" u="none" strike="noStrike" cap="none">
                <a:solidFill>
                  <a:schemeClr val="dk2"/>
                </a:solidFill>
                <a:latin typeface="Calibri"/>
                <a:ea typeface="Calibri"/>
                <a:cs typeface="Calibri"/>
                <a:sym typeface="Calibri"/>
              </a:rPr>
              <a:t>מה נשמע?</a:t>
            </a:r>
            <a:endParaRPr sz="1600" b="0" i="0" u="none" strike="noStrike" cap="none">
              <a:solidFill>
                <a:schemeClr val="dk2"/>
              </a:solidFill>
              <a:latin typeface="Calibri"/>
              <a:ea typeface="Calibri"/>
              <a:cs typeface="Calibri"/>
              <a:sym typeface="Calibri"/>
            </a:endParaRPr>
          </a:p>
        </p:txBody>
      </p:sp>
      <p:sp>
        <p:nvSpPr>
          <p:cNvPr id="506" name="Google Shape;506;p2"/>
          <p:cNvSpPr txBox="1"/>
          <p:nvPr/>
        </p:nvSpPr>
        <p:spPr>
          <a:xfrm>
            <a:off x="5919507" y="1378255"/>
            <a:ext cx="1588145" cy="599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iw-IL" sz="1600" b="0" i="0" u="none" strike="noStrike" cap="none">
                <a:solidFill>
                  <a:schemeClr val="dk2"/>
                </a:solidFill>
                <a:latin typeface="Calibri"/>
                <a:ea typeface="Calibri"/>
                <a:cs typeface="Calibri"/>
                <a:sym typeface="Calibri"/>
              </a:rPr>
              <a:t>עקרונות הסמכות הישנה אל מול הסמכות החדשה </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1600"/>
              </a:spcBef>
              <a:spcAft>
                <a:spcPts val="160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grpSp>
        <p:nvGrpSpPr>
          <p:cNvPr id="507" name="Google Shape;507;p2"/>
          <p:cNvGrpSpPr/>
          <p:nvPr/>
        </p:nvGrpSpPr>
        <p:grpSpPr>
          <a:xfrm rot="8095203">
            <a:off x="8528626" y="2753913"/>
            <a:ext cx="953555" cy="553085"/>
            <a:chOff x="-583650" y="3109250"/>
            <a:chExt cx="570275" cy="272025"/>
          </a:xfrm>
        </p:grpSpPr>
        <p:sp>
          <p:nvSpPr>
            <p:cNvPr id="508" name="Google Shape;508;p2"/>
            <p:cNvSpPr/>
            <p:nvPr/>
          </p:nvSpPr>
          <p:spPr>
            <a:xfrm>
              <a:off x="-583650" y="3186975"/>
              <a:ext cx="570275" cy="194300"/>
            </a:xfrm>
            <a:custGeom>
              <a:avLst/>
              <a:gdLst/>
              <a:ahLst/>
              <a:cxnLst/>
              <a:rect l="l" t="t" r="r" b="b"/>
              <a:pathLst>
                <a:path w="22811" h="7772" extrusionOk="0">
                  <a:moveTo>
                    <a:pt x="22543" y="6377"/>
                  </a:moveTo>
                  <a:lnTo>
                    <a:pt x="22543" y="6377"/>
                  </a:lnTo>
                  <a:cubicBezTo>
                    <a:pt x="22536" y="6381"/>
                    <a:pt x="22532" y="6384"/>
                    <a:pt x="22525" y="6384"/>
                  </a:cubicBezTo>
                  <a:cubicBezTo>
                    <a:pt x="22190" y="6488"/>
                    <a:pt x="21851" y="6580"/>
                    <a:pt x="21513" y="6669"/>
                  </a:cubicBezTo>
                  <a:cubicBezTo>
                    <a:pt x="21762" y="6905"/>
                    <a:pt x="22083" y="7030"/>
                    <a:pt x="22322" y="7030"/>
                  </a:cubicBezTo>
                  <a:cubicBezTo>
                    <a:pt x="22632" y="7030"/>
                    <a:pt x="22810" y="6822"/>
                    <a:pt x="22543" y="6377"/>
                  </a:cubicBezTo>
                  <a:close/>
                  <a:moveTo>
                    <a:pt x="12021" y="1"/>
                  </a:moveTo>
                  <a:cubicBezTo>
                    <a:pt x="9332" y="1"/>
                    <a:pt x="6501" y="875"/>
                    <a:pt x="4639" y="2230"/>
                  </a:cubicBezTo>
                  <a:cubicBezTo>
                    <a:pt x="4539" y="2301"/>
                    <a:pt x="4393" y="2333"/>
                    <a:pt x="4222" y="2333"/>
                  </a:cubicBezTo>
                  <a:cubicBezTo>
                    <a:pt x="3909" y="2333"/>
                    <a:pt x="3520" y="2226"/>
                    <a:pt x="3221" y="2087"/>
                  </a:cubicBezTo>
                  <a:cubicBezTo>
                    <a:pt x="1672" y="3100"/>
                    <a:pt x="860" y="4609"/>
                    <a:pt x="175" y="6448"/>
                  </a:cubicBezTo>
                  <a:cubicBezTo>
                    <a:pt x="0" y="6923"/>
                    <a:pt x="924" y="7771"/>
                    <a:pt x="1455" y="7771"/>
                  </a:cubicBezTo>
                  <a:cubicBezTo>
                    <a:pt x="1605" y="7771"/>
                    <a:pt x="1719" y="7707"/>
                    <a:pt x="1776" y="7553"/>
                  </a:cubicBezTo>
                  <a:cubicBezTo>
                    <a:pt x="2507" y="5593"/>
                    <a:pt x="3345" y="4002"/>
                    <a:pt x="5328" y="3100"/>
                  </a:cubicBezTo>
                  <a:cubicBezTo>
                    <a:pt x="6989" y="2348"/>
                    <a:pt x="8897" y="1905"/>
                    <a:pt x="10687" y="1599"/>
                  </a:cubicBezTo>
                  <a:cubicBezTo>
                    <a:pt x="11486" y="1463"/>
                    <a:pt x="12313" y="1374"/>
                    <a:pt x="13137" y="1374"/>
                  </a:cubicBezTo>
                  <a:cubicBezTo>
                    <a:pt x="14481" y="1374"/>
                    <a:pt x="15814" y="1610"/>
                    <a:pt x="17012" y="2255"/>
                  </a:cubicBezTo>
                  <a:cubicBezTo>
                    <a:pt x="17700" y="2626"/>
                    <a:pt x="18321" y="3100"/>
                    <a:pt x="18888" y="3638"/>
                  </a:cubicBezTo>
                  <a:cubicBezTo>
                    <a:pt x="17733" y="1042"/>
                    <a:pt x="14962" y="1"/>
                    <a:pt x="12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a:off x="-198800" y="3109250"/>
              <a:ext cx="181150" cy="265500"/>
            </a:xfrm>
            <a:custGeom>
              <a:avLst/>
              <a:gdLst/>
              <a:ahLst/>
              <a:cxnLst/>
              <a:rect l="l" t="t" r="r" b="b"/>
              <a:pathLst>
                <a:path w="7246" h="10620" extrusionOk="0">
                  <a:moveTo>
                    <a:pt x="3302" y="1"/>
                  </a:moveTo>
                  <a:cubicBezTo>
                    <a:pt x="3137" y="1"/>
                    <a:pt x="3098" y="190"/>
                    <a:pt x="3359" y="697"/>
                  </a:cubicBezTo>
                  <a:cubicBezTo>
                    <a:pt x="3552" y="1067"/>
                    <a:pt x="3733" y="1441"/>
                    <a:pt x="3908" y="1816"/>
                  </a:cubicBezTo>
                  <a:cubicBezTo>
                    <a:pt x="4129" y="1694"/>
                    <a:pt x="4375" y="1588"/>
                    <a:pt x="4585" y="1523"/>
                  </a:cubicBezTo>
                  <a:cubicBezTo>
                    <a:pt x="4467" y="1285"/>
                    <a:pt x="4347" y="1042"/>
                    <a:pt x="4225" y="804"/>
                  </a:cubicBezTo>
                  <a:cubicBezTo>
                    <a:pt x="4008" y="383"/>
                    <a:pt x="3530" y="1"/>
                    <a:pt x="3302" y="1"/>
                  </a:cubicBezTo>
                  <a:close/>
                  <a:moveTo>
                    <a:pt x="6906" y="7874"/>
                  </a:moveTo>
                  <a:cubicBezTo>
                    <a:pt x="6860" y="8145"/>
                    <a:pt x="6743" y="8406"/>
                    <a:pt x="6504" y="8648"/>
                  </a:cubicBezTo>
                  <a:cubicBezTo>
                    <a:pt x="6675" y="8858"/>
                    <a:pt x="6842" y="9069"/>
                    <a:pt x="7006" y="9283"/>
                  </a:cubicBezTo>
                  <a:cubicBezTo>
                    <a:pt x="7064" y="9357"/>
                    <a:pt x="7110" y="9421"/>
                    <a:pt x="7149" y="9486"/>
                  </a:cubicBezTo>
                  <a:cubicBezTo>
                    <a:pt x="7245" y="9429"/>
                    <a:pt x="7214" y="9169"/>
                    <a:pt x="7199" y="9112"/>
                  </a:cubicBezTo>
                  <a:cubicBezTo>
                    <a:pt x="7110" y="8698"/>
                    <a:pt x="7010" y="8284"/>
                    <a:pt x="6906" y="7874"/>
                  </a:cubicBezTo>
                  <a:close/>
                  <a:moveTo>
                    <a:pt x="3979" y="8327"/>
                  </a:moveTo>
                  <a:cubicBezTo>
                    <a:pt x="2742" y="8595"/>
                    <a:pt x="1490" y="8773"/>
                    <a:pt x="217" y="8862"/>
                  </a:cubicBezTo>
                  <a:cubicBezTo>
                    <a:pt x="0" y="8876"/>
                    <a:pt x="14" y="9194"/>
                    <a:pt x="142" y="9550"/>
                  </a:cubicBezTo>
                  <a:cubicBezTo>
                    <a:pt x="324" y="9490"/>
                    <a:pt x="509" y="9447"/>
                    <a:pt x="677" y="9433"/>
                  </a:cubicBezTo>
                  <a:cubicBezTo>
                    <a:pt x="1761" y="9336"/>
                    <a:pt x="2834" y="9194"/>
                    <a:pt x="3904" y="8983"/>
                  </a:cubicBezTo>
                  <a:cubicBezTo>
                    <a:pt x="4044" y="8958"/>
                    <a:pt x="4724" y="8904"/>
                    <a:pt x="5042" y="8798"/>
                  </a:cubicBezTo>
                  <a:cubicBezTo>
                    <a:pt x="4603" y="8748"/>
                    <a:pt x="4129" y="8570"/>
                    <a:pt x="3979" y="8327"/>
                  </a:cubicBezTo>
                  <a:close/>
                  <a:moveTo>
                    <a:pt x="5665" y="9222"/>
                  </a:moveTo>
                  <a:cubicBezTo>
                    <a:pt x="5017" y="9533"/>
                    <a:pt x="4261" y="9678"/>
                    <a:pt x="3605" y="9824"/>
                  </a:cubicBezTo>
                  <a:cubicBezTo>
                    <a:pt x="2606" y="10046"/>
                    <a:pt x="1600" y="10213"/>
                    <a:pt x="588" y="10334"/>
                  </a:cubicBezTo>
                  <a:cubicBezTo>
                    <a:pt x="731" y="10506"/>
                    <a:pt x="884" y="10619"/>
                    <a:pt x="1023" y="10619"/>
                  </a:cubicBezTo>
                  <a:cubicBezTo>
                    <a:pt x="1027" y="10619"/>
                    <a:pt x="1034" y="10619"/>
                    <a:pt x="1037" y="10616"/>
                  </a:cubicBezTo>
                  <a:cubicBezTo>
                    <a:pt x="2767" y="10495"/>
                    <a:pt x="4454" y="10217"/>
                    <a:pt x="6119" y="9778"/>
                  </a:cubicBezTo>
                  <a:cubicBezTo>
                    <a:pt x="6068" y="9732"/>
                    <a:pt x="6022" y="9682"/>
                    <a:pt x="5979" y="9625"/>
                  </a:cubicBezTo>
                  <a:cubicBezTo>
                    <a:pt x="5876" y="9493"/>
                    <a:pt x="5769" y="9357"/>
                    <a:pt x="5665" y="922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a:off x="-227425" y="3145900"/>
              <a:ext cx="203250" cy="225300"/>
            </a:xfrm>
            <a:custGeom>
              <a:avLst/>
              <a:gdLst/>
              <a:ahLst/>
              <a:cxnLst/>
              <a:rect l="l" t="t" r="r" b="b"/>
              <a:pathLst>
                <a:path w="8130" h="9012" extrusionOk="0">
                  <a:moveTo>
                    <a:pt x="5053" y="350"/>
                  </a:moveTo>
                  <a:cubicBezTo>
                    <a:pt x="4689" y="557"/>
                    <a:pt x="4397" y="814"/>
                    <a:pt x="4472" y="992"/>
                  </a:cubicBezTo>
                  <a:cubicBezTo>
                    <a:pt x="4850" y="1897"/>
                    <a:pt x="5199" y="2825"/>
                    <a:pt x="5502" y="3762"/>
                  </a:cubicBezTo>
                  <a:cubicBezTo>
                    <a:pt x="6101" y="4443"/>
                    <a:pt x="6568" y="5264"/>
                    <a:pt x="6846" y="6237"/>
                  </a:cubicBezTo>
                  <a:cubicBezTo>
                    <a:pt x="6889" y="6287"/>
                    <a:pt x="6935" y="6341"/>
                    <a:pt x="6978" y="6390"/>
                  </a:cubicBezTo>
                  <a:cubicBezTo>
                    <a:pt x="7024" y="6376"/>
                    <a:pt x="7067" y="6362"/>
                    <a:pt x="7110" y="6351"/>
                  </a:cubicBezTo>
                  <a:cubicBezTo>
                    <a:pt x="6632" y="4276"/>
                    <a:pt x="5951" y="2276"/>
                    <a:pt x="5053" y="350"/>
                  </a:cubicBezTo>
                  <a:close/>
                  <a:moveTo>
                    <a:pt x="6069" y="1"/>
                  </a:moveTo>
                  <a:cubicBezTo>
                    <a:pt x="5976" y="1"/>
                    <a:pt x="5859" y="22"/>
                    <a:pt x="5730" y="57"/>
                  </a:cubicBezTo>
                  <a:cubicBezTo>
                    <a:pt x="6718" y="2093"/>
                    <a:pt x="7488" y="4219"/>
                    <a:pt x="8051" y="6408"/>
                  </a:cubicBezTo>
                  <a:cubicBezTo>
                    <a:pt x="8130" y="5909"/>
                    <a:pt x="7966" y="5371"/>
                    <a:pt x="7830" y="4810"/>
                  </a:cubicBezTo>
                  <a:cubicBezTo>
                    <a:pt x="7431" y="3192"/>
                    <a:pt x="6893" y="1619"/>
                    <a:pt x="6251" y="79"/>
                  </a:cubicBezTo>
                  <a:cubicBezTo>
                    <a:pt x="6229" y="22"/>
                    <a:pt x="6162" y="1"/>
                    <a:pt x="6069" y="1"/>
                  </a:cubicBezTo>
                  <a:close/>
                  <a:moveTo>
                    <a:pt x="1287" y="8084"/>
                  </a:moveTo>
                  <a:cubicBezTo>
                    <a:pt x="1012" y="8180"/>
                    <a:pt x="745" y="8323"/>
                    <a:pt x="556" y="8501"/>
                  </a:cubicBezTo>
                  <a:cubicBezTo>
                    <a:pt x="467" y="8584"/>
                    <a:pt x="0" y="9011"/>
                    <a:pt x="364" y="9011"/>
                  </a:cubicBezTo>
                  <a:cubicBezTo>
                    <a:pt x="378" y="9011"/>
                    <a:pt x="396" y="9011"/>
                    <a:pt x="413" y="9008"/>
                  </a:cubicBezTo>
                  <a:cubicBezTo>
                    <a:pt x="856" y="8969"/>
                    <a:pt x="1295" y="8922"/>
                    <a:pt x="1733" y="8868"/>
                  </a:cubicBezTo>
                  <a:cubicBezTo>
                    <a:pt x="1555" y="8658"/>
                    <a:pt x="1387" y="8358"/>
                    <a:pt x="1287" y="808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a:off x="-56275" y="3301800"/>
              <a:ext cx="3325" cy="4475"/>
            </a:xfrm>
            <a:custGeom>
              <a:avLst/>
              <a:gdLst/>
              <a:ahLst/>
              <a:cxnLst/>
              <a:rect l="l" t="t" r="r" b="b"/>
              <a:pathLst>
                <a:path w="133" h="179" extrusionOk="0">
                  <a:moveTo>
                    <a:pt x="0" y="1"/>
                  </a:moveTo>
                  <a:lnTo>
                    <a:pt x="0" y="1"/>
                  </a:lnTo>
                  <a:cubicBezTo>
                    <a:pt x="18" y="62"/>
                    <a:pt x="33" y="119"/>
                    <a:pt x="47" y="179"/>
                  </a:cubicBezTo>
                  <a:cubicBezTo>
                    <a:pt x="76" y="169"/>
                    <a:pt x="104" y="162"/>
                    <a:pt x="132" y="154"/>
                  </a:cubicBezTo>
                  <a:cubicBezTo>
                    <a:pt x="89" y="105"/>
                    <a:pt x="43" y="51"/>
                    <a:pt x="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a:off x="-195250" y="3147325"/>
              <a:ext cx="169125" cy="220300"/>
            </a:xfrm>
            <a:custGeom>
              <a:avLst/>
              <a:gdLst/>
              <a:ahLst/>
              <a:cxnLst/>
              <a:rect l="l" t="t" r="r" b="b"/>
              <a:pathLst>
                <a:path w="6765" h="8812" extrusionOk="0">
                  <a:moveTo>
                    <a:pt x="4443" y="0"/>
                  </a:moveTo>
                  <a:cubicBezTo>
                    <a:pt x="4233" y="65"/>
                    <a:pt x="3987" y="171"/>
                    <a:pt x="3766" y="293"/>
                  </a:cubicBezTo>
                  <a:cubicBezTo>
                    <a:pt x="4664" y="2219"/>
                    <a:pt x="5345" y="4219"/>
                    <a:pt x="5823" y="6294"/>
                  </a:cubicBezTo>
                  <a:cubicBezTo>
                    <a:pt x="5780" y="6305"/>
                    <a:pt x="5737" y="6319"/>
                    <a:pt x="5691" y="6333"/>
                  </a:cubicBezTo>
                  <a:cubicBezTo>
                    <a:pt x="5920" y="6590"/>
                    <a:pt x="6140" y="6858"/>
                    <a:pt x="6362" y="7125"/>
                  </a:cubicBezTo>
                  <a:cubicBezTo>
                    <a:pt x="6601" y="6883"/>
                    <a:pt x="6718" y="6622"/>
                    <a:pt x="6764" y="6351"/>
                  </a:cubicBezTo>
                  <a:cubicBezTo>
                    <a:pt x="6201" y="4162"/>
                    <a:pt x="5431" y="2036"/>
                    <a:pt x="4443" y="0"/>
                  </a:cubicBezTo>
                  <a:close/>
                  <a:moveTo>
                    <a:pt x="4900" y="7275"/>
                  </a:moveTo>
                  <a:cubicBezTo>
                    <a:pt x="4582" y="7381"/>
                    <a:pt x="3902" y="7435"/>
                    <a:pt x="3762" y="7460"/>
                  </a:cubicBezTo>
                  <a:cubicBezTo>
                    <a:pt x="2692" y="7671"/>
                    <a:pt x="1619" y="7813"/>
                    <a:pt x="535" y="7910"/>
                  </a:cubicBezTo>
                  <a:cubicBezTo>
                    <a:pt x="367" y="7924"/>
                    <a:pt x="182" y="7967"/>
                    <a:pt x="0" y="8027"/>
                  </a:cubicBezTo>
                  <a:cubicBezTo>
                    <a:pt x="100" y="8301"/>
                    <a:pt x="268" y="8601"/>
                    <a:pt x="446" y="8811"/>
                  </a:cubicBezTo>
                  <a:cubicBezTo>
                    <a:pt x="1458" y="8690"/>
                    <a:pt x="2464" y="8523"/>
                    <a:pt x="3463" y="8301"/>
                  </a:cubicBezTo>
                  <a:cubicBezTo>
                    <a:pt x="4119" y="8155"/>
                    <a:pt x="4875" y="8010"/>
                    <a:pt x="5523" y="7699"/>
                  </a:cubicBezTo>
                  <a:cubicBezTo>
                    <a:pt x="5416" y="7564"/>
                    <a:pt x="5306" y="7424"/>
                    <a:pt x="5196" y="7286"/>
                  </a:cubicBezTo>
                  <a:lnTo>
                    <a:pt x="5128" y="7286"/>
                  </a:lnTo>
                  <a:cubicBezTo>
                    <a:pt x="5053" y="7286"/>
                    <a:pt x="4978" y="7282"/>
                    <a:pt x="4900" y="727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a:off x="-65375" y="3305650"/>
              <a:ext cx="29200" cy="34150"/>
            </a:xfrm>
            <a:custGeom>
              <a:avLst/>
              <a:gdLst/>
              <a:ahLst/>
              <a:cxnLst/>
              <a:rect l="l" t="t" r="r" b="b"/>
              <a:pathLst>
                <a:path w="1168" h="1366" extrusionOk="0">
                  <a:moveTo>
                    <a:pt x="496" y="0"/>
                  </a:moveTo>
                  <a:cubicBezTo>
                    <a:pt x="468" y="8"/>
                    <a:pt x="440" y="15"/>
                    <a:pt x="411" y="25"/>
                  </a:cubicBezTo>
                  <a:cubicBezTo>
                    <a:pt x="457" y="204"/>
                    <a:pt x="500" y="389"/>
                    <a:pt x="532" y="578"/>
                  </a:cubicBezTo>
                  <a:cubicBezTo>
                    <a:pt x="578" y="828"/>
                    <a:pt x="333" y="938"/>
                    <a:pt x="1" y="953"/>
                  </a:cubicBezTo>
                  <a:cubicBezTo>
                    <a:pt x="111" y="1091"/>
                    <a:pt x="221" y="1231"/>
                    <a:pt x="328" y="1366"/>
                  </a:cubicBezTo>
                  <a:cubicBezTo>
                    <a:pt x="624" y="1227"/>
                    <a:pt x="899" y="1052"/>
                    <a:pt x="1131" y="828"/>
                  </a:cubicBezTo>
                  <a:cubicBezTo>
                    <a:pt x="1146" y="817"/>
                    <a:pt x="1156" y="806"/>
                    <a:pt x="1167" y="792"/>
                  </a:cubicBezTo>
                  <a:cubicBezTo>
                    <a:pt x="945" y="525"/>
                    <a:pt x="725" y="257"/>
                    <a:pt x="49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a:off x="-517950" y="3165500"/>
              <a:ext cx="439050" cy="151925"/>
            </a:xfrm>
            <a:custGeom>
              <a:avLst/>
              <a:gdLst/>
              <a:ahLst/>
              <a:cxnLst/>
              <a:rect l="l" t="t" r="r" b="b"/>
              <a:pathLst>
                <a:path w="17562" h="6077" extrusionOk="0">
                  <a:moveTo>
                    <a:pt x="8412" y="1"/>
                  </a:moveTo>
                  <a:cubicBezTo>
                    <a:pt x="5492" y="1"/>
                    <a:pt x="2599" y="667"/>
                    <a:pt x="186" y="2422"/>
                  </a:cubicBezTo>
                  <a:cubicBezTo>
                    <a:pt x="0" y="2561"/>
                    <a:pt x="232" y="2775"/>
                    <a:pt x="593" y="2946"/>
                  </a:cubicBezTo>
                  <a:cubicBezTo>
                    <a:pt x="909" y="2732"/>
                    <a:pt x="1263" y="2543"/>
                    <a:pt x="1651" y="2379"/>
                  </a:cubicBezTo>
                  <a:cubicBezTo>
                    <a:pt x="3759" y="1474"/>
                    <a:pt x="6223" y="932"/>
                    <a:pt x="8497" y="750"/>
                  </a:cubicBezTo>
                  <a:cubicBezTo>
                    <a:pt x="8808" y="725"/>
                    <a:pt x="9108" y="714"/>
                    <a:pt x="9403" y="714"/>
                  </a:cubicBezTo>
                  <a:cubicBezTo>
                    <a:pt x="12752" y="714"/>
                    <a:pt x="15340" y="2265"/>
                    <a:pt x="17562" y="4494"/>
                  </a:cubicBezTo>
                  <a:cubicBezTo>
                    <a:pt x="17430" y="3984"/>
                    <a:pt x="17284" y="3478"/>
                    <a:pt x="17123" y="2978"/>
                  </a:cubicBezTo>
                  <a:cubicBezTo>
                    <a:pt x="15668" y="1327"/>
                    <a:pt x="13418" y="471"/>
                    <a:pt x="11065" y="172"/>
                  </a:cubicBezTo>
                  <a:cubicBezTo>
                    <a:pt x="10188" y="62"/>
                    <a:pt x="9300" y="1"/>
                    <a:pt x="8412" y="1"/>
                  </a:cubicBezTo>
                  <a:close/>
                  <a:moveTo>
                    <a:pt x="16260" y="4497"/>
                  </a:moveTo>
                  <a:lnTo>
                    <a:pt x="16260" y="4497"/>
                  </a:lnTo>
                  <a:cubicBezTo>
                    <a:pt x="16460" y="4939"/>
                    <a:pt x="16609" y="5432"/>
                    <a:pt x="16706" y="5966"/>
                  </a:cubicBezTo>
                  <a:cubicBezTo>
                    <a:pt x="16713" y="6006"/>
                    <a:pt x="16728" y="6042"/>
                    <a:pt x="16745" y="6077"/>
                  </a:cubicBezTo>
                  <a:cubicBezTo>
                    <a:pt x="17016" y="6016"/>
                    <a:pt x="17287" y="5952"/>
                    <a:pt x="17558" y="5888"/>
                  </a:cubicBezTo>
                  <a:cubicBezTo>
                    <a:pt x="17148" y="5400"/>
                    <a:pt x="16720" y="4929"/>
                    <a:pt x="16260" y="449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2"/>
            <p:cNvSpPr/>
            <p:nvPr/>
          </p:nvSpPr>
          <p:spPr>
            <a:xfrm>
              <a:off x="-503150" y="3183350"/>
              <a:ext cx="432275" cy="129350"/>
            </a:xfrm>
            <a:custGeom>
              <a:avLst/>
              <a:gdLst/>
              <a:ahLst/>
              <a:cxnLst/>
              <a:rect l="l" t="t" r="r" b="b"/>
              <a:pathLst>
                <a:path w="17291" h="5174" extrusionOk="0">
                  <a:moveTo>
                    <a:pt x="8811" y="0"/>
                  </a:moveTo>
                  <a:cubicBezTo>
                    <a:pt x="8516" y="0"/>
                    <a:pt x="8216" y="11"/>
                    <a:pt x="7905" y="36"/>
                  </a:cubicBezTo>
                  <a:cubicBezTo>
                    <a:pt x="5631" y="218"/>
                    <a:pt x="3167" y="760"/>
                    <a:pt x="1059" y="1665"/>
                  </a:cubicBezTo>
                  <a:cubicBezTo>
                    <a:pt x="671" y="1829"/>
                    <a:pt x="317" y="2018"/>
                    <a:pt x="1" y="2232"/>
                  </a:cubicBezTo>
                  <a:cubicBezTo>
                    <a:pt x="300" y="2371"/>
                    <a:pt x="689" y="2478"/>
                    <a:pt x="1002" y="2478"/>
                  </a:cubicBezTo>
                  <a:cubicBezTo>
                    <a:pt x="1173" y="2478"/>
                    <a:pt x="1319" y="2446"/>
                    <a:pt x="1419" y="2375"/>
                  </a:cubicBezTo>
                  <a:cubicBezTo>
                    <a:pt x="3281" y="1020"/>
                    <a:pt x="6112" y="146"/>
                    <a:pt x="8801" y="146"/>
                  </a:cubicBezTo>
                  <a:cubicBezTo>
                    <a:pt x="11742" y="146"/>
                    <a:pt x="14513" y="1187"/>
                    <a:pt x="15668" y="3783"/>
                  </a:cubicBezTo>
                  <a:cubicBezTo>
                    <a:pt x="16128" y="4215"/>
                    <a:pt x="16556" y="4686"/>
                    <a:pt x="16966" y="5174"/>
                  </a:cubicBezTo>
                  <a:cubicBezTo>
                    <a:pt x="17073" y="5145"/>
                    <a:pt x="17184" y="5117"/>
                    <a:pt x="17291" y="5088"/>
                  </a:cubicBezTo>
                  <a:cubicBezTo>
                    <a:pt x="17251" y="4943"/>
                    <a:pt x="17216" y="4807"/>
                    <a:pt x="17202" y="4739"/>
                  </a:cubicBezTo>
                  <a:cubicBezTo>
                    <a:pt x="17130" y="4418"/>
                    <a:pt x="17055" y="4097"/>
                    <a:pt x="16970" y="3780"/>
                  </a:cubicBezTo>
                  <a:cubicBezTo>
                    <a:pt x="14748" y="1551"/>
                    <a:pt x="12160" y="0"/>
                    <a:pt x="881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2"/>
            <p:cNvSpPr/>
            <p:nvPr/>
          </p:nvSpPr>
          <p:spPr>
            <a:xfrm>
              <a:off x="-99325" y="3312675"/>
              <a:ext cx="30775" cy="16525"/>
            </a:xfrm>
            <a:custGeom>
              <a:avLst/>
              <a:gdLst/>
              <a:ahLst/>
              <a:cxnLst/>
              <a:rect l="l" t="t" r="r" b="b"/>
              <a:pathLst>
                <a:path w="1231" h="661" extrusionOk="0">
                  <a:moveTo>
                    <a:pt x="813" y="1"/>
                  </a:moveTo>
                  <a:cubicBezTo>
                    <a:pt x="542" y="65"/>
                    <a:pt x="271" y="129"/>
                    <a:pt x="0" y="190"/>
                  </a:cubicBezTo>
                  <a:cubicBezTo>
                    <a:pt x="150" y="433"/>
                    <a:pt x="624" y="611"/>
                    <a:pt x="1063" y="661"/>
                  </a:cubicBezTo>
                  <a:cubicBezTo>
                    <a:pt x="1141" y="632"/>
                    <a:pt x="1199" y="600"/>
                    <a:pt x="1216" y="568"/>
                  </a:cubicBezTo>
                  <a:cubicBezTo>
                    <a:pt x="1223" y="554"/>
                    <a:pt x="1227" y="532"/>
                    <a:pt x="1230" y="511"/>
                  </a:cubicBezTo>
                  <a:cubicBezTo>
                    <a:pt x="1092" y="340"/>
                    <a:pt x="952" y="168"/>
                    <a:pt x="8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a:off x="-79000" y="3310550"/>
              <a:ext cx="10800" cy="14900"/>
            </a:xfrm>
            <a:custGeom>
              <a:avLst/>
              <a:gdLst/>
              <a:ahLst/>
              <a:cxnLst/>
              <a:rect l="l" t="t" r="r" b="b"/>
              <a:pathLst>
                <a:path w="432" h="596" extrusionOk="0">
                  <a:moveTo>
                    <a:pt x="325" y="0"/>
                  </a:moveTo>
                  <a:cubicBezTo>
                    <a:pt x="218" y="29"/>
                    <a:pt x="107" y="57"/>
                    <a:pt x="0" y="86"/>
                  </a:cubicBezTo>
                  <a:cubicBezTo>
                    <a:pt x="139" y="253"/>
                    <a:pt x="279" y="425"/>
                    <a:pt x="417" y="596"/>
                  </a:cubicBezTo>
                  <a:cubicBezTo>
                    <a:pt x="432" y="464"/>
                    <a:pt x="378" y="218"/>
                    <a:pt x="32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a:off x="-89900" y="3239950"/>
              <a:ext cx="33650" cy="61875"/>
            </a:xfrm>
            <a:custGeom>
              <a:avLst/>
              <a:gdLst/>
              <a:ahLst/>
              <a:cxnLst/>
              <a:rect l="l" t="t" r="r" b="b"/>
              <a:pathLst>
                <a:path w="1346" h="2475" extrusionOk="0">
                  <a:moveTo>
                    <a:pt x="1" y="0"/>
                  </a:moveTo>
                  <a:lnTo>
                    <a:pt x="1" y="0"/>
                  </a:lnTo>
                  <a:cubicBezTo>
                    <a:pt x="162" y="500"/>
                    <a:pt x="308" y="1006"/>
                    <a:pt x="440" y="1516"/>
                  </a:cubicBezTo>
                  <a:cubicBezTo>
                    <a:pt x="750" y="1823"/>
                    <a:pt x="1049" y="2144"/>
                    <a:pt x="1345" y="2475"/>
                  </a:cubicBezTo>
                  <a:cubicBezTo>
                    <a:pt x="1067" y="1502"/>
                    <a:pt x="600" y="681"/>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a:off x="-78925" y="3277825"/>
              <a:ext cx="23825" cy="32750"/>
            </a:xfrm>
            <a:custGeom>
              <a:avLst/>
              <a:gdLst/>
              <a:ahLst/>
              <a:cxnLst/>
              <a:rect l="l" t="t" r="r" b="b"/>
              <a:pathLst>
                <a:path w="953" h="1310" extrusionOk="0">
                  <a:moveTo>
                    <a:pt x="1" y="1"/>
                  </a:moveTo>
                  <a:lnTo>
                    <a:pt x="1" y="1"/>
                  </a:lnTo>
                  <a:cubicBezTo>
                    <a:pt x="86" y="318"/>
                    <a:pt x="161" y="639"/>
                    <a:pt x="233" y="960"/>
                  </a:cubicBezTo>
                  <a:cubicBezTo>
                    <a:pt x="247" y="1028"/>
                    <a:pt x="282" y="1164"/>
                    <a:pt x="322" y="1309"/>
                  </a:cubicBezTo>
                  <a:cubicBezTo>
                    <a:pt x="532" y="1256"/>
                    <a:pt x="742" y="1199"/>
                    <a:pt x="953" y="1138"/>
                  </a:cubicBezTo>
                  <a:cubicBezTo>
                    <a:pt x="939" y="1078"/>
                    <a:pt x="924" y="1021"/>
                    <a:pt x="906" y="960"/>
                  </a:cubicBezTo>
                  <a:cubicBezTo>
                    <a:pt x="610" y="629"/>
                    <a:pt x="311" y="308"/>
                    <a:pt x="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a:off x="-70900" y="3306250"/>
              <a:ext cx="20000" cy="23225"/>
            </a:xfrm>
            <a:custGeom>
              <a:avLst/>
              <a:gdLst/>
              <a:ahLst/>
              <a:cxnLst/>
              <a:rect l="l" t="t" r="r" b="b"/>
              <a:pathLst>
                <a:path w="800" h="929" extrusionOk="0">
                  <a:moveTo>
                    <a:pt x="632" y="1"/>
                  </a:moveTo>
                  <a:cubicBezTo>
                    <a:pt x="421" y="62"/>
                    <a:pt x="211" y="119"/>
                    <a:pt x="1" y="172"/>
                  </a:cubicBezTo>
                  <a:cubicBezTo>
                    <a:pt x="54" y="390"/>
                    <a:pt x="108" y="636"/>
                    <a:pt x="93" y="768"/>
                  </a:cubicBezTo>
                  <a:lnTo>
                    <a:pt x="222" y="929"/>
                  </a:lnTo>
                  <a:cubicBezTo>
                    <a:pt x="554" y="914"/>
                    <a:pt x="799" y="804"/>
                    <a:pt x="753" y="554"/>
                  </a:cubicBezTo>
                  <a:cubicBezTo>
                    <a:pt x="721" y="365"/>
                    <a:pt x="678" y="180"/>
                    <a:pt x="63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1" name="Google Shape;521;p2"/>
          <p:cNvGrpSpPr/>
          <p:nvPr/>
        </p:nvGrpSpPr>
        <p:grpSpPr>
          <a:xfrm>
            <a:off x="846352" y="4797939"/>
            <a:ext cx="1745583" cy="230173"/>
            <a:chOff x="1394800" y="3522000"/>
            <a:chExt cx="1048650" cy="138275"/>
          </a:xfrm>
        </p:grpSpPr>
        <p:sp>
          <p:nvSpPr>
            <p:cNvPr id="522" name="Google Shape;522;p2"/>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2"/>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2"/>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2"/>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1" name="Google Shape;531;p2"/>
          <p:cNvSpPr txBox="1"/>
          <p:nvPr/>
        </p:nvSpPr>
        <p:spPr>
          <a:xfrm>
            <a:off x="7840251" y="3277692"/>
            <a:ext cx="1053822" cy="390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iw-IL" sz="2000" b="1" i="0" u="none" strike="noStrike" cap="none">
                <a:solidFill>
                  <a:schemeClr val="dk1"/>
                </a:solidFill>
                <a:latin typeface="Calibri"/>
                <a:ea typeface="Calibri"/>
                <a:cs typeface="Calibri"/>
                <a:sym typeface="Calibri"/>
              </a:rPr>
              <a:t>15 דקות</a:t>
            </a:r>
            <a:endParaRPr sz="2000" b="1" i="0" u="none" strike="noStrike" cap="none">
              <a:solidFill>
                <a:schemeClr val="dk1"/>
              </a:solidFill>
              <a:latin typeface="Calibri"/>
              <a:ea typeface="Calibri"/>
              <a:cs typeface="Calibri"/>
              <a:sym typeface="Calibri"/>
            </a:endParaRPr>
          </a:p>
        </p:txBody>
      </p:sp>
      <p:sp>
        <p:nvSpPr>
          <p:cNvPr id="532" name="Google Shape;532;p2"/>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3" name="Google Shape;533;p2"/>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grpSp>
        <p:nvGrpSpPr>
          <p:cNvPr id="1094" name="Google Shape;1094;p22"/>
          <p:cNvGrpSpPr/>
          <p:nvPr/>
        </p:nvGrpSpPr>
        <p:grpSpPr>
          <a:xfrm rot="474658">
            <a:off x="769187" y="2768664"/>
            <a:ext cx="2647972" cy="756158"/>
            <a:chOff x="4345425" y="2175475"/>
            <a:chExt cx="800750" cy="176025"/>
          </a:xfrm>
        </p:grpSpPr>
        <p:sp>
          <p:nvSpPr>
            <p:cNvPr id="1095" name="Google Shape;1095;p2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2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7" name="Google Shape;1097;p22"/>
          <p:cNvGrpSpPr/>
          <p:nvPr/>
        </p:nvGrpSpPr>
        <p:grpSpPr>
          <a:xfrm rot="474658">
            <a:off x="5656868" y="2747257"/>
            <a:ext cx="2647972" cy="756158"/>
            <a:chOff x="4345425" y="2175475"/>
            <a:chExt cx="800750" cy="176025"/>
          </a:xfrm>
        </p:grpSpPr>
        <p:sp>
          <p:nvSpPr>
            <p:cNvPr id="1098" name="Google Shape;1098;p2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2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0" name="Google Shape;1100;p22"/>
          <p:cNvGrpSpPr/>
          <p:nvPr/>
        </p:nvGrpSpPr>
        <p:grpSpPr>
          <a:xfrm rot="474658">
            <a:off x="804126" y="1071187"/>
            <a:ext cx="2647972" cy="756158"/>
            <a:chOff x="4345425" y="2175475"/>
            <a:chExt cx="800750" cy="176025"/>
          </a:xfrm>
        </p:grpSpPr>
        <p:sp>
          <p:nvSpPr>
            <p:cNvPr id="1101" name="Google Shape;1101;p2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2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3" name="Google Shape;1103;p22"/>
          <p:cNvSpPr txBox="1">
            <a:spLocks noGrp="1"/>
          </p:cNvSpPr>
          <p:nvPr>
            <p:ph type="title"/>
          </p:nvPr>
        </p:nvSpPr>
        <p:spPr>
          <a:xfrm>
            <a:off x="444047" y="132177"/>
            <a:ext cx="7867507"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iw-IL"/>
              <a:t>עקרונות הסמכות החדשה אל מול הסמכות הישנה</a:t>
            </a:r>
            <a:endParaRPr/>
          </a:p>
        </p:txBody>
      </p:sp>
      <p:sp>
        <p:nvSpPr>
          <p:cNvPr id="1104" name="Google Shape;1104;p22"/>
          <p:cNvSpPr txBox="1">
            <a:spLocks noGrp="1"/>
          </p:cNvSpPr>
          <p:nvPr>
            <p:ph type="subTitle" idx="5"/>
          </p:nvPr>
        </p:nvSpPr>
        <p:spPr>
          <a:xfrm>
            <a:off x="900024" y="1668507"/>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iw-IL"/>
              <a:t>יצירת בריתות, שקיפות, הגינות</a:t>
            </a:r>
            <a:endParaRPr/>
          </a:p>
        </p:txBody>
      </p:sp>
      <p:grpSp>
        <p:nvGrpSpPr>
          <p:cNvPr id="1105" name="Google Shape;1105;p22"/>
          <p:cNvGrpSpPr/>
          <p:nvPr/>
        </p:nvGrpSpPr>
        <p:grpSpPr>
          <a:xfrm>
            <a:off x="715785" y="608771"/>
            <a:ext cx="6984484" cy="309034"/>
            <a:chOff x="4345425" y="2175475"/>
            <a:chExt cx="800750" cy="176025"/>
          </a:xfrm>
        </p:grpSpPr>
        <p:sp>
          <p:nvSpPr>
            <p:cNvPr id="1106" name="Google Shape;1106;p2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2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8" name="Google Shape;1108;p22"/>
          <p:cNvSpPr txBox="1">
            <a:spLocks noGrp="1"/>
          </p:cNvSpPr>
          <p:nvPr>
            <p:ph type="subTitle" idx="6"/>
          </p:nvPr>
        </p:nvSpPr>
        <p:spPr>
          <a:xfrm>
            <a:off x="5670024" y="1668507"/>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100"/>
              <a:buNone/>
            </a:pPr>
            <a:r>
              <a:rPr lang="iw-IL"/>
              <a:t>מניעת הסלמה והשהיית התגובה</a:t>
            </a:r>
            <a:endParaRPr/>
          </a:p>
        </p:txBody>
      </p:sp>
      <p:sp>
        <p:nvSpPr>
          <p:cNvPr id="1109" name="Google Shape;1109;p22"/>
          <p:cNvSpPr txBox="1">
            <a:spLocks noGrp="1"/>
          </p:cNvSpPr>
          <p:nvPr>
            <p:ph type="subTitle" idx="7"/>
          </p:nvPr>
        </p:nvSpPr>
        <p:spPr>
          <a:xfrm>
            <a:off x="900024" y="3347088"/>
            <a:ext cx="2506200" cy="572700"/>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SzPts val="1600"/>
              <a:buNone/>
            </a:pPr>
            <a:r>
              <a:rPr lang="iw-IL"/>
              <a:t>מילת המפתח היא </a:t>
            </a:r>
            <a:r>
              <a:rPr lang="iw-IL" b="1"/>
              <a:t>התמדה</a:t>
            </a:r>
            <a:endParaRPr/>
          </a:p>
          <a:p>
            <a:pPr marL="0" lvl="0" indent="0" algn="ctr" rtl="0">
              <a:lnSpc>
                <a:spcPct val="100000"/>
              </a:lnSpc>
              <a:spcBef>
                <a:spcPts val="0"/>
              </a:spcBef>
              <a:spcAft>
                <a:spcPts val="0"/>
              </a:spcAft>
              <a:buSzPts val="1600"/>
              <a:buNone/>
            </a:pPr>
            <a:endParaRPr/>
          </a:p>
        </p:txBody>
      </p:sp>
      <p:grpSp>
        <p:nvGrpSpPr>
          <p:cNvPr id="1110" name="Google Shape;1110;p22"/>
          <p:cNvGrpSpPr/>
          <p:nvPr/>
        </p:nvGrpSpPr>
        <p:grpSpPr>
          <a:xfrm rot="474658">
            <a:off x="5624147" y="1069556"/>
            <a:ext cx="2647972" cy="756158"/>
            <a:chOff x="4345425" y="2175475"/>
            <a:chExt cx="800750" cy="176025"/>
          </a:xfrm>
        </p:grpSpPr>
        <p:sp>
          <p:nvSpPr>
            <p:cNvPr id="1111" name="Google Shape;1111;p2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2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13" name="Google Shape;1113;p22"/>
          <p:cNvSpPr txBox="1">
            <a:spLocks noGrp="1"/>
          </p:cNvSpPr>
          <p:nvPr>
            <p:ph type="subTitle" idx="8"/>
          </p:nvPr>
        </p:nvSpPr>
        <p:spPr>
          <a:xfrm>
            <a:off x="5670024" y="3347088"/>
            <a:ext cx="2506200" cy="572700"/>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SzPts val="1600"/>
              <a:buNone/>
            </a:pPr>
            <a:r>
              <a:rPr lang="iw-IL"/>
              <a:t>נוכחות משמעותית</a:t>
            </a:r>
            <a:endParaRPr/>
          </a:p>
        </p:txBody>
      </p:sp>
      <p:sp>
        <p:nvSpPr>
          <p:cNvPr id="1114" name="Google Shape;1114;p22"/>
          <p:cNvSpPr txBox="1">
            <a:spLocks noGrp="1"/>
          </p:cNvSpPr>
          <p:nvPr>
            <p:ph type="subTitle" idx="1"/>
          </p:nvPr>
        </p:nvSpPr>
        <p:spPr>
          <a:xfrm>
            <a:off x="900024" y="2884013"/>
            <a:ext cx="2506200" cy="34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r>
              <a:rPr lang="iw-IL"/>
              <a:t>"זבנג וגמרנו"</a:t>
            </a:r>
            <a:endParaRPr/>
          </a:p>
        </p:txBody>
      </p:sp>
      <p:sp>
        <p:nvSpPr>
          <p:cNvPr id="1115" name="Google Shape;1115;p22"/>
          <p:cNvSpPr txBox="1">
            <a:spLocks noGrp="1"/>
          </p:cNvSpPr>
          <p:nvPr>
            <p:ph type="subTitle" idx="2"/>
          </p:nvPr>
        </p:nvSpPr>
        <p:spPr>
          <a:xfrm>
            <a:off x="5670024" y="2884013"/>
            <a:ext cx="2506200" cy="34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r>
              <a:rPr lang="iw-IL"/>
              <a:t>דיסטנס בין המבוגר לילד</a:t>
            </a:r>
            <a:endParaRPr/>
          </a:p>
        </p:txBody>
      </p:sp>
      <p:sp>
        <p:nvSpPr>
          <p:cNvPr id="1116" name="Google Shape;1116;p22"/>
          <p:cNvSpPr txBox="1">
            <a:spLocks noGrp="1"/>
          </p:cNvSpPr>
          <p:nvPr>
            <p:ph type="subTitle" idx="3"/>
          </p:nvPr>
        </p:nvSpPr>
        <p:spPr>
          <a:xfrm>
            <a:off x="833290" y="1176543"/>
            <a:ext cx="2664422" cy="406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iw-IL"/>
              <a:t>רשת ביטחון בין המבוגרים</a:t>
            </a:r>
            <a:endParaRPr/>
          </a:p>
        </p:txBody>
      </p:sp>
      <p:sp>
        <p:nvSpPr>
          <p:cNvPr id="1117" name="Google Shape;1117;p22"/>
          <p:cNvSpPr txBox="1">
            <a:spLocks noGrp="1"/>
          </p:cNvSpPr>
          <p:nvPr>
            <p:ph type="subTitle" idx="4"/>
          </p:nvPr>
        </p:nvSpPr>
        <p:spPr>
          <a:xfrm>
            <a:off x="5635698" y="1217374"/>
            <a:ext cx="2827328" cy="406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r>
              <a:rPr lang="iw-IL"/>
              <a:t>התבססות על כח וכוחניות</a:t>
            </a:r>
            <a:endParaRPr/>
          </a:p>
        </p:txBody>
      </p:sp>
      <p:grpSp>
        <p:nvGrpSpPr>
          <p:cNvPr id="1118" name="Google Shape;1118;p22"/>
          <p:cNvGrpSpPr/>
          <p:nvPr/>
        </p:nvGrpSpPr>
        <p:grpSpPr>
          <a:xfrm>
            <a:off x="-315510" y="4512611"/>
            <a:ext cx="1745583" cy="230173"/>
            <a:chOff x="1394800" y="3522000"/>
            <a:chExt cx="1048650" cy="138275"/>
          </a:xfrm>
        </p:grpSpPr>
        <p:sp>
          <p:nvSpPr>
            <p:cNvPr id="1119" name="Google Shape;1119;p22"/>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22"/>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22"/>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22"/>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22"/>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22"/>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22"/>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22"/>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22"/>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28" name="Google Shape;1128;p22"/>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29" name="Google Shape;1129;p22"/>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grpSp>
        <p:nvGrpSpPr>
          <p:cNvPr id="1134" name="Google Shape;1134;p23"/>
          <p:cNvGrpSpPr/>
          <p:nvPr/>
        </p:nvGrpSpPr>
        <p:grpSpPr>
          <a:xfrm rot="683906">
            <a:off x="2759147" y="985016"/>
            <a:ext cx="3548125" cy="3412248"/>
            <a:chOff x="1857000" y="3245400"/>
            <a:chExt cx="1233825" cy="1186575"/>
          </a:xfrm>
        </p:grpSpPr>
        <p:sp>
          <p:nvSpPr>
            <p:cNvPr id="1135" name="Google Shape;1135;p23"/>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23"/>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23"/>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23"/>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23"/>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23"/>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1" name="Google Shape;1141;p23"/>
          <p:cNvSpPr txBox="1">
            <a:spLocks noGrp="1"/>
          </p:cNvSpPr>
          <p:nvPr>
            <p:ph type="title"/>
          </p:nvPr>
        </p:nvSpPr>
        <p:spPr>
          <a:xfrm>
            <a:off x="4974919" y="0"/>
            <a:ext cx="3519300" cy="1679700"/>
          </a:xfrm>
          <a:prstGeom prst="rect">
            <a:avLst/>
          </a:prstGeom>
          <a:noFill/>
          <a:ln>
            <a:noFill/>
          </a:ln>
        </p:spPr>
        <p:txBody>
          <a:bodyPr spcFirstLastPara="1" wrap="square" lIns="0" tIns="0" rIns="0" bIns="0" anchor="ctr" anchorCtr="0">
            <a:noAutofit/>
          </a:bodyPr>
          <a:lstStyle/>
          <a:p>
            <a:pPr marL="0" lvl="0" indent="0" algn="r" rtl="1">
              <a:lnSpc>
                <a:spcPct val="100000"/>
              </a:lnSpc>
              <a:spcBef>
                <a:spcPts val="0"/>
              </a:spcBef>
              <a:spcAft>
                <a:spcPts val="0"/>
              </a:spcAft>
              <a:buSzPts val="4800"/>
              <a:buNone/>
            </a:pPr>
            <a:r>
              <a:rPr lang="iw-IL"/>
              <a:t>משימה</a:t>
            </a:r>
            <a:endParaRPr/>
          </a:p>
        </p:txBody>
      </p:sp>
      <p:sp>
        <p:nvSpPr>
          <p:cNvPr id="1142" name="Google Shape;1142;p23"/>
          <p:cNvSpPr txBox="1">
            <a:spLocks noGrp="1"/>
          </p:cNvSpPr>
          <p:nvPr>
            <p:ph type="subTitle" idx="1"/>
          </p:nvPr>
        </p:nvSpPr>
        <p:spPr>
          <a:xfrm rot="684086">
            <a:off x="3175080" y="1266005"/>
            <a:ext cx="2855739" cy="2718018"/>
          </a:xfrm>
          <a:prstGeom prst="rect">
            <a:avLst/>
          </a:prstGeom>
          <a:noFill/>
          <a:ln>
            <a:noFill/>
          </a:ln>
        </p:spPr>
        <p:txBody>
          <a:bodyPr spcFirstLastPara="1" wrap="square" lIns="91425" tIns="91425" rIns="91425" bIns="91425" anchor="ctr" anchorCtr="0">
            <a:noAutofit/>
          </a:bodyPr>
          <a:lstStyle/>
          <a:p>
            <a:pPr marL="0" lvl="0" indent="0" algn="r" rtl="1">
              <a:lnSpc>
                <a:spcPct val="100000"/>
              </a:lnSpc>
              <a:spcBef>
                <a:spcPts val="0"/>
              </a:spcBef>
              <a:spcAft>
                <a:spcPts val="0"/>
              </a:spcAft>
              <a:buSzPts val="2800"/>
              <a:buNone/>
            </a:pPr>
            <a:r>
              <a:rPr lang="iw-IL" sz="2400"/>
              <a:t>כתבו ב</a:t>
            </a:r>
            <a:r>
              <a:rPr lang="iw-IL" sz="2400" b="1"/>
              <a:t>קבוצת הווצאפ </a:t>
            </a:r>
            <a:r>
              <a:rPr lang="iw-IL" sz="2400"/>
              <a:t>של הקורס דבר אחד שאתם מתכננים לעשות מחר בבוקר, בעקבות מה שלמדנו היום.</a:t>
            </a:r>
            <a:endParaRPr/>
          </a:p>
        </p:txBody>
      </p:sp>
      <p:grpSp>
        <p:nvGrpSpPr>
          <p:cNvPr id="1143" name="Google Shape;1143;p23"/>
          <p:cNvGrpSpPr/>
          <p:nvPr/>
        </p:nvGrpSpPr>
        <p:grpSpPr>
          <a:xfrm>
            <a:off x="5330236" y="1156836"/>
            <a:ext cx="3214691" cy="176025"/>
            <a:chOff x="4345425" y="2175475"/>
            <a:chExt cx="800750" cy="176025"/>
          </a:xfrm>
        </p:grpSpPr>
        <p:sp>
          <p:nvSpPr>
            <p:cNvPr id="1144" name="Google Shape;1144;p2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2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46" name="Google Shape;1146;p23"/>
          <p:cNvGrpSpPr/>
          <p:nvPr/>
        </p:nvGrpSpPr>
        <p:grpSpPr>
          <a:xfrm>
            <a:off x="840338" y="3591020"/>
            <a:ext cx="2300475" cy="176025"/>
            <a:chOff x="4345425" y="2175475"/>
            <a:chExt cx="800750" cy="176025"/>
          </a:xfrm>
        </p:grpSpPr>
        <p:sp>
          <p:nvSpPr>
            <p:cNvPr id="1147" name="Google Shape;1147;p2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2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49" name="Google Shape;1149;p23"/>
          <p:cNvGrpSpPr/>
          <p:nvPr/>
        </p:nvGrpSpPr>
        <p:grpSpPr>
          <a:xfrm>
            <a:off x="7551203" y="4187411"/>
            <a:ext cx="1745583" cy="230173"/>
            <a:chOff x="1394800" y="3522000"/>
            <a:chExt cx="1048650" cy="138275"/>
          </a:xfrm>
        </p:grpSpPr>
        <p:sp>
          <p:nvSpPr>
            <p:cNvPr id="1150" name="Google Shape;1150;p23"/>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23"/>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23"/>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23"/>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23"/>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23"/>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23"/>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23"/>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23"/>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9" name="Google Shape;1159;p23"/>
          <p:cNvGrpSpPr/>
          <p:nvPr/>
        </p:nvGrpSpPr>
        <p:grpSpPr>
          <a:xfrm>
            <a:off x="884103" y="529587"/>
            <a:ext cx="806657" cy="421744"/>
            <a:chOff x="1822875" y="1377000"/>
            <a:chExt cx="548075" cy="286550"/>
          </a:xfrm>
        </p:grpSpPr>
        <p:sp>
          <p:nvSpPr>
            <p:cNvPr id="1160" name="Google Shape;1160;p23"/>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23"/>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23"/>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23"/>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23"/>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23"/>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23"/>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23"/>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23"/>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69" name="Google Shape;1169;p23"/>
          <p:cNvGrpSpPr/>
          <p:nvPr/>
        </p:nvGrpSpPr>
        <p:grpSpPr>
          <a:xfrm rot="1726169">
            <a:off x="4651680" y="4130316"/>
            <a:ext cx="2316665" cy="1136630"/>
            <a:chOff x="4697000" y="3525875"/>
            <a:chExt cx="1131500" cy="555150"/>
          </a:xfrm>
        </p:grpSpPr>
        <p:sp>
          <p:nvSpPr>
            <p:cNvPr id="1170" name="Google Shape;1170;p23"/>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23"/>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23"/>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23"/>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23"/>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23"/>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23"/>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23"/>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23"/>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23"/>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23"/>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23"/>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23"/>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23"/>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23"/>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85" name="Google Shape;1185;p23"/>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86" name="Google Shape;1186;p23"/>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grpSp>
        <p:nvGrpSpPr>
          <p:cNvPr id="1191" name="Google Shape;1191;p24"/>
          <p:cNvGrpSpPr/>
          <p:nvPr/>
        </p:nvGrpSpPr>
        <p:grpSpPr>
          <a:xfrm rot="-900145">
            <a:off x="567735" y="3271492"/>
            <a:ext cx="1346977" cy="1179420"/>
            <a:chOff x="2334325" y="3469775"/>
            <a:chExt cx="1136500" cy="995125"/>
          </a:xfrm>
        </p:grpSpPr>
        <p:sp>
          <p:nvSpPr>
            <p:cNvPr id="1192" name="Google Shape;1192;p24"/>
            <p:cNvSpPr/>
            <p:nvPr/>
          </p:nvSpPr>
          <p:spPr>
            <a:xfrm>
              <a:off x="2337450" y="3480425"/>
              <a:ext cx="1100925" cy="952600"/>
            </a:xfrm>
            <a:custGeom>
              <a:avLst/>
              <a:gdLst/>
              <a:ahLst/>
              <a:cxnLst/>
              <a:rect l="l" t="t" r="r" b="b"/>
              <a:pathLst>
                <a:path w="44037" h="38104" extrusionOk="0">
                  <a:moveTo>
                    <a:pt x="40703" y="0"/>
                  </a:moveTo>
                  <a:cubicBezTo>
                    <a:pt x="40678" y="0"/>
                    <a:pt x="40653" y="25"/>
                    <a:pt x="40603" y="25"/>
                  </a:cubicBezTo>
                  <a:cubicBezTo>
                    <a:pt x="33886" y="877"/>
                    <a:pt x="27069" y="1278"/>
                    <a:pt x="20302" y="1855"/>
                  </a:cubicBezTo>
                  <a:cubicBezTo>
                    <a:pt x="13585" y="2406"/>
                    <a:pt x="6868" y="3133"/>
                    <a:pt x="126" y="3434"/>
                  </a:cubicBezTo>
                  <a:cubicBezTo>
                    <a:pt x="1" y="9725"/>
                    <a:pt x="1079" y="15840"/>
                    <a:pt x="1279" y="22106"/>
                  </a:cubicBezTo>
                  <a:cubicBezTo>
                    <a:pt x="1379" y="25239"/>
                    <a:pt x="1329" y="28371"/>
                    <a:pt x="1279" y="31504"/>
                  </a:cubicBezTo>
                  <a:cubicBezTo>
                    <a:pt x="1229" y="33183"/>
                    <a:pt x="1003" y="35188"/>
                    <a:pt x="1906" y="36692"/>
                  </a:cubicBezTo>
                  <a:cubicBezTo>
                    <a:pt x="2463" y="37626"/>
                    <a:pt x="3364" y="38104"/>
                    <a:pt x="4290" y="38104"/>
                  </a:cubicBezTo>
                  <a:cubicBezTo>
                    <a:pt x="5154" y="38104"/>
                    <a:pt x="6040" y="37689"/>
                    <a:pt x="6693" y="36843"/>
                  </a:cubicBezTo>
                  <a:cubicBezTo>
                    <a:pt x="7319" y="36016"/>
                    <a:pt x="7570" y="34988"/>
                    <a:pt x="7820" y="34010"/>
                  </a:cubicBezTo>
                  <a:cubicBezTo>
                    <a:pt x="7851" y="33904"/>
                    <a:pt x="7936" y="33863"/>
                    <a:pt x="8021" y="33863"/>
                  </a:cubicBezTo>
                  <a:cubicBezTo>
                    <a:pt x="8076" y="33863"/>
                    <a:pt x="8132" y="33880"/>
                    <a:pt x="8171" y="33910"/>
                  </a:cubicBezTo>
                  <a:cubicBezTo>
                    <a:pt x="8188" y="33910"/>
                    <a:pt x="8216" y="33899"/>
                    <a:pt x="8247" y="33899"/>
                  </a:cubicBezTo>
                  <a:cubicBezTo>
                    <a:pt x="8263" y="33899"/>
                    <a:pt x="8280" y="33902"/>
                    <a:pt x="8297" y="33910"/>
                  </a:cubicBezTo>
                  <a:cubicBezTo>
                    <a:pt x="15223" y="35439"/>
                    <a:pt x="22419" y="35740"/>
                    <a:pt x="29615" y="35740"/>
                  </a:cubicBezTo>
                  <a:cubicBezTo>
                    <a:pt x="34276" y="35740"/>
                    <a:pt x="38937" y="35614"/>
                    <a:pt x="43525" y="35614"/>
                  </a:cubicBezTo>
                  <a:cubicBezTo>
                    <a:pt x="43696" y="35614"/>
                    <a:pt x="43866" y="35614"/>
                    <a:pt x="44036" y="35615"/>
                  </a:cubicBezTo>
                  <a:cubicBezTo>
                    <a:pt x="43811" y="29650"/>
                    <a:pt x="43560" y="23710"/>
                    <a:pt x="42984" y="17745"/>
                  </a:cubicBezTo>
                  <a:cubicBezTo>
                    <a:pt x="42407" y="11805"/>
                    <a:pt x="41304" y="5940"/>
                    <a:pt x="407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24"/>
            <p:cNvSpPr/>
            <p:nvPr/>
          </p:nvSpPr>
          <p:spPr>
            <a:xfrm>
              <a:off x="2334325" y="3469775"/>
              <a:ext cx="1107175" cy="965775"/>
            </a:xfrm>
            <a:custGeom>
              <a:avLst/>
              <a:gdLst/>
              <a:ahLst/>
              <a:cxnLst/>
              <a:rect l="l" t="t" r="r" b="b"/>
              <a:pathLst>
                <a:path w="44287" h="38631" extrusionOk="0">
                  <a:moveTo>
                    <a:pt x="40651" y="682"/>
                  </a:moveTo>
                  <a:cubicBezTo>
                    <a:pt x="41257" y="6544"/>
                    <a:pt x="42339" y="12358"/>
                    <a:pt x="42908" y="18196"/>
                  </a:cubicBezTo>
                  <a:cubicBezTo>
                    <a:pt x="43209" y="21178"/>
                    <a:pt x="43409" y="24136"/>
                    <a:pt x="43585" y="27118"/>
                  </a:cubicBezTo>
                  <a:cubicBezTo>
                    <a:pt x="43685" y="28597"/>
                    <a:pt x="43760" y="30101"/>
                    <a:pt x="43810" y="31579"/>
                  </a:cubicBezTo>
                  <a:lnTo>
                    <a:pt x="43911" y="33810"/>
                  </a:lnTo>
                  <a:lnTo>
                    <a:pt x="43961" y="34938"/>
                  </a:lnTo>
                  <a:cubicBezTo>
                    <a:pt x="43961" y="35264"/>
                    <a:pt x="43986" y="35589"/>
                    <a:pt x="44036" y="35940"/>
                  </a:cubicBezTo>
                  <a:cubicBezTo>
                    <a:pt x="43309" y="35915"/>
                    <a:pt x="42632" y="35890"/>
                    <a:pt x="41906" y="35890"/>
                  </a:cubicBezTo>
                  <a:lnTo>
                    <a:pt x="39650" y="35915"/>
                  </a:lnTo>
                  <a:lnTo>
                    <a:pt x="35164" y="35965"/>
                  </a:lnTo>
                  <a:cubicBezTo>
                    <a:pt x="33514" y="35993"/>
                    <a:pt x="31871" y="36013"/>
                    <a:pt x="30228" y="36013"/>
                  </a:cubicBezTo>
                  <a:cubicBezTo>
                    <a:pt x="28876" y="36013"/>
                    <a:pt x="27524" y="35999"/>
                    <a:pt x="26166" y="35965"/>
                  </a:cubicBezTo>
                  <a:cubicBezTo>
                    <a:pt x="23159" y="35915"/>
                    <a:pt x="20176" y="35790"/>
                    <a:pt x="17194" y="35514"/>
                  </a:cubicBezTo>
                  <a:lnTo>
                    <a:pt x="14963" y="35264"/>
                  </a:lnTo>
                  <a:lnTo>
                    <a:pt x="12732" y="34963"/>
                  </a:lnTo>
                  <a:lnTo>
                    <a:pt x="10527" y="34587"/>
                  </a:lnTo>
                  <a:lnTo>
                    <a:pt x="9424" y="34361"/>
                  </a:lnTo>
                  <a:lnTo>
                    <a:pt x="8873" y="34261"/>
                  </a:lnTo>
                  <a:lnTo>
                    <a:pt x="8597" y="34211"/>
                  </a:lnTo>
                  <a:lnTo>
                    <a:pt x="8472" y="34186"/>
                  </a:lnTo>
                  <a:cubicBezTo>
                    <a:pt x="8434" y="34173"/>
                    <a:pt x="8390" y="34167"/>
                    <a:pt x="8350" y="34167"/>
                  </a:cubicBezTo>
                  <a:cubicBezTo>
                    <a:pt x="8335" y="34167"/>
                    <a:pt x="8321" y="34168"/>
                    <a:pt x="8307" y="34169"/>
                  </a:cubicBezTo>
                  <a:lnTo>
                    <a:pt x="8307" y="34169"/>
                  </a:lnTo>
                  <a:cubicBezTo>
                    <a:pt x="8259" y="34145"/>
                    <a:pt x="8207" y="34136"/>
                    <a:pt x="8146" y="34136"/>
                  </a:cubicBezTo>
                  <a:cubicBezTo>
                    <a:pt x="8046" y="34136"/>
                    <a:pt x="7920" y="34186"/>
                    <a:pt x="7870" y="34261"/>
                  </a:cubicBezTo>
                  <a:cubicBezTo>
                    <a:pt x="7845" y="34311"/>
                    <a:pt x="7820" y="34361"/>
                    <a:pt x="7795" y="34386"/>
                  </a:cubicBezTo>
                  <a:lnTo>
                    <a:pt x="7795" y="34487"/>
                  </a:lnTo>
                  <a:lnTo>
                    <a:pt x="7745" y="34637"/>
                  </a:lnTo>
                  <a:lnTo>
                    <a:pt x="7570" y="35264"/>
                  </a:lnTo>
                  <a:cubicBezTo>
                    <a:pt x="7444" y="35690"/>
                    <a:pt x="7319" y="36116"/>
                    <a:pt x="7118" y="36492"/>
                  </a:cubicBezTo>
                  <a:cubicBezTo>
                    <a:pt x="6767" y="37269"/>
                    <a:pt x="6141" y="37945"/>
                    <a:pt x="5339" y="38246"/>
                  </a:cubicBezTo>
                  <a:cubicBezTo>
                    <a:pt x="5051" y="38363"/>
                    <a:pt x="4744" y="38419"/>
                    <a:pt x="4437" y="38419"/>
                  </a:cubicBezTo>
                  <a:cubicBezTo>
                    <a:pt x="3889" y="38419"/>
                    <a:pt x="3342" y="38241"/>
                    <a:pt x="2908" y="37920"/>
                  </a:cubicBezTo>
                  <a:cubicBezTo>
                    <a:pt x="2206" y="37419"/>
                    <a:pt x="1805" y="36592"/>
                    <a:pt x="1630" y="35740"/>
                  </a:cubicBezTo>
                  <a:cubicBezTo>
                    <a:pt x="1454" y="34888"/>
                    <a:pt x="1454" y="34010"/>
                    <a:pt x="1479" y="33108"/>
                  </a:cubicBezTo>
                  <a:cubicBezTo>
                    <a:pt x="1504" y="32231"/>
                    <a:pt x="1529" y="31329"/>
                    <a:pt x="1554" y="30451"/>
                  </a:cubicBezTo>
                  <a:cubicBezTo>
                    <a:pt x="1579" y="28672"/>
                    <a:pt x="1605" y="26893"/>
                    <a:pt x="1605" y="25113"/>
                  </a:cubicBezTo>
                  <a:cubicBezTo>
                    <a:pt x="1579" y="23359"/>
                    <a:pt x="1554" y="21579"/>
                    <a:pt x="1429" y="19800"/>
                  </a:cubicBezTo>
                  <a:cubicBezTo>
                    <a:pt x="1304" y="18020"/>
                    <a:pt x="1153" y="16241"/>
                    <a:pt x="978" y="14487"/>
                  </a:cubicBezTo>
                  <a:cubicBezTo>
                    <a:pt x="657" y="11001"/>
                    <a:pt x="360" y="7515"/>
                    <a:pt x="424" y="4029"/>
                  </a:cubicBezTo>
                  <a:lnTo>
                    <a:pt x="424" y="4029"/>
                  </a:lnTo>
                  <a:cubicBezTo>
                    <a:pt x="7166" y="3724"/>
                    <a:pt x="13859" y="3004"/>
                    <a:pt x="20577" y="2456"/>
                  </a:cubicBezTo>
                  <a:lnTo>
                    <a:pt x="30728" y="1654"/>
                  </a:lnTo>
                  <a:cubicBezTo>
                    <a:pt x="32407" y="1529"/>
                    <a:pt x="34111" y="1379"/>
                    <a:pt x="35790" y="1203"/>
                  </a:cubicBezTo>
                  <a:lnTo>
                    <a:pt x="38347" y="953"/>
                  </a:lnTo>
                  <a:lnTo>
                    <a:pt x="39600" y="802"/>
                  </a:lnTo>
                  <a:lnTo>
                    <a:pt x="40226" y="727"/>
                  </a:lnTo>
                  <a:lnTo>
                    <a:pt x="40552" y="702"/>
                  </a:lnTo>
                  <a:cubicBezTo>
                    <a:pt x="40586" y="693"/>
                    <a:pt x="40617" y="688"/>
                    <a:pt x="40651" y="682"/>
                  </a:cubicBezTo>
                  <a:close/>
                  <a:moveTo>
                    <a:pt x="41003" y="0"/>
                  </a:moveTo>
                  <a:lnTo>
                    <a:pt x="40753" y="226"/>
                  </a:lnTo>
                  <a:cubicBezTo>
                    <a:pt x="40728" y="251"/>
                    <a:pt x="40602" y="276"/>
                    <a:pt x="40502" y="276"/>
                  </a:cubicBezTo>
                  <a:lnTo>
                    <a:pt x="40176" y="326"/>
                  </a:lnTo>
                  <a:lnTo>
                    <a:pt x="39550" y="401"/>
                  </a:lnTo>
                  <a:lnTo>
                    <a:pt x="38296" y="552"/>
                  </a:lnTo>
                  <a:lnTo>
                    <a:pt x="35765" y="802"/>
                  </a:lnTo>
                  <a:cubicBezTo>
                    <a:pt x="34086" y="978"/>
                    <a:pt x="32382" y="1128"/>
                    <a:pt x="30702" y="1253"/>
                  </a:cubicBezTo>
                  <a:lnTo>
                    <a:pt x="20552" y="2080"/>
                  </a:lnTo>
                  <a:cubicBezTo>
                    <a:pt x="13785" y="2657"/>
                    <a:pt x="7018" y="3359"/>
                    <a:pt x="251" y="3684"/>
                  </a:cubicBezTo>
                  <a:lnTo>
                    <a:pt x="101" y="3710"/>
                  </a:lnTo>
                  <a:lnTo>
                    <a:pt x="101" y="3860"/>
                  </a:lnTo>
                  <a:cubicBezTo>
                    <a:pt x="1" y="7419"/>
                    <a:pt x="326" y="10978"/>
                    <a:pt x="652" y="14512"/>
                  </a:cubicBezTo>
                  <a:cubicBezTo>
                    <a:pt x="978" y="18045"/>
                    <a:pt x="1279" y="21579"/>
                    <a:pt x="1304" y="25138"/>
                  </a:cubicBezTo>
                  <a:cubicBezTo>
                    <a:pt x="1329" y="26893"/>
                    <a:pt x="1304" y="28672"/>
                    <a:pt x="1279" y="30451"/>
                  </a:cubicBezTo>
                  <a:cubicBezTo>
                    <a:pt x="1279" y="31329"/>
                    <a:pt x="1279" y="32231"/>
                    <a:pt x="1229" y="33108"/>
                  </a:cubicBezTo>
                  <a:cubicBezTo>
                    <a:pt x="1204" y="34010"/>
                    <a:pt x="1204" y="34913"/>
                    <a:pt x="1404" y="35790"/>
                  </a:cubicBezTo>
                  <a:cubicBezTo>
                    <a:pt x="1579" y="36667"/>
                    <a:pt x="2031" y="37544"/>
                    <a:pt x="2783" y="38096"/>
                  </a:cubicBezTo>
                  <a:cubicBezTo>
                    <a:pt x="3253" y="38452"/>
                    <a:pt x="3849" y="38631"/>
                    <a:pt x="4449" y="38631"/>
                  </a:cubicBezTo>
                  <a:cubicBezTo>
                    <a:pt x="4776" y="38631"/>
                    <a:pt x="5105" y="38578"/>
                    <a:pt x="5414" y="38472"/>
                  </a:cubicBezTo>
                  <a:cubicBezTo>
                    <a:pt x="6291" y="38146"/>
                    <a:pt x="6968" y="37419"/>
                    <a:pt x="7369" y="36617"/>
                  </a:cubicBezTo>
                  <a:cubicBezTo>
                    <a:pt x="7570" y="36216"/>
                    <a:pt x="7720" y="35790"/>
                    <a:pt x="7870" y="35364"/>
                  </a:cubicBezTo>
                  <a:lnTo>
                    <a:pt x="8046" y="34712"/>
                  </a:lnTo>
                  <a:lnTo>
                    <a:pt x="8096" y="34562"/>
                  </a:lnTo>
                  <a:lnTo>
                    <a:pt x="8121" y="34487"/>
                  </a:lnTo>
                  <a:cubicBezTo>
                    <a:pt x="8121" y="34462"/>
                    <a:pt x="8121" y="34462"/>
                    <a:pt x="8121" y="34462"/>
                  </a:cubicBezTo>
                  <a:cubicBezTo>
                    <a:pt x="8121" y="34462"/>
                    <a:pt x="8132" y="34450"/>
                    <a:pt x="8154" y="34450"/>
                  </a:cubicBezTo>
                  <a:cubicBezTo>
                    <a:pt x="8165" y="34450"/>
                    <a:pt x="8179" y="34453"/>
                    <a:pt x="8196" y="34462"/>
                  </a:cubicBezTo>
                  <a:lnTo>
                    <a:pt x="8246" y="34537"/>
                  </a:lnTo>
                  <a:lnTo>
                    <a:pt x="8346" y="34512"/>
                  </a:lnTo>
                  <a:cubicBezTo>
                    <a:pt x="8372" y="34487"/>
                    <a:pt x="8372" y="34487"/>
                    <a:pt x="8397" y="34487"/>
                  </a:cubicBezTo>
                  <a:lnTo>
                    <a:pt x="8547" y="34512"/>
                  </a:lnTo>
                  <a:lnTo>
                    <a:pt x="8798" y="34587"/>
                  </a:lnTo>
                  <a:lnTo>
                    <a:pt x="9349" y="34687"/>
                  </a:lnTo>
                  <a:lnTo>
                    <a:pt x="10477" y="34913"/>
                  </a:lnTo>
                  <a:lnTo>
                    <a:pt x="12682" y="35289"/>
                  </a:lnTo>
                  <a:lnTo>
                    <a:pt x="14913" y="35589"/>
                  </a:lnTo>
                  <a:lnTo>
                    <a:pt x="17169" y="35840"/>
                  </a:lnTo>
                  <a:cubicBezTo>
                    <a:pt x="20151" y="36116"/>
                    <a:pt x="23159" y="36266"/>
                    <a:pt x="26166" y="36316"/>
                  </a:cubicBezTo>
                  <a:cubicBezTo>
                    <a:pt x="27315" y="36335"/>
                    <a:pt x="28460" y="36344"/>
                    <a:pt x="29604" y="36344"/>
                  </a:cubicBezTo>
                  <a:cubicBezTo>
                    <a:pt x="31456" y="36344"/>
                    <a:pt x="33305" y="36322"/>
                    <a:pt x="35164" y="36291"/>
                  </a:cubicBezTo>
                  <a:lnTo>
                    <a:pt x="39650" y="36241"/>
                  </a:lnTo>
                  <a:lnTo>
                    <a:pt x="41906" y="36216"/>
                  </a:lnTo>
                  <a:cubicBezTo>
                    <a:pt x="42682" y="36216"/>
                    <a:pt x="43510" y="36191"/>
                    <a:pt x="44261" y="36166"/>
                  </a:cubicBezTo>
                  <a:cubicBezTo>
                    <a:pt x="44286" y="35765"/>
                    <a:pt x="44286" y="35339"/>
                    <a:pt x="44286" y="34938"/>
                  </a:cubicBezTo>
                  <a:lnTo>
                    <a:pt x="44236" y="33810"/>
                  </a:lnTo>
                  <a:lnTo>
                    <a:pt x="44161" y="31579"/>
                  </a:lnTo>
                  <a:cubicBezTo>
                    <a:pt x="44086" y="30076"/>
                    <a:pt x="44011" y="28597"/>
                    <a:pt x="43936" y="27093"/>
                  </a:cubicBezTo>
                  <a:cubicBezTo>
                    <a:pt x="43785" y="24111"/>
                    <a:pt x="43560" y="21128"/>
                    <a:pt x="43284" y="18171"/>
                  </a:cubicBezTo>
                  <a:cubicBezTo>
                    <a:pt x="42733" y="12206"/>
                    <a:pt x="41630" y="6341"/>
                    <a:pt x="41053" y="401"/>
                  </a:cubicBezTo>
                  <a:lnTo>
                    <a:pt x="4100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24"/>
            <p:cNvSpPr/>
            <p:nvPr/>
          </p:nvSpPr>
          <p:spPr>
            <a:xfrm>
              <a:off x="2402775" y="3617550"/>
              <a:ext cx="865425" cy="115450"/>
            </a:xfrm>
            <a:custGeom>
              <a:avLst/>
              <a:gdLst/>
              <a:ahLst/>
              <a:cxnLst/>
              <a:rect l="l" t="t" r="r" b="b"/>
              <a:pathLst>
                <a:path w="34617" h="4618" extrusionOk="0">
                  <a:moveTo>
                    <a:pt x="34249" y="0"/>
                  </a:moveTo>
                  <a:cubicBezTo>
                    <a:pt x="34235" y="0"/>
                    <a:pt x="34220" y="2"/>
                    <a:pt x="34205" y="4"/>
                  </a:cubicBezTo>
                  <a:cubicBezTo>
                    <a:pt x="28240" y="806"/>
                    <a:pt x="22275" y="1633"/>
                    <a:pt x="16285" y="2385"/>
                  </a:cubicBezTo>
                  <a:cubicBezTo>
                    <a:pt x="10897" y="3062"/>
                    <a:pt x="5458" y="3513"/>
                    <a:pt x="95" y="4415"/>
                  </a:cubicBezTo>
                  <a:cubicBezTo>
                    <a:pt x="0" y="4439"/>
                    <a:pt x="17" y="4618"/>
                    <a:pt x="103" y="4618"/>
                  </a:cubicBezTo>
                  <a:cubicBezTo>
                    <a:pt x="108" y="4618"/>
                    <a:pt x="114" y="4617"/>
                    <a:pt x="120" y="4616"/>
                  </a:cubicBezTo>
                  <a:cubicBezTo>
                    <a:pt x="11523" y="4089"/>
                    <a:pt x="23052" y="2159"/>
                    <a:pt x="34330" y="480"/>
                  </a:cubicBezTo>
                  <a:cubicBezTo>
                    <a:pt x="34616" y="433"/>
                    <a:pt x="34517" y="0"/>
                    <a:pt x="34249"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24"/>
            <p:cNvSpPr/>
            <p:nvPr/>
          </p:nvSpPr>
          <p:spPr>
            <a:xfrm>
              <a:off x="2447100" y="4330675"/>
              <a:ext cx="1019450" cy="130975"/>
            </a:xfrm>
            <a:custGeom>
              <a:avLst/>
              <a:gdLst/>
              <a:ahLst/>
              <a:cxnLst/>
              <a:rect l="l" t="t" r="r" b="b"/>
              <a:pathLst>
                <a:path w="40778" h="5239" extrusionOk="0">
                  <a:moveTo>
                    <a:pt x="3434" y="0"/>
                  </a:moveTo>
                  <a:cubicBezTo>
                    <a:pt x="3134" y="1529"/>
                    <a:pt x="2632" y="3509"/>
                    <a:pt x="1" y="4086"/>
                  </a:cubicBezTo>
                  <a:cubicBezTo>
                    <a:pt x="5916" y="4412"/>
                    <a:pt x="13209" y="5239"/>
                    <a:pt x="19149" y="5239"/>
                  </a:cubicBezTo>
                  <a:cubicBezTo>
                    <a:pt x="22432" y="5239"/>
                    <a:pt x="25690" y="5138"/>
                    <a:pt x="28973" y="4963"/>
                  </a:cubicBezTo>
                  <a:cubicBezTo>
                    <a:pt x="31931" y="4787"/>
                    <a:pt x="39374" y="4136"/>
                    <a:pt x="40728" y="1053"/>
                  </a:cubicBezTo>
                  <a:cubicBezTo>
                    <a:pt x="40728" y="1028"/>
                    <a:pt x="40753" y="1003"/>
                    <a:pt x="40778" y="978"/>
                  </a:cubicBezTo>
                  <a:cubicBezTo>
                    <a:pt x="35097" y="978"/>
                    <a:pt x="29179" y="1216"/>
                    <a:pt x="23445" y="1216"/>
                  </a:cubicBezTo>
                  <a:cubicBezTo>
                    <a:pt x="22728" y="1216"/>
                    <a:pt x="22014" y="1212"/>
                    <a:pt x="21304" y="1203"/>
                  </a:cubicBezTo>
                  <a:cubicBezTo>
                    <a:pt x="20561" y="1197"/>
                    <a:pt x="19846" y="1196"/>
                    <a:pt x="19147" y="1196"/>
                  </a:cubicBezTo>
                  <a:cubicBezTo>
                    <a:pt x="18790" y="1196"/>
                    <a:pt x="18438" y="1196"/>
                    <a:pt x="18088" y="1196"/>
                  </a:cubicBezTo>
                  <a:cubicBezTo>
                    <a:pt x="13767" y="1196"/>
                    <a:pt x="9865" y="1153"/>
                    <a:pt x="34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24"/>
            <p:cNvSpPr/>
            <p:nvPr/>
          </p:nvSpPr>
          <p:spPr>
            <a:xfrm>
              <a:off x="2442725" y="4326300"/>
              <a:ext cx="1028100" cy="138600"/>
            </a:xfrm>
            <a:custGeom>
              <a:avLst/>
              <a:gdLst/>
              <a:ahLst/>
              <a:cxnLst/>
              <a:rect l="l" t="t" r="r" b="b"/>
              <a:pathLst>
                <a:path w="41124" h="5544" extrusionOk="0">
                  <a:moveTo>
                    <a:pt x="3755" y="381"/>
                  </a:moveTo>
                  <a:cubicBezTo>
                    <a:pt x="6782" y="917"/>
                    <a:pt x="9832" y="1306"/>
                    <a:pt x="12883" y="1454"/>
                  </a:cubicBezTo>
                  <a:cubicBezTo>
                    <a:pt x="16016" y="1629"/>
                    <a:pt x="19123" y="1554"/>
                    <a:pt x="22256" y="1604"/>
                  </a:cubicBezTo>
                  <a:cubicBezTo>
                    <a:pt x="25364" y="1604"/>
                    <a:pt x="28497" y="1529"/>
                    <a:pt x="31605" y="1454"/>
                  </a:cubicBezTo>
                  <a:lnTo>
                    <a:pt x="36266" y="1353"/>
                  </a:lnTo>
                  <a:lnTo>
                    <a:pt x="38622" y="1328"/>
                  </a:lnTo>
                  <a:lnTo>
                    <a:pt x="39775" y="1303"/>
                  </a:lnTo>
                  <a:cubicBezTo>
                    <a:pt x="39824" y="1307"/>
                    <a:pt x="39872" y="1308"/>
                    <a:pt x="39919" y="1308"/>
                  </a:cubicBezTo>
                  <a:cubicBezTo>
                    <a:pt x="40187" y="1308"/>
                    <a:pt x="40435" y="1259"/>
                    <a:pt x="40724" y="1234"/>
                  </a:cubicBezTo>
                  <a:lnTo>
                    <a:pt x="40724" y="1234"/>
                  </a:lnTo>
                  <a:lnTo>
                    <a:pt x="40652" y="1353"/>
                  </a:lnTo>
                  <a:cubicBezTo>
                    <a:pt x="40602" y="1454"/>
                    <a:pt x="40527" y="1529"/>
                    <a:pt x="40477" y="1629"/>
                  </a:cubicBezTo>
                  <a:cubicBezTo>
                    <a:pt x="40352" y="1780"/>
                    <a:pt x="40226" y="1930"/>
                    <a:pt x="40076" y="2080"/>
                  </a:cubicBezTo>
                  <a:cubicBezTo>
                    <a:pt x="39775" y="2381"/>
                    <a:pt x="39424" y="2632"/>
                    <a:pt x="39048" y="2832"/>
                  </a:cubicBezTo>
                  <a:cubicBezTo>
                    <a:pt x="38321" y="3258"/>
                    <a:pt x="37494" y="3559"/>
                    <a:pt x="36667" y="3810"/>
                  </a:cubicBezTo>
                  <a:cubicBezTo>
                    <a:pt x="35013" y="4311"/>
                    <a:pt x="33284" y="4587"/>
                    <a:pt x="31554" y="4762"/>
                  </a:cubicBezTo>
                  <a:cubicBezTo>
                    <a:pt x="28096" y="5113"/>
                    <a:pt x="24587" y="5138"/>
                    <a:pt x="21103" y="5263"/>
                  </a:cubicBezTo>
                  <a:cubicBezTo>
                    <a:pt x="20464" y="5286"/>
                    <a:pt x="19824" y="5297"/>
                    <a:pt x="19183" y="5297"/>
                  </a:cubicBezTo>
                  <a:cubicBezTo>
                    <a:pt x="16333" y="5297"/>
                    <a:pt x="13476" y="5092"/>
                    <a:pt x="10652" y="4887"/>
                  </a:cubicBezTo>
                  <a:cubicBezTo>
                    <a:pt x="7482" y="4636"/>
                    <a:pt x="4311" y="4344"/>
                    <a:pt x="1122" y="4142"/>
                  </a:cubicBezTo>
                  <a:lnTo>
                    <a:pt x="1122" y="4142"/>
                  </a:lnTo>
                  <a:cubicBezTo>
                    <a:pt x="1284" y="4075"/>
                    <a:pt x="1444" y="3999"/>
                    <a:pt x="1604" y="3910"/>
                  </a:cubicBezTo>
                  <a:cubicBezTo>
                    <a:pt x="2030" y="3659"/>
                    <a:pt x="2431" y="3333"/>
                    <a:pt x="2732" y="2932"/>
                  </a:cubicBezTo>
                  <a:cubicBezTo>
                    <a:pt x="3324" y="2175"/>
                    <a:pt x="3580" y="1261"/>
                    <a:pt x="3755" y="381"/>
                  </a:cubicBezTo>
                  <a:close/>
                  <a:moveTo>
                    <a:pt x="3660" y="0"/>
                  </a:moveTo>
                  <a:cubicBezTo>
                    <a:pt x="3559" y="0"/>
                    <a:pt x="3459" y="50"/>
                    <a:pt x="3434" y="150"/>
                  </a:cubicBezTo>
                  <a:cubicBezTo>
                    <a:pt x="3259" y="1078"/>
                    <a:pt x="3008" y="2005"/>
                    <a:pt x="2457" y="2732"/>
                  </a:cubicBezTo>
                  <a:cubicBezTo>
                    <a:pt x="2181" y="3083"/>
                    <a:pt x="1830" y="3384"/>
                    <a:pt x="1429" y="3609"/>
                  </a:cubicBezTo>
                  <a:cubicBezTo>
                    <a:pt x="1028" y="3835"/>
                    <a:pt x="577" y="3985"/>
                    <a:pt x="126" y="4085"/>
                  </a:cubicBezTo>
                  <a:cubicBezTo>
                    <a:pt x="51" y="4110"/>
                    <a:pt x="0" y="4160"/>
                    <a:pt x="0" y="4261"/>
                  </a:cubicBezTo>
                  <a:cubicBezTo>
                    <a:pt x="0" y="4336"/>
                    <a:pt x="76" y="4436"/>
                    <a:pt x="176" y="4436"/>
                  </a:cubicBezTo>
                  <a:cubicBezTo>
                    <a:pt x="3660" y="4612"/>
                    <a:pt x="7118" y="4937"/>
                    <a:pt x="10627" y="5163"/>
                  </a:cubicBezTo>
                  <a:cubicBezTo>
                    <a:pt x="12356" y="5288"/>
                    <a:pt x="14111" y="5389"/>
                    <a:pt x="15865" y="5464"/>
                  </a:cubicBezTo>
                  <a:cubicBezTo>
                    <a:pt x="17594" y="5539"/>
                    <a:pt x="19349" y="5514"/>
                    <a:pt x="21103" y="5539"/>
                  </a:cubicBezTo>
                  <a:cubicBezTo>
                    <a:pt x="21343" y="5542"/>
                    <a:pt x="21583" y="5544"/>
                    <a:pt x="21823" y="5544"/>
                  </a:cubicBezTo>
                  <a:cubicBezTo>
                    <a:pt x="23337" y="5544"/>
                    <a:pt x="24848" y="5482"/>
                    <a:pt x="26341" y="5439"/>
                  </a:cubicBezTo>
                  <a:cubicBezTo>
                    <a:pt x="28096" y="5363"/>
                    <a:pt x="29850" y="5313"/>
                    <a:pt x="31605" y="5113"/>
                  </a:cubicBezTo>
                  <a:cubicBezTo>
                    <a:pt x="33334" y="4937"/>
                    <a:pt x="35088" y="4662"/>
                    <a:pt x="36768" y="4160"/>
                  </a:cubicBezTo>
                  <a:cubicBezTo>
                    <a:pt x="37620" y="3885"/>
                    <a:pt x="38447" y="3584"/>
                    <a:pt x="39224" y="3133"/>
                  </a:cubicBezTo>
                  <a:cubicBezTo>
                    <a:pt x="39600" y="2907"/>
                    <a:pt x="39976" y="2632"/>
                    <a:pt x="40301" y="2331"/>
                  </a:cubicBezTo>
                  <a:cubicBezTo>
                    <a:pt x="40477" y="2155"/>
                    <a:pt x="40627" y="2005"/>
                    <a:pt x="40753" y="1805"/>
                  </a:cubicBezTo>
                  <a:cubicBezTo>
                    <a:pt x="40803" y="1704"/>
                    <a:pt x="40878" y="1629"/>
                    <a:pt x="40928" y="1504"/>
                  </a:cubicBezTo>
                  <a:lnTo>
                    <a:pt x="41003" y="1353"/>
                  </a:lnTo>
                  <a:lnTo>
                    <a:pt x="41053" y="1278"/>
                  </a:lnTo>
                  <a:lnTo>
                    <a:pt x="41078" y="1254"/>
                  </a:lnTo>
                  <a:lnTo>
                    <a:pt x="41078" y="1254"/>
                  </a:lnTo>
                  <a:cubicBezTo>
                    <a:pt x="41069" y="1262"/>
                    <a:pt x="41065" y="1266"/>
                    <a:pt x="41064" y="1266"/>
                  </a:cubicBezTo>
                  <a:cubicBezTo>
                    <a:pt x="41060" y="1266"/>
                    <a:pt x="41124" y="1180"/>
                    <a:pt x="41103" y="1078"/>
                  </a:cubicBezTo>
                  <a:cubicBezTo>
                    <a:pt x="41016" y="1067"/>
                    <a:pt x="40925" y="1056"/>
                    <a:pt x="40831" y="1045"/>
                  </a:cubicBezTo>
                  <a:lnTo>
                    <a:pt x="40831" y="1045"/>
                  </a:lnTo>
                  <a:cubicBezTo>
                    <a:pt x="40830" y="1047"/>
                    <a:pt x="40829" y="1050"/>
                    <a:pt x="40828" y="1053"/>
                  </a:cubicBezTo>
                  <a:lnTo>
                    <a:pt x="40818" y="1053"/>
                  </a:lnTo>
                  <a:cubicBezTo>
                    <a:pt x="40820" y="1049"/>
                    <a:pt x="40822" y="1047"/>
                    <a:pt x="40824" y="1045"/>
                  </a:cubicBezTo>
                  <a:lnTo>
                    <a:pt x="40824" y="1045"/>
                  </a:lnTo>
                  <a:cubicBezTo>
                    <a:pt x="40826" y="1045"/>
                    <a:pt x="40829" y="1045"/>
                    <a:pt x="40831" y="1045"/>
                  </a:cubicBezTo>
                  <a:lnTo>
                    <a:pt x="40831" y="1045"/>
                  </a:lnTo>
                  <a:cubicBezTo>
                    <a:pt x="40832" y="1041"/>
                    <a:pt x="40832" y="1039"/>
                    <a:pt x="40831" y="1039"/>
                  </a:cubicBezTo>
                  <a:lnTo>
                    <a:pt x="40831" y="1039"/>
                  </a:lnTo>
                  <a:cubicBezTo>
                    <a:pt x="40829" y="1039"/>
                    <a:pt x="40827" y="1041"/>
                    <a:pt x="40824" y="1045"/>
                  </a:cubicBezTo>
                  <a:lnTo>
                    <a:pt x="40824" y="1045"/>
                  </a:lnTo>
                  <a:cubicBezTo>
                    <a:pt x="40490" y="1008"/>
                    <a:pt x="40125" y="977"/>
                    <a:pt x="39775" y="977"/>
                  </a:cubicBezTo>
                  <a:lnTo>
                    <a:pt x="38597" y="1003"/>
                  </a:lnTo>
                  <a:lnTo>
                    <a:pt x="36266" y="1028"/>
                  </a:lnTo>
                  <a:lnTo>
                    <a:pt x="31605" y="1103"/>
                  </a:lnTo>
                  <a:cubicBezTo>
                    <a:pt x="29047" y="1144"/>
                    <a:pt x="26505" y="1185"/>
                    <a:pt x="23967" y="1185"/>
                  </a:cubicBezTo>
                  <a:cubicBezTo>
                    <a:pt x="23397" y="1185"/>
                    <a:pt x="22826" y="1183"/>
                    <a:pt x="22256" y="1178"/>
                  </a:cubicBezTo>
                  <a:cubicBezTo>
                    <a:pt x="21710" y="1174"/>
                    <a:pt x="21164" y="1172"/>
                    <a:pt x="20619" y="1172"/>
                  </a:cubicBezTo>
                  <a:cubicBezTo>
                    <a:pt x="19786" y="1172"/>
                    <a:pt x="18955" y="1175"/>
                    <a:pt x="18125" y="1175"/>
                  </a:cubicBezTo>
                  <a:cubicBezTo>
                    <a:pt x="16383" y="1175"/>
                    <a:pt x="14645" y="1162"/>
                    <a:pt x="12908" y="1078"/>
                  </a:cubicBezTo>
                  <a:cubicBezTo>
                    <a:pt x="9800" y="927"/>
                    <a:pt x="6717" y="551"/>
                    <a:pt x="36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7" name="Google Shape;1197;p24"/>
          <p:cNvGrpSpPr/>
          <p:nvPr/>
        </p:nvGrpSpPr>
        <p:grpSpPr>
          <a:xfrm flipH="1">
            <a:off x="1953644" y="2627650"/>
            <a:ext cx="5264531" cy="176025"/>
            <a:chOff x="4345425" y="2175475"/>
            <a:chExt cx="800750" cy="176025"/>
          </a:xfrm>
        </p:grpSpPr>
        <p:sp>
          <p:nvSpPr>
            <p:cNvPr id="1198" name="Google Shape;1198;p2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2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0" name="Google Shape;1200;p24"/>
          <p:cNvGrpSpPr/>
          <p:nvPr/>
        </p:nvGrpSpPr>
        <p:grpSpPr>
          <a:xfrm rot="-1220272">
            <a:off x="1050380" y="3614997"/>
            <a:ext cx="427145" cy="632034"/>
            <a:chOff x="2320725" y="552300"/>
            <a:chExt cx="596450" cy="882550"/>
          </a:xfrm>
        </p:grpSpPr>
        <p:sp>
          <p:nvSpPr>
            <p:cNvPr id="1201" name="Google Shape;1201;p24"/>
            <p:cNvSpPr/>
            <p:nvPr/>
          </p:nvSpPr>
          <p:spPr>
            <a:xfrm>
              <a:off x="2745500" y="900325"/>
              <a:ext cx="30975" cy="188925"/>
            </a:xfrm>
            <a:custGeom>
              <a:avLst/>
              <a:gdLst/>
              <a:ahLst/>
              <a:cxnLst/>
              <a:rect l="l" t="t" r="r" b="b"/>
              <a:pathLst>
                <a:path w="1239" h="7557" extrusionOk="0">
                  <a:moveTo>
                    <a:pt x="777" y="1"/>
                  </a:moveTo>
                  <a:cubicBezTo>
                    <a:pt x="588" y="1"/>
                    <a:pt x="485" y="189"/>
                    <a:pt x="440" y="550"/>
                  </a:cubicBezTo>
                  <a:cubicBezTo>
                    <a:pt x="408" y="926"/>
                    <a:pt x="393" y="1177"/>
                    <a:pt x="377" y="1303"/>
                  </a:cubicBezTo>
                  <a:lnTo>
                    <a:pt x="1" y="4547"/>
                  </a:lnTo>
                  <a:cubicBezTo>
                    <a:pt x="32" y="5394"/>
                    <a:pt x="48" y="5879"/>
                    <a:pt x="63" y="6052"/>
                  </a:cubicBezTo>
                  <a:cubicBezTo>
                    <a:pt x="95" y="6616"/>
                    <a:pt x="251" y="7086"/>
                    <a:pt x="534" y="7463"/>
                  </a:cubicBezTo>
                  <a:cubicBezTo>
                    <a:pt x="612" y="7463"/>
                    <a:pt x="675" y="7510"/>
                    <a:pt x="753" y="7557"/>
                  </a:cubicBezTo>
                  <a:lnTo>
                    <a:pt x="878" y="7416"/>
                  </a:lnTo>
                  <a:lnTo>
                    <a:pt x="878" y="6961"/>
                  </a:lnTo>
                  <a:cubicBezTo>
                    <a:pt x="847" y="6914"/>
                    <a:pt x="831" y="6867"/>
                    <a:pt x="831" y="6836"/>
                  </a:cubicBezTo>
                  <a:cubicBezTo>
                    <a:pt x="831" y="6836"/>
                    <a:pt x="831" y="6820"/>
                    <a:pt x="831" y="6804"/>
                  </a:cubicBezTo>
                  <a:cubicBezTo>
                    <a:pt x="831" y="6679"/>
                    <a:pt x="816" y="6334"/>
                    <a:pt x="769" y="5770"/>
                  </a:cubicBezTo>
                  <a:cubicBezTo>
                    <a:pt x="753" y="5331"/>
                    <a:pt x="737" y="5002"/>
                    <a:pt x="722" y="4751"/>
                  </a:cubicBezTo>
                  <a:lnTo>
                    <a:pt x="1239" y="832"/>
                  </a:lnTo>
                  <a:cubicBezTo>
                    <a:pt x="1145" y="488"/>
                    <a:pt x="1082" y="252"/>
                    <a:pt x="1020" y="111"/>
                  </a:cubicBezTo>
                  <a:cubicBezTo>
                    <a:pt x="941" y="33"/>
                    <a:pt x="878" y="2"/>
                    <a:pt x="800" y="2"/>
                  </a:cubicBezTo>
                  <a:cubicBezTo>
                    <a:pt x="792" y="1"/>
                    <a:pt x="785" y="1"/>
                    <a:pt x="7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24"/>
            <p:cNvSpPr/>
            <p:nvPr/>
          </p:nvSpPr>
          <p:spPr>
            <a:xfrm>
              <a:off x="2531150" y="912900"/>
              <a:ext cx="136400" cy="211225"/>
            </a:xfrm>
            <a:custGeom>
              <a:avLst/>
              <a:gdLst/>
              <a:ahLst/>
              <a:cxnLst/>
              <a:rect l="l" t="t" r="r" b="b"/>
              <a:pathLst>
                <a:path w="5456" h="8449" extrusionOk="0">
                  <a:moveTo>
                    <a:pt x="3841" y="0"/>
                  </a:moveTo>
                  <a:cubicBezTo>
                    <a:pt x="3496" y="0"/>
                    <a:pt x="3057" y="94"/>
                    <a:pt x="2556" y="298"/>
                  </a:cubicBezTo>
                  <a:lnTo>
                    <a:pt x="1255" y="815"/>
                  </a:lnTo>
                  <a:cubicBezTo>
                    <a:pt x="926" y="1003"/>
                    <a:pt x="675" y="1176"/>
                    <a:pt x="518" y="1301"/>
                  </a:cubicBezTo>
                  <a:cubicBezTo>
                    <a:pt x="346" y="1380"/>
                    <a:pt x="236" y="1442"/>
                    <a:pt x="189" y="1474"/>
                  </a:cubicBezTo>
                  <a:cubicBezTo>
                    <a:pt x="64" y="1552"/>
                    <a:pt x="1" y="1646"/>
                    <a:pt x="1" y="1787"/>
                  </a:cubicBezTo>
                  <a:cubicBezTo>
                    <a:pt x="1" y="1865"/>
                    <a:pt x="48" y="1975"/>
                    <a:pt x="158" y="2101"/>
                  </a:cubicBezTo>
                  <a:cubicBezTo>
                    <a:pt x="267" y="2242"/>
                    <a:pt x="346" y="2304"/>
                    <a:pt x="424" y="2304"/>
                  </a:cubicBezTo>
                  <a:cubicBezTo>
                    <a:pt x="440" y="2304"/>
                    <a:pt x="471" y="2304"/>
                    <a:pt x="471" y="2289"/>
                  </a:cubicBezTo>
                  <a:cubicBezTo>
                    <a:pt x="738" y="2132"/>
                    <a:pt x="926" y="2022"/>
                    <a:pt x="1020" y="1975"/>
                  </a:cubicBezTo>
                  <a:cubicBezTo>
                    <a:pt x="1412" y="1724"/>
                    <a:pt x="1647" y="1583"/>
                    <a:pt x="1709" y="1552"/>
                  </a:cubicBezTo>
                  <a:cubicBezTo>
                    <a:pt x="2869" y="1082"/>
                    <a:pt x="3606" y="862"/>
                    <a:pt x="3888" y="862"/>
                  </a:cubicBezTo>
                  <a:cubicBezTo>
                    <a:pt x="4013" y="862"/>
                    <a:pt x="4123" y="909"/>
                    <a:pt x="4217" y="988"/>
                  </a:cubicBezTo>
                  <a:cubicBezTo>
                    <a:pt x="4311" y="1082"/>
                    <a:pt x="4358" y="1191"/>
                    <a:pt x="4358" y="1333"/>
                  </a:cubicBezTo>
                  <a:cubicBezTo>
                    <a:pt x="4358" y="1615"/>
                    <a:pt x="4233" y="2069"/>
                    <a:pt x="3998" y="2696"/>
                  </a:cubicBezTo>
                  <a:cubicBezTo>
                    <a:pt x="3606" y="3386"/>
                    <a:pt x="3277" y="3919"/>
                    <a:pt x="2995" y="4279"/>
                  </a:cubicBezTo>
                  <a:cubicBezTo>
                    <a:pt x="2916" y="4342"/>
                    <a:pt x="2854" y="4405"/>
                    <a:pt x="2791" y="4436"/>
                  </a:cubicBezTo>
                  <a:lnTo>
                    <a:pt x="2430" y="4985"/>
                  </a:lnTo>
                  <a:cubicBezTo>
                    <a:pt x="2007" y="5486"/>
                    <a:pt x="1725" y="5831"/>
                    <a:pt x="1584" y="6003"/>
                  </a:cubicBezTo>
                  <a:cubicBezTo>
                    <a:pt x="1223" y="6427"/>
                    <a:pt x="706" y="6960"/>
                    <a:pt x="48" y="7602"/>
                  </a:cubicBezTo>
                  <a:cubicBezTo>
                    <a:pt x="32" y="7618"/>
                    <a:pt x="32" y="7665"/>
                    <a:pt x="32" y="7696"/>
                  </a:cubicBezTo>
                  <a:lnTo>
                    <a:pt x="64" y="7869"/>
                  </a:lnTo>
                  <a:cubicBezTo>
                    <a:pt x="79" y="7947"/>
                    <a:pt x="95" y="7994"/>
                    <a:pt x="95" y="8025"/>
                  </a:cubicBezTo>
                  <a:cubicBezTo>
                    <a:pt x="95" y="8041"/>
                    <a:pt x="95" y="8057"/>
                    <a:pt x="79" y="8072"/>
                  </a:cubicBezTo>
                  <a:cubicBezTo>
                    <a:pt x="189" y="8182"/>
                    <a:pt x="236" y="8261"/>
                    <a:pt x="236" y="8339"/>
                  </a:cubicBezTo>
                  <a:cubicBezTo>
                    <a:pt x="314" y="8402"/>
                    <a:pt x="408" y="8449"/>
                    <a:pt x="487" y="8449"/>
                  </a:cubicBezTo>
                  <a:lnTo>
                    <a:pt x="785" y="8417"/>
                  </a:lnTo>
                  <a:cubicBezTo>
                    <a:pt x="988" y="8386"/>
                    <a:pt x="1114" y="8386"/>
                    <a:pt x="1145" y="8386"/>
                  </a:cubicBezTo>
                  <a:cubicBezTo>
                    <a:pt x="1584" y="8386"/>
                    <a:pt x="2054" y="8339"/>
                    <a:pt x="2571" y="8245"/>
                  </a:cubicBezTo>
                  <a:cubicBezTo>
                    <a:pt x="2963" y="8167"/>
                    <a:pt x="3198" y="8104"/>
                    <a:pt x="3277" y="8088"/>
                  </a:cubicBezTo>
                  <a:cubicBezTo>
                    <a:pt x="3575" y="7931"/>
                    <a:pt x="4076" y="7837"/>
                    <a:pt x="4813" y="7775"/>
                  </a:cubicBezTo>
                  <a:cubicBezTo>
                    <a:pt x="4750" y="7775"/>
                    <a:pt x="4719" y="7775"/>
                    <a:pt x="4687" y="7759"/>
                  </a:cubicBezTo>
                  <a:lnTo>
                    <a:pt x="5126" y="7634"/>
                  </a:lnTo>
                  <a:cubicBezTo>
                    <a:pt x="5346" y="7571"/>
                    <a:pt x="5456" y="7461"/>
                    <a:pt x="5456" y="7273"/>
                  </a:cubicBezTo>
                  <a:cubicBezTo>
                    <a:pt x="5456" y="7242"/>
                    <a:pt x="5440" y="7210"/>
                    <a:pt x="5377" y="7163"/>
                  </a:cubicBezTo>
                  <a:cubicBezTo>
                    <a:pt x="5346" y="7163"/>
                    <a:pt x="5267" y="7148"/>
                    <a:pt x="5158" y="7116"/>
                  </a:cubicBezTo>
                  <a:lnTo>
                    <a:pt x="4985" y="7069"/>
                  </a:lnTo>
                  <a:cubicBezTo>
                    <a:pt x="4123" y="7069"/>
                    <a:pt x="3308" y="7132"/>
                    <a:pt x="2540" y="7273"/>
                  </a:cubicBezTo>
                  <a:cubicBezTo>
                    <a:pt x="2430" y="7289"/>
                    <a:pt x="2274" y="7336"/>
                    <a:pt x="2070" y="7414"/>
                  </a:cubicBezTo>
                  <a:cubicBezTo>
                    <a:pt x="1913" y="7461"/>
                    <a:pt x="1803" y="7508"/>
                    <a:pt x="1741" y="7508"/>
                  </a:cubicBezTo>
                  <a:cubicBezTo>
                    <a:pt x="1615" y="7508"/>
                    <a:pt x="1506" y="7477"/>
                    <a:pt x="1427" y="7383"/>
                  </a:cubicBezTo>
                  <a:cubicBezTo>
                    <a:pt x="1506" y="7304"/>
                    <a:pt x="1553" y="7257"/>
                    <a:pt x="1584" y="7242"/>
                  </a:cubicBezTo>
                  <a:cubicBezTo>
                    <a:pt x="1600" y="7148"/>
                    <a:pt x="1600" y="7085"/>
                    <a:pt x="1600" y="7038"/>
                  </a:cubicBezTo>
                  <a:cubicBezTo>
                    <a:pt x="2697" y="5737"/>
                    <a:pt x="3261" y="5063"/>
                    <a:pt x="3324" y="4985"/>
                  </a:cubicBezTo>
                  <a:cubicBezTo>
                    <a:pt x="3700" y="4514"/>
                    <a:pt x="3982" y="4107"/>
                    <a:pt x="4186" y="3762"/>
                  </a:cubicBezTo>
                  <a:cubicBezTo>
                    <a:pt x="4249" y="3621"/>
                    <a:pt x="4296" y="3496"/>
                    <a:pt x="4327" y="3417"/>
                  </a:cubicBezTo>
                  <a:cubicBezTo>
                    <a:pt x="4499" y="3198"/>
                    <a:pt x="4656" y="2884"/>
                    <a:pt x="4813" y="2492"/>
                  </a:cubicBezTo>
                  <a:cubicBezTo>
                    <a:pt x="4954" y="2085"/>
                    <a:pt x="5032" y="1740"/>
                    <a:pt x="5032" y="1458"/>
                  </a:cubicBezTo>
                  <a:cubicBezTo>
                    <a:pt x="5032" y="1348"/>
                    <a:pt x="5001" y="1270"/>
                    <a:pt x="4954" y="1223"/>
                  </a:cubicBezTo>
                  <a:cubicBezTo>
                    <a:pt x="4970" y="1160"/>
                    <a:pt x="4985" y="1113"/>
                    <a:pt x="5017" y="1082"/>
                  </a:cubicBezTo>
                  <a:cubicBezTo>
                    <a:pt x="4970" y="643"/>
                    <a:pt x="4687" y="298"/>
                    <a:pt x="4155" y="16"/>
                  </a:cubicBezTo>
                  <a:cubicBezTo>
                    <a:pt x="4139" y="16"/>
                    <a:pt x="4029" y="0"/>
                    <a:pt x="38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24"/>
            <p:cNvSpPr/>
            <p:nvPr/>
          </p:nvSpPr>
          <p:spPr>
            <a:xfrm>
              <a:off x="2335625" y="892900"/>
              <a:ext cx="141100" cy="9425"/>
            </a:xfrm>
            <a:custGeom>
              <a:avLst/>
              <a:gdLst/>
              <a:ahLst/>
              <a:cxnLst/>
              <a:rect l="l" t="t" r="r" b="b"/>
              <a:pathLst>
                <a:path w="5644" h="377" extrusionOk="0">
                  <a:moveTo>
                    <a:pt x="0" y="377"/>
                  </a:moveTo>
                  <a:cubicBezTo>
                    <a:pt x="1881" y="252"/>
                    <a:pt x="3762" y="126"/>
                    <a:pt x="5643" y="1"/>
                  </a:cubicBezTo>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24"/>
            <p:cNvSpPr/>
            <p:nvPr/>
          </p:nvSpPr>
          <p:spPr>
            <a:xfrm>
              <a:off x="2415175" y="1131550"/>
              <a:ext cx="502000" cy="66250"/>
            </a:xfrm>
            <a:custGeom>
              <a:avLst/>
              <a:gdLst/>
              <a:ahLst/>
              <a:cxnLst/>
              <a:rect l="l" t="t" r="r" b="b"/>
              <a:pathLst>
                <a:path w="20080" h="2650" extrusionOk="0">
                  <a:moveTo>
                    <a:pt x="19954" y="0"/>
                  </a:moveTo>
                  <a:lnTo>
                    <a:pt x="19954" y="0"/>
                  </a:lnTo>
                  <a:cubicBezTo>
                    <a:pt x="13261" y="533"/>
                    <a:pt x="6599" y="1411"/>
                    <a:pt x="0" y="2649"/>
                  </a:cubicBezTo>
                  <a:lnTo>
                    <a:pt x="20079" y="565"/>
                  </a:lnTo>
                  <a:cubicBezTo>
                    <a:pt x="19954" y="408"/>
                    <a:pt x="19922" y="204"/>
                    <a:pt x="19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24"/>
            <p:cNvSpPr/>
            <p:nvPr/>
          </p:nvSpPr>
          <p:spPr>
            <a:xfrm>
              <a:off x="2320725" y="881925"/>
              <a:ext cx="152475" cy="26300"/>
            </a:xfrm>
            <a:custGeom>
              <a:avLst/>
              <a:gdLst/>
              <a:ahLst/>
              <a:cxnLst/>
              <a:rect l="l" t="t" r="r" b="b"/>
              <a:pathLst>
                <a:path w="6099" h="1052" extrusionOk="0">
                  <a:moveTo>
                    <a:pt x="4874" y="1"/>
                  </a:moveTo>
                  <a:cubicBezTo>
                    <a:pt x="4461" y="1"/>
                    <a:pt x="4035" y="63"/>
                    <a:pt x="3622" y="79"/>
                  </a:cubicBezTo>
                  <a:cubicBezTo>
                    <a:pt x="2587" y="126"/>
                    <a:pt x="1553" y="189"/>
                    <a:pt x="534" y="236"/>
                  </a:cubicBezTo>
                  <a:cubicBezTo>
                    <a:pt x="6" y="252"/>
                    <a:pt x="1" y="1051"/>
                    <a:pt x="503" y="1051"/>
                  </a:cubicBezTo>
                  <a:cubicBezTo>
                    <a:pt x="508" y="1051"/>
                    <a:pt x="513" y="1051"/>
                    <a:pt x="518" y="1051"/>
                  </a:cubicBezTo>
                  <a:cubicBezTo>
                    <a:pt x="1553" y="1004"/>
                    <a:pt x="2587" y="973"/>
                    <a:pt x="3622" y="926"/>
                  </a:cubicBezTo>
                  <a:cubicBezTo>
                    <a:pt x="3722" y="922"/>
                    <a:pt x="3824" y="920"/>
                    <a:pt x="3928" y="920"/>
                  </a:cubicBezTo>
                  <a:cubicBezTo>
                    <a:pt x="4076" y="920"/>
                    <a:pt x="4226" y="923"/>
                    <a:pt x="4376" y="923"/>
                  </a:cubicBezTo>
                  <a:cubicBezTo>
                    <a:pt x="4941" y="923"/>
                    <a:pt x="5509" y="889"/>
                    <a:pt x="5973" y="565"/>
                  </a:cubicBezTo>
                  <a:cubicBezTo>
                    <a:pt x="6082" y="487"/>
                    <a:pt x="6098" y="330"/>
                    <a:pt x="5973" y="252"/>
                  </a:cubicBezTo>
                  <a:cubicBezTo>
                    <a:pt x="5632" y="55"/>
                    <a:pt x="5259" y="1"/>
                    <a:pt x="48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24"/>
            <p:cNvSpPr/>
            <p:nvPr/>
          </p:nvSpPr>
          <p:spPr>
            <a:xfrm>
              <a:off x="2495325" y="572200"/>
              <a:ext cx="139700" cy="211600"/>
            </a:xfrm>
            <a:custGeom>
              <a:avLst/>
              <a:gdLst/>
              <a:ahLst/>
              <a:cxnLst/>
              <a:rect l="l" t="t" r="r" b="b"/>
              <a:pathLst>
                <a:path w="5588" h="8464" extrusionOk="0">
                  <a:moveTo>
                    <a:pt x="3411" y="0"/>
                  </a:moveTo>
                  <a:cubicBezTo>
                    <a:pt x="3313" y="0"/>
                    <a:pt x="3221" y="44"/>
                    <a:pt x="3174" y="148"/>
                  </a:cubicBezTo>
                  <a:cubicBezTo>
                    <a:pt x="2077" y="2468"/>
                    <a:pt x="1105" y="4866"/>
                    <a:pt x="102" y="7217"/>
                  </a:cubicBezTo>
                  <a:cubicBezTo>
                    <a:pt x="0" y="7458"/>
                    <a:pt x="165" y="7760"/>
                    <a:pt x="405" y="7760"/>
                  </a:cubicBezTo>
                  <a:cubicBezTo>
                    <a:pt x="462" y="7760"/>
                    <a:pt x="524" y="7743"/>
                    <a:pt x="587" y="7703"/>
                  </a:cubicBezTo>
                  <a:cubicBezTo>
                    <a:pt x="1779" y="6951"/>
                    <a:pt x="3048" y="6418"/>
                    <a:pt x="4396" y="6089"/>
                  </a:cubicBezTo>
                  <a:lnTo>
                    <a:pt x="4396" y="6089"/>
                  </a:lnTo>
                  <a:cubicBezTo>
                    <a:pt x="4365" y="6747"/>
                    <a:pt x="4334" y="7405"/>
                    <a:pt x="4255" y="8048"/>
                  </a:cubicBezTo>
                  <a:cubicBezTo>
                    <a:pt x="4229" y="8313"/>
                    <a:pt x="4470" y="8463"/>
                    <a:pt x="4701" y="8463"/>
                  </a:cubicBezTo>
                  <a:cubicBezTo>
                    <a:pt x="4880" y="8463"/>
                    <a:pt x="5052" y="8372"/>
                    <a:pt x="5086" y="8174"/>
                  </a:cubicBezTo>
                  <a:cubicBezTo>
                    <a:pt x="5368" y="6543"/>
                    <a:pt x="5588" y="4615"/>
                    <a:pt x="5243" y="2985"/>
                  </a:cubicBezTo>
                  <a:cubicBezTo>
                    <a:pt x="5211" y="2858"/>
                    <a:pt x="5086" y="2791"/>
                    <a:pt x="4963" y="2791"/>
                  </a:cubicBezTo>
                  <a:cubicBezTo>
                    <a:pt x="4843" y="2791"/>
                    <a:pt x="4725" y="2854"/>
                    <a:pt x="4694" y="2985"/>
                  </a:cubicBezTo>
                  <a:cubicBezTo>
                    <a:pt x="4569" y="3722"/>
                    <a:pt x="4506" y="4490"/>
                    <a:pt x="4459" y="5258"/>
                  </a:cubicBezTo>
                  <a:cubicBezTo>
                    <a:pt x="3283" y="5540"/>
                    <a:pt x="2202" y="5948"/>
                    <a:pt x="1167" y="6512"/>
                  </a:cubicBezTo>
                  <a:cubicBezTo>
                    <a:pt x="2045" y="4490"/>
                    <a:pt x="2939" y="2452"/>
                    <a:pt x="3738" y="383"/>
                  </a:cubicBezTo>
                  <a:cubicBezTo>
                    <a:pt x="3822" y="174"/>
                    <a:pt x="3606" y="0"/>
                    <a:pt x="34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24"/>
            <p:cNvSpPr/>
            <p:nvPr/>
          </p:nvSpPr>
          <p:spPr>
            <a:xfrm>
              <a:off x="2674750" y="552300"/>
              <a:ext cx="109575" cy="207300"/>
            </a:xfrm>
            <a:custGeom>
              <a:avLst/>
              <a:gdLst/>
              <a:ahLst/>
              <a:cxnLst/>
              <a:rect l="l" t="t" r="r" b="b"/>
              <a:pathLst>
                <a:path w="4383" h="8292" extrusionOk="0">
                  <a:moveTo>
                    <a:pt x="1242" y="1"/>
                  </a:moveTo>
                  <a:cubicBezTo>
                    <a:pt x="1148" y="1"/>
                    <a:pt x="1049" y="52"/>
                    <a:pt x="1012" y="161"/>
                  </a:cubicBezTo>
                  <a:cubicBezTo>
                    <a:pt x="386" y="1994"/>
                    <a:pt x="197" y="4048"/>
                    <a:pt x="25" y="5991"/>
                  </a:cubicBezTo>
                  <a:cubicBezTo>
                    <a:pt x="1" y="6220"/>
                    <a:pt x="217" y="6384"/>
                    <a:pt x="432" y="6384"/>
                  </a:cubicBezTo>
                  <a:cubicBezTo>
                    <a:pt x="497" y="6384"/>
                    <a:pt x="562" y="6369"/>
                    <a:pt x="621" y="6336"/>
                  </a:cubicBezTo>
                  <a:cubicBezTo>
                    <a:pt x="1436" y="5835"/>
                    <a:pt x="2235" y="5600"/>
                    <a:pt x="3129" y="5411"/>
                  </a:cubicBezTo>
                  <a:lnTo>
                    <a:pt x="3129" y="5411"/>
                  </a:lnTo>
                  <a:cubicBezTo>
                    <a:pt x="3129" y="6227"/>
                    <a:pt x="3144" y="7026"/>
                    <a:pt x="3113" y="7810"/>
                  </a:cubicBezTo>
                  <a:cubicBezTo>
                    <a:pt x="3105" y="8131"/>
                    <a:pt x="3352" y="8292"/>
                    <a:pt x="3605" y="8292"/>
                  </a:cubicBezTo>
                  <a:cubicBezTo>
                    <a:pt x="3857" y="8292"/>
                    <a:pt x="4116" y="8131"/>
                    <a:pt x="4132" y="7810"/>
                  </a:cubicBezTo>
                  <a:cubicBezTo>
                    <a:pt x="4241" y="5678"/>
                    <a:pt x="4382" y="3295"/>
                    <a:pt x="3787" y="1226"/>
                  </a:cubicBezTo>
                  <a:cubicBezTo>
                    <a:pt x="3762" y="1137"/>
                    <a:pt x="3670" y="1085"/>
                    <a:pt x="3582" y="1085"/>
                  </a:cubicBezTo>
                  <a:cubicBezTo>
                    <a:pt x="3502" y="1085"/>
                    <a:pt x="3426" y="1129"/>
                    <a:pt x="3411" y="1226"/>
                  </a:cubicBezTo>
                  <a:cubicBezTo>
                    <a:pt x="3207" y="2324"/>
                    <a:pt x="3160" y="3452"/>
                    <a:pt x="3144" y="4596"/>
                  </a:cubicBezTo>
                  <a:cubicBezTo>
                    <a:pt x="2345" y="4675"/>
                    <a:pt x="1577" y="4926"/>
                    <a:pt x="871" y="5286"/>
                  </a:cubicBezTo>
                  <a:cubicBezTo>
                    <a:pt x="1044" y="3593"/>
                    <a:pt x="1342" y="1916"/>
                    <a:pt x="1451" y="208"/>
                  </a:cubicBezTo>
                  <a:cubicBezTo>
                    <a:pt x="1460" y="72"/>
                    <a:pt x="1354" y="1"/>
                    <a:pt x="12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24"/>
            <p:cNvSpPr/>
            <p:nvPr/>
          </p:nvSpPr>
          <p:spPr>
            <a:xfrm>
              <a:off x="2718875" y="1212200"/>
              <a:ext cx="138725" cy="181675"/>
            </a:xfrm>
            <a:custGeom>
              <a:avLst/>
              <a:gdLst/>
              <a:ahLst/>
              <a:cxnLst/>
              <a:rect l="l" t="t" r="r" b="b"/>
              <a:pathLst>
                <a:path w="5549" h="7267" extrusionOk="0">
                  <a:moveTo>
                    <a:pt x="4360" y="1"/>
                  </a:moveTo>
                  <a:cubicBezTo>
                    <a:pt x="4344" y="1"/>
                    <a:pt x="4327" y="1"/>
                    <a:pt x="4310" y="3"/>
                  </a:cubicBezTo>
                  <a:cubicBezTo>
                    <a:pt x="2931" y="223"/>
                    <a:pt x="1583" y="599"/>
                    <a:pt x="298" y="1148"/>
                  </a:cubicBezTo>
                  <a:cubicBezTo>
                    <a:pt x="0" y="1275"/>
                    <a:pt x="151" y="1761"/>
                    <a:pt x="437" y="1761"/>
                  </a:cubicBezTo>
                  <a:cubicBezTo>
                    <a:pt x="467" y="1761"/>
                    <a:pt x="500" y="1755"/>
                    <a:pt x="533" y="1743"/>
                  </a:cubicBezTo>
                  <a:cubicBezTo>
                    <a:pt x="1630" y="1367"/>
                    <a:pt x="2712" y="1038"/>
                    <a:pt x="3824" y="771"/>
                  </a:cubicBezTo>
                  <a:lnTo>
                    <a:pt x="3824" y="771"/>
                  </a:lnTo>
                  <a:cubicBezTo>
                    <a:pt x="3182" y="2010"/>
                    <a:pt x="2241" y="3013"/>
                    <a:pt x="1019" y="3781"/>
                  </a:cubicBezTo>
                  <a:cubicBezTo>
                    <a:pt x="803" y="3919"/>
                    <a:pt x="860" y="4330"/>
                    <a:pt x="1159" y="4330"/>
                  </a:cubicBezTo>
                  <a:cubicBezTo>
                    <a:pt x="1164" y="4330"/>
                    <a:pt x="1170" y="4330"/>
                    <a:pt x="1175" y="4329"/>
                  </a:cubicBezTo>
                  <a:cubicBezTo>
                    <a:pt x="1630" y="4298"/>
                    <a:pt x="2053" y="4220"/>
                    <a:pt x="2508" y="4157"/>
                  </a:cubicBezTo>
                  <a:cubicBezTo>
                    <a:pt x="2682" y="4132"/>
                    <a:pt x="2995" y="4096"/>
                    <a:pt x="3332" y="4096"/>
                  </a:cubicBezTo>
                  <a:cubicBezTo>
                    <a:pt x="4240" y="4096"/>
                    <a:pt x="5330" y="4355"/>
                    <a:pt x="4404" y="5772"/>
                  </a:cubicBezTo>
                  <a:cubicBezTo>
                    <a:pt x="3824" y="6681"/>
                    <a:pt x="1928" y="6430"/>
                    <a:pt x="987" y="6555"/>
                  </a:cubicBezTo>
                  <a:cubicBezTo>
                    <a:pt x="556" y="6615"/>
                    <a:pt x="689" y="7267"/>
                    <a:pt x="1105" y="7267"/>
                  </a:cubicBezTo>
                  <a:cubicBezTo>
                    <a:pt x="1128" y="7267"/>
                    <a:pt x="1151" y="7265"/>
                    <a:pt x="1175" y="7261"/>
                  </a:cubicBezTo>
                  <a:cubicBezTo>
                    <a:pt x="2539" y="7057"/>
                    <a:pt x="5549" y="7198"/>
                    <a:pt x="5407" y="5003"/>
                  </a:cubicBezTo>
                  <a:cubicBezTo>
                    <a:pt x="5328" y="3816"/>
                    <a:pt x="4400" y="3544"/>
                    <a:pt x="3381" y="3544"/>
                  </a:cubicBezTo>
                  <a:cubicBezTo>
                    <a:pt x="3000" y="3544"/>
                    <a:pt x="2608" y="3582"/>
                    <a:pt x="2241" y="3624"/>
                  </a:cubicBezTo>
                  <a:cubicBezTo>
                    <a:pt x="3291" y="2778"/>
                    <a:pt x="4091" y="1743"/>
                    <a:pt x="4671" y="474"/>
                  </a:cubicBezTo>
                  <a:cubicBezTo>
                    <a:pt x="4774" y="223"/>
                    <a:pt x="4614" y="1"/>
                    <a:pt x="43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24"/>
            <p:cNvSpPr/>
            <p:nvPr/>
          </p:nvSpPr>
          <p:spPr>
            <a:xfrm>
              <a:off x="2533125" y="1252725"/>
              <a:ext cx="174775" cy="182125"/>
            </a:xfrm>
            <a:custGeom>
              <a:avLst/>
              <a:gdLst/>
              <a:ahLst/>
              <a:cxnLst/>
              <a:rect l="l" t="t" r="r" b="b"/>
              <a:pathLst>
                <a:path w="6991" h="7285" extrusionOk="0">
                  <a:moveTo>
                    <a:pt x="2473" y="1"/>
                  </a:moveTo>
                  <a:cubicBezTo>
                    <a:pt x="2166" y="1"/>
                    <a:pt x="1847" y="83"/>
                    <a:pt x="1568" y="216"/>
                  </a:cubicBezTo>
                  <a:cubicBezTo>
                    <a:pt x="643" y="655"/>
                    <a:pt x="157" y="1517"/>
                    <a:pt x="32" y="2489"/>
                  </a:cubicBezTo>
                  <a:cubicBezTo>
                    <a:pt x="0" y="2751"/>
                    <a:pt x="215" y="2880"/>
                    <a:pt x="430" y="2880"/>
                  </a:cubicBezTo>
                  <a:cubicBezTo>
                    <a:pt x="537" y="2880"/>
                    <a:pt x="644" y="2849"/>
                    <a:pt x="721" y="2787"/>
                  </a:cubicBezTo>
                  <a:cubicBezTo>
                    <a:pt x="1380" y="2254"/>
                    <a:pt x="1897" y="1643"/>
                    <a:pt x="2163" y="875"/>
                  </a:cubicBezTo>
                  <a:lnTo>
                    <a:pt x="2210" y="875"/>
                  </a:lnTo>
                  <a:cubicBezTo>
                    <a:pt x="2696" y="906"/>
                    <a:pt x="2900" y="1564"/>
                    <a:pt x="2931" y="1909"/>
                  </a:cubicBezTo>
                  <a:cubicBezTo>
                    <a:pt x="2963" y="2348"/>
                    <a:pt x="2728" y="2897"/>
                    <a:pt x="2571" y="3288"/>
                  </a:cubicBezTo>
                  <a:cubicBezTo>
                    <a:pt x="2085" y="4511"/>
                    <a:pt x="1238" y="5546"/>
                    <a:pt x="408" y="6549"/>
                  </a:cubicBezTo>
                  <a:cubicBezTo>
                    <a:pt x="130" y="6866"/>
                    <a:pt x="366" y="7284"/>
                    <a:pt x="720" y="7284"/>
                  </a:cubicBezTo>
                  <a:cubicBezTo>
                    <a:pt x="785" y="7284"/>
                    <a:pt x="854" y="7270"/>
                    <a:pt x="925" y="7238"/>
                  </a:cubicBezTo>
                  <a:cubicBezTo>
                    <a:pt x="2649" y="6423"/>
                    <a:pt x="4436" y="5906"/>
                    <a:pt x="6333" y="5718"/>
                  </a:cubicBezTo>
                  <a:cubicBezTo>
                    <a:pt x="6991" y="5658"/>
                    <a:pt x="6907" y="4771"/>
                    <a:pt x="6299" y="4771"/>
                  </a:cubicBezTo>
                  <a:cubicBezTo>
                    <a:pt x="6270" y="4771"/>
                    <a:pt x="6239" y="4773"/>
                    <a:pt x="6207" y="4777"/>
                  </a:cubicBezTo>
                  <a:cubicBezTo>
                    <a:pt x="4797" y="4966"/>
                    <a:pt x="3433" y="5310"/>
                    <a:pt x="2101" y="5796"/>
                  </a:cubicBezTo>
                  <a:cubicBezTo>
                    <a:pt x="2602" y="5122"/>
                    <a:pt x="3041" y="4433"/>
                    <a:pt x="3355" y="3665"/>
                  </a:cubicBezTo>
                  <a:cubicBezTo>
                    <a:pt x="3684" y="2818"/>
                    <a:pt x="4076" y="1486"/>
                    <a:pt x="3590" y="624"/>
                  </a:cubicBezTo>
                  <a:cubicBezTo>
                    <a:pt x="3347" y="177"/>
                    <a:pt x="2923" y="1"/>
                    <a:pt x="24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0" name="Google Shape;1210;p24"/>
          <p:cNvGrpSpPr/>
          <p:nvPr/>
        </p:nvGrpSpPr>
        <p:grpSpPr>
          <a:xfrm rot="697126">
            <a:off x="8221312" y="-564115"/>
            <a:ext cx="1305393" cy="1346461"/>
            <a:chOff x="1492000" y="427450"/>
            <a:chExt cx="1188000" cy="1225375"/>
          </a:xfrm>
        </p:grpSpPr>
        <p:sp>
          <p:nvSpPr>
            <p:cNvPr id="1211" name="Google Shape;1211;p24"/>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24"/>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24"/>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24"/>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24"/>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24"/>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24"/>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24"/>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24"/>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24"/>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24"/>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2" name="Google Shape;1222;p24"/>
          <p:cNvGrpSpPr/>
          <p:nvPr/>
        </p:nvGrpSpPr>
        <p:grpSpPr>
          <a:xfrm rot="514806">
            <a:off x="1068419" y="466113"/>
            <a:ext cx="1118061" cy="876421"/>
            <a:chOff x="378575" y="1776375"/>
            <a:chExt cx="737425" cy="578050"/>
          </a:xfrm>
        </p:grpSpPr>
        <p:sp>
          <p:nvSpPr>
            <p:cNvPr id="1223" name="Google Shape;1223;p24"/>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24"/>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24"/>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24"/>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24"/>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24"/>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24"/>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p24"/>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p24"/>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24"/>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24"/>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24"/>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35" name="Google Shape;1235;p24"/>
          <p:cNvGrpSpPr/>
          <p:nvPr/>
        </p:nvGrpSpPr>
        <p:grpSpPr>
          <a:xfrm>
            <a:off x="6604940" y="3898502"/>
            <a:ext cx="1745583" cy="230173"/>
            <a:chOff x="1394800" y="3522000"/>
            <a:chExt cx="1048650" cy="138275"/>
          </a:xfrm>
        </p:grpSpPr>
        <p:sp>
          <p:nvSpPr>
            <p:cNvPr id="1236" name="Google Shape;1236;p24"/>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24"/>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24"/>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24"/>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24"/>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24"/>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24"/>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24"/>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24"/>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45" name="Google Shape;1245;p24"/>
          <p:cNvSpPr txBox="1">
            <a:spLocks noGrp="1"/>
          </p:cNvSpPr>
          <p:nvPr>
            <p:ph type="title"/>
          </p:nvPr>
        </p:nvSpPr>
        <p:spPr>
          <a:xfrm>
            <a:off x="1768200" y="1629238"/>
            <a:ext cx="5607600" cy="1361100"/>
          </a:xfrm>
          <a:prstGeom prst="rect">
            <a:avLst/>
          </a:prstGeom>
          <a:noFill/>
          <a:ln>
            <a:noFill/>
          </a:ln>
        </p:spPr>
        <p:txBody>
          <a:bodyPr spcFirstLastPara="1" wrap="square" lIns="0" tIns="0" rIns="0" bIns="0" anchor="ctr" anchorCtr="0">
            <a:noAutofit/>
          </a:bodyPr>
          <a:lstStyle/>
          <a:p>
            <a:pPr marL="0" lvl="0" indent="0" algn="ctr" rtl="1">
              <a:lnSpc>
                <a:spcPct val="100000"/>
              </a:lnSpc>
              <a:spcBef>
                <a:spcPts val="0"/>
              </a:spcBef>
              <a:spcAft>
                <a:spcPts val="0"/>
              </a:spcAft>
              <a:buSzPts val="12000"/>
              <a:buNone/>
            </a:pPr>
            <a:r>
              <a:rPr lang="iw-IL"/>
              <a:t>יש שאלות?</a:t>
            </a:r>
            <a:endParaRPr/>
          </a:p>
        </p:txBody>
      </p:sp>
      <p:grpSp>
        <p:nvGrpSpPr>
          <p:cNvPr id="1246" name="Google Shape;1246;p24"/>
          <p:cNvGrpSpPr/>
          <p:nvPr/>
        </p:nvGrpSpPr>
        <p:grpSpPr>
          <a:xfrm>
            <a:off x="1035904" y="1172440"/>
            <a:ext cx="1345224" cy="1169931"/>
            <a:chOff x="5922692" y="942846"/>
            <a:chExt cx="1414537" cy="1230211"/>
          </a:xfrm>
        </p:grpSpPr>
        <p:sp>
          <p:nvSpPr>
            <p:cNvPr id="1247" name="Google Shape;1247;p24"/>
            <p:cNvSpPr/>
            <p:nvPr/>
          </p:nvSpPr>
          <p:spPr>
            <a:xfrm rot="738324">
              <a:off x="6014086" y="1062725"/>
              <a:ext cx="1231748" cy="990453"/>
            </a:xfrm>
            <a:custGeom>
              <a:avLst/>
              <a:gdLst/>
              <a:ahLst/>
              <a:cxnLst/>
              <a:rect l="l" t="t" r="r" b="b"/>
              <a:pathLst>
                <a:path w="35284" h="28372" extrusionOk="0">
                  <a:moveTo>
                    <a:pt x="15706" y="518"/>
                  </a:moveTo>
                  <a:cubicBezTo>
                    <a:pt x="14875" y="722"/>
                    <a:pt x="14044" y="1004"/>
                    <a:pt x="13261" y="1302"/>
                  </a:cubicBezTo>
                  <a:cubicBezTo>
                    <a:pt x="13073" y="1380"/>
                    <a:pt x="12900" y="1443"/>
                    <a:pt x="12712" y="1521"/>
                  </a:cubicBezTo>
                  <a:cubicBezTo>
                    <a:pt x="9279" y="2650"/>
                    <a:pt x="6003" y="4531"/>
                    <a:pt x="3887" y="7525"/>
                  </a:cubicBezTo>
                  <a:cubicBezTo>
                    <a:pt x="1630" y="10738"/>
                    <a:pt x="1160" y="14515"/>
                    <a:pt x="2602" y="18058"/>
                  </a:cubicBezTo>
                  <a:cubicBezTo>
                    <a:pt x="1834" y="17007"/>
                    <a:pt x="1223" y="15816"/>
                    <a:pt x="1003" y="14500"/>
                  </a:cubicBezTo>
                  <a:cubicBezTo>
                    <a:pt x="643" y="12337"/>
                    <a:pt x="1411" y="10126"/>
                    <a:pt x="2618" y="8340"/>
                  </a:cubicBezTo>
                  <a:cubicBezTo>
                    <a:pt x="3840" y="6584"/>
                    <a:pt x="5502" y="5173"/>
                    <a:pt x="7210" y="3904"/>
                  </a:cubicBezTo>
                  <a:cubicBezTo>
                    <a:pt x="8903" y="2665"/>
                    <a:pt x="10721" y="1506"/>
                    <a:pt x="12775" y="941"/>
                  </a:cubicBezTo>
                  <a:cubicBezTo>
                    <a:pt x="13731" y="691"/>
                    <a:pt x="14718" y="565"/>
                    <a:pt x="15706" y="518"/>
                  </a:cubicBezTo>
                  <a:close/>
                  <a:moveTo>
                    <a:pt x="7367" y="4625"/>
                  </a:moveTo>
                  <a:lnTo>
                    <a:pt x="7367" y="4625"/>
                  </a:lnTo>
                  <a:cubicBezTo>
                    <a:pt x="5753" y="5941"/>
                    <a:pt x="4405" y="7540"/>
                    <a:pt x="3527" y="9484"/>
                  </a:cubicBezTo>
                  <a:cubicBezTo>
                    <a:pt x="1693" y="13512"/>
                    <a:pt x="2555" y="17399"/>
                    <a:pt x="4797" y="20534"/>
                  </a:cubicBezTo>
                  <a:cubicBezTo>
                    <a:pt x="4530" y="20268"/>
                    <a:pt x="4248" y="19986"/>
                    <a:pt x="3997" y="19719"/>
                  </a:cubicBezTo>
                  <a:cubicBezTo>
                    <a:pt x="3825" y="19531"/>
                    <a:pt x="3652" y="19359"/>
                    <a:pt x="3496" y="19171"/>
                  </a:cubicBezTo>
                  <a:cubicBezTo>
                    <a:pt x="2571" y="17384"/>
                    <a:pt x="2038" y="15456"/>
                    <a:pt x="2132" y="13575"/>
                  </a:cubicBezTo>
                  <a:cubicBezTo>
                    <a:pt x="2336" y="9907"/>
                    <a:pt x="4483" y="6756"/>
                    <a:pt x="7367" y="4625"/>
                  </a:cubicBezTo>
                  <a:close/>
                  <a:moveTo>
                    <a:pt x="32477" y="22133"/>
                  </a:moveTo>
                  <a:cubicBezTo>
                    <a:pt x="32477" y="22635"/>
                    <a:pt x="32477" y="23136"/>
                    <a:pt x="32462" y="23638"/>
                  </a:cubicBezTo>
                  <a:cubicBezTo>
                    <a:pt x="32430" y="23246"/>
                    <a:pt x="32383" y="22870"/>
                    <a:pt x="32336" y="22494"/>
                  </a:cubicBezTo>
                  <a:cubicBezTo>
                    <a:pt x="32336" y="22415"/>
                    <a:pt x="32336" y="22352"/>
                    <a:pt x="32336" y="22290"/>
                  </a:cubicBezTo>
                  <a:cubicBezTo>
                    <a:pt x="32383" y="22243"/>
                    <a:pt x="32430" y="22180"/>
                    <a:pt x="32477" y="22133"/>
                  </a:cubicBezTo>
                  <a:close/>
                  <a:moveTo>
                    <a:pt x="34609" y="11819"/>
                  </a:moveTo>
                  <a:cubicBezTo>
                    <a:pt x="34923" y="14594"/>
                    <a:pt x="34640" y="17650"/>
                    <a:pt x="33355" y="20064"/>
                  </a:cubicBezTo>
                  <a:cubicBezTo>
                    <a:pt x="33073" y="20377"/>
                    <a:pt x="32885" y="20785"/>
                    <a:pt x="32665" y="21130"/>
                  </a:cubicBezTo>
                  <a:cubicBezTo>
                    <a:pt x="32587" y="21240"/>
                    <a:pt x="32509" y="21349"/>
                    <a:pt x="32430" y="21459"/>
                  </a:cubicBezTo>
                  <a:cubicBezTo>
                    <a:pt x="32352" y="21553"/>
                    <a:pt x="32274" y="21647"/>
                    <a:pt x="32195" y="21741"/>
                  </a:cubicBezTo>
                  <a:cubicBezTo>
                    <a:pt x="32195" y="21741"/>
                    <a:pt x="32195" y="21725"/>
                    <a:pt x="32195" y="21725"/>
                  </a:cubicBezTo>
                  <a:cubicBezTo>
                    <a:pt x="32187" y="21671"/>
                    <a:pt x="32144" y="21643"/>
                    <a:pt x="32103" y="21643"/>
                  </a:cubicBezTo>
                  <a:cubicBezTo>
                    <a:pt x="32062" y="21643"/>
                    <a:pt x="32023" y="21671"/>
                    <a:pt x="32023" y="21725"/>
                  </a:cubicBezTo>
                  <a:cubicBezTo>
                    <a:pt x="32023" y="21788"/>
                    <a:pt x="32023" y="21867"/>
                    <a:pt x="32023" y="21929"/>
                  </a:cubicBezTo>
                  <a:cubicBezTo>
                    <a:pt x="32007" y="21945"/>
                    <a:pt x="31991" y="21961"/>
                    <a:pt x="31976" y="21976"/>
                  </a:cubicBezTo>
                  <a:cubicBezTo>
                    <a:pt x="31945" y="21922"/>
                    <a:pt x="31889" y="21895"/>
                    <a:pt x="31833" y="21895"/>
                  </a:cubicBezTo>
                  <a:cubicBezTo>
                    <a:pt x="31745" y="21895"/>
                    <a:pt x="31659" y="21961"/>
                    <a:pt x="31678" y="22086"/>
                  </a:cubicBezTo>
                  <a:cubicBezTo>
                    <a:pt x="31694" y="22149"/>
                    <a:pt x="31694" y="22211"/>
                    <a:pt x="31709" y="22274"/>
                  </a:cubicBezTo>
                  <a:cubicBezTo>
                    <a:pt x="30847" y="23136"/>
                    <a:pt x="29891" y="23904"/>
                    <a:pt x="28857" y="24547"/>
                  </a:cubicBezTo>
                  <a:cubicBezTo>
                    <a:pt x="28841" y="24547"/>
                    <a:pt x="28825" y="24531"/>
                    <a:pt x="28810" y="24515"/>
                  </a:cubicBezTo>
                  <a:cubicBezTo>
                    <a:pt x="28789" y="24501"/>
                    <a:pt x="28767" y="24494"/>
                    <a:pt x="28746" y="24494"/>
                  </a:cubicBezTo>
                  <a:cubicBezTo>
                    <a:pt x="28654" y="24494"/>
                    <a:pt x="28571" y="24614"/>
                    <a:pt x="28622" y="24704"/>
                  </a:cubicBezTo>
                  <a:cubicBezTo>
                    <a:pt x="28104" y="25017"/>
                    <a:pt x="27571" y="25315"/>
                    <a:pt x="27038" y="25566"/>
                  </a:cubicBezTo>
                  <a:cubicBezTo>
                    <a:pt x="28794" y="24421"/>
                    <a:pt x="30596" y="23120"/>
                    <a:pt x="31991" y="21553"/>
                  </a:cubicBezTo>
                  <a:cubicBezTo>
                    <a:pt x="34390" y="18888"/>
                    <a:pt x="34844" y="15299"/>
                    <a:pt x="34609" y="11819"/>
                  </a:cubicBezTo>
                  <a:close/>
                  <a:moveTo>
                    <a:pt x="29013" y="25221"/>
                  </a:moveTo>
                  <a:cubicBezTo>
                    <a:pt x="29123" y="25362"/>
                    <a:pt x="29264" y="25550"/>
                    <a:pt x="29311" y="25597"/>
                  </a:cubicBezTo>
                  <a:cubicBezTo>
                    <a:pt x="29405" y="25675"/>
                    <a:pt x="29499" y="25754"/>
                    <a:pt x="29578" y="25832"/>
                  </a:cubicBezTo>
                  <a:cubicBezTo>
                    <a:pt x="29264" y="25660"/>
                    <a:pt x="28935" y="25519"/>
                    <a:pt x="28606" y="25440"/>
                  </a:cubicBezTo>
                  <a:cubicBezTo>
                    <a:pt x="28716" y="25393"/>
                    <a:pt x="28825" y="25331"/>
                    <a:pt x="28919" y="25268"/>
                  </a:cubicBezTo>
                  <a:cubicBezTo>
                    <a:pt x="28951" y="25252"/>
                    <a:pt x="28982" y="25237"/>
                    <a:pt x="29013" y="25221"/>
                  </a:cubicBezTo>
                  <a:close/>
                  <a:moveTo>
                    <a:pt x="31772" y="22870"/>
                  </a:moveTo>
                  <a:cubicBezTo>
                    <a:pt x="31913" y="24139"/>
                    <a:pt x="31976" y="25440"/>
                    <a:pt x="31960" y="26726"/>
                  </a:cubicBezTo>
                  <a:cubicBezTo>
                    <a:pt x="31098" y="26161"/>
                    <a:pt x="30283" y="25550"/>
                    <a:pt x="29452" y="24970"/>
                  </a:cubicBezTo>
                  <a:cubicBezTo>
                    <a:pt x="29922" y="24672"/>
                    <a:pt x="30393" y="24374"/>
                    <a:pt x="30847" y="24061"/>
                  </a:cubicBezTo>
                  <a:cubicBezTo>
                    <a:pt x="30988" y="23967"/>
                    <a:pt x="30910" y="23763"/>
                    <a:pt x="30785" y="23732"/>
                  </a:cubicBezTo>
                  <a:cubicBezTo>
                    <a:pt x="31129" y="23465"/>
                    <a:pt x="31459" y="23168"/>
                    <a:pt x="31772" y="22870"/>
                  </a:cubicBezTo>
                  <a:close/>
                  <a:moveTo>
                    <a:pt x="32227" y="25095"/>
                  </a:moveTo>
                  <a:lnTo>
                    <a:pt x="32227" y="25095"/>
                  </a:lnTo>
                  <a:cubicBezTo>
                    <a:pt x="32289" y="25409"/>
                    <a:pt x="32336" y="25738"/>
                    <a:pt x="32399" y="26036"/>
                  </a:cubicBezTo>
                  <a:cubicBezTo>
                    <a:pt x="32383" y="26459"/>
                    <a:pt x="32383" y="26867"/>
                    <a:pt x="32368" y="27290"/>
                  </a:cubicBezTo>
                  <a:cubicBezTo>
                    <a:pt x="32321" y="27258"/>
                    <a:pt x="32289" y="27243"/>
                    <a:pt x="32242" y="27211"/>
                  </a:cubicBezTo>
                  <a:cubicBezTo>
                    <a:pt x="32289" y="27180"/>
                    <a:pt x="32321" y="27133"/>
                    <a:pt x="32321" y="27070"/>
                  </a:cubicBezTo>
                  <a:cubicBezTo>
                    <a:pt x="32305" y="26412"/>
                    <a:pt x="32274" y="25754"/>
                    <a:pt x="32227" y="25095"/>
                  </a:cubicBezTo>
                  <a:close/>
                  <a:moveTo>
                    <a:pt x="4797" y="21271"/>
                  </a:moveTo>
                  <a:lnTo>
                    <a:pt x="4797" y="21271"/>
                  </a:lnTo>
                  <a:cubicBezTo>
                    <a:pt x="5894" y="22305"/>
                    <a:pt x="7085" y="23230"/>
                    <a:pt x="8135" y="24061"/>
                  </a:cubicBezTo>
                  <a:cubicBezTo>
                    <a:pt x="9875" y="25393"/>
                    <a:pt x="11803" y="26585"/>
                    <a:pt x="13872" y="27368"/>
                  </a:cubicBezTo>
                  <a:cubicBezTo>
                    <a:pt x="11693" y="26851"/>
                    <a:pt x="9593" y="25879"/>
                    <a:pt x="7696" y="24359"/>
                  </a:cubicBezTo>
                  <a:cubicBezTo>
                    <a:pt x="6662" y="23528"/>
                    <a:pt x="5659" y="22462"/>
                    <a:pt x="4797" y="21271"/>
                  </a:cubicBezTo>
                  <a:close/>
                  <a:moveTo>
                    <a:pt x="19154" y="549"/>
                  </a:moveTo>
                  <a:cubicBezTo>
                    <a:pt x="19217" y="549"/>
                    <a:pt x="19280" y="549"/>
                    <a:pt x="19342" y="565"/>
                  </a:cubicBezTo>
                  <a:cubicBezTo>
                    <a:pt x="21552" y="659"/>
                    <a:pt x="23778" y="879"/>
                    <a:pt x="25910" y="1506"/>
                  </a:cubicBezTo>
                  <a:cubicBezTo>
                    <a:pt x="28904" y="2383"/>
                    <a:pt x="31474" y="4092"/>
                    <a:pt x="33010" y="6631"/>
                  </a:cubicBezTo>
                  <a:cubicBezTo>
                    <a:pt x="34311" y="9249"/>
                    <a:pt x="34421" y="12478"/>
                    <a:pt x="34139" y="15362"/>
                  </a:cubicBezTo>
                  <a:cubicBezTo>
                    <a:pt x="33904" y="17619"/>
                    <a:pt x="33120" y="19719"/>
                    <a:pt x="31568" y="21396"/>
                  </a:cubicBezTo>
                  <a:cubicBezTo>
                    <a:pt x="30173" y="22932"/>
                    <a:pt x="28418" y="24202"/>
                    <a:pt x="26678" y="25331"/>
                  </a:cubicBezTo>
                  <a:cubicBezTo>
                    <a:pt x="25988" y="25785"/>
                    <a:pt x="25283" y="26193"/>
                    <a:pt x="24546" y="26553"/>
                  </a:cubicBezTo>
                  <a:cubicBezTo>
                    <a:pt x="23543" y="26867"/>
                    <a:pt x="22509" y="27102"/>
                    <a:pt x="21474" y="27227"/>
                  </a:cubicBezTo>
                  <a:cubicBezTo>
                    <a:pt x="20731" y="27324"/>
                    <a:pt x="19983" y="27372"/>
                    <a:pt x="19236" y="27372"/>
                  </a:cubicBezTo>
                  <a:cubicBezTo>
                    <a:pt x="15875" y="27372"/>
                    <a:pt x="12534" y="26405"/>
                    <a:pt x="9687" y="24610"/>
                  </a:cubicBezTo>
                  <a:cubicBezTo>
                    <a:pt x="6317" y="22478"/>
                    <a:pt x="3355" y="18998"/>
                    <a:pt x="2931" y="14907"/>
                  </a:cubicBezTo>
                  <a:cubicBezTo>
                    <a:pt x="2492" y="10597"/>
                    <a:pt x="5063" y="6631"/>
                    <a:pt x="8449" y="4186"/>
                  </a:cubicBezTo>
                  <a:cubicBezTo>
                    <a:pt x="9342" y="3543"/>
                    <a:pt x="10314" y="2948"/>
                    <a:pt x="11348" y="2415"/>
                  </a:cubicBezTo>
                  <a:cubicBezTo>
                    <a:pt x="13747" y="1396"/>
                    <a:pt x="16443" y="738"/>
                    <a:pt x="19154" y="549"/>
                  </a:cubicBezTo>
                  <a:close/>
                  <a:moveTo>
                    <a:pt x="15032" y="27321"/>
                  </a:moveTo>
                  <a:cubicBezTo>
                    <a:pt x="15251" y="27384"/>
                    <a:pt x="15455" y="27431"/>
                    <a:pt x="15675" y="27462"/>
                  </a:cubicBezTo>
                  <a:cubicBezTo>
                    <a:pt x="16678" y="27666"/>
                    <a:pt x="17697" y="27776"/>
                    <a:pt x="18700" y="27807"/>
                  </a:cubicBezTo>
                  <a:cubicBezTo>
                    <a:pt x="18415" y="27825"/>
                    <a:pt x="18136" y="27833"/>
                    <a:pt x="17856" y="27833"/>
                  </a:cubicBezTo>
                  <a:cubicBezTo>
                    <a:pt x="17657" y="27833"/>
                    <a:pt x="17459" y="27829"/>
                    <a:pt x="17258" y="27823"/>
                  </a:cubicBezTo>
                  <a:cubicBezTo>
                    <a:pt x="16505" y="27713"/>
                    <a:pt x="15753" y="27541"/>
                    <a:pt x="15032" y="27321"/>
                  </a:cubicBezTo>
                  <a:close/>
                  <a:moveTo>
                    <a:pt x="19507" y="0"/>
                  </a:moveTo>
                  <a:cubicBezTo>
                    <a:pt x="19102" y="0"/>
                    <a:pt x="18697" y="18"/>
                    <a:pt x="18292" y="48"/>
                  </a:cubicBezTo>
                  <a:cubicBezTo>
                    <a:pt x="17831" y="33"/>
                    <a:pt x="17368" y="23"/>
                    <a:pt x="16904" y="23"/>
                  </a:cubicBezTo>
                  <a:cubicBezTo>
                    <a:pt x="15411" y="23"/>
                    <a:pt x="13912" y="131"/>
                    <a:pt x="12477" y="549"/>
                  </a:cubicBezTo>
                  <a:cubicBezTo>
                    <a:pt x="10298" y="1176"/>
                    <a:pt x="8355" y="2462"/>
                    <a:pt x="6568" y="3825"/>
                  </a:cubicBezTo>
                  <a:cubicBezTo>
                    <a:pt x="3323" y="6271"/>
                    <a:pt x="0" y="9813"/>
                    <a:pt x="502" y="14233"/>
                  </a:cubicBezTo>
                  <a:cubicBezTo>
                    <a:pt x="768" y="16459"/>
                    <a:pt x="2038" y="18418"/>
                    <a:pt x="3652" y="20142"/>
                  </a:cubicBezTo>
                  <a:cubicBezTo>
                    <a:pt x="5565" y="23418"/>
                    <a:pt x="8308" y="25911"/>
                    <a:pt x="11975" y="27258"/>
                  </a:cubicBezTo>
                  <a:cubicBezTo>
                    <a:pt x="13888" y="27964"/>
                    <a:pt x="15894" y="28309"/>
                    <a:pt x="17916" y="28324"/>
                  </a:cubicBezTo>
                  <a:cubicBezTo>
                    <a:pt x="18265" y="28355"/>
                    <a:pt x="18617" y="28371"/>
                    <a:pt x="18971" y="28371"/>
                  </a:cubicBezTo>
                  <a:cubicBezTo>
                    <a:pt x="19521" y="28371"/>
                    <a:pt x="20074" y="28332"/>
                    <a:pt x="20628" y="28246"/>
                  </a:cubicBezTo>
                  <a:cubicBezTo>
                    <a:pt x="21223" y="28168"/>
                    <a:pt x="21788" y="28027"/>
                    <a:pt x="22352" y="27854"/>
                  </a:cubicBezTo>
                  <a:cubicBezTo>
                    <a:pt x="23183" y="27682"/>
                    <a:pt x="23982" y="27462"/>
                    <a:pt x="24781" y="27180"/>
                  </a:cubicBezTo>
                  <a:cubicBezTo>
                    <a:pt x="26020" y="26757"/>
                    <a:pt x="27195" y="26224"/>
                    <a:pt x="28324" y="25597"/>
                  </a:cubicBezTo>
                  <a:cubicBezTo>
                    <a:pt x="28857" y="26005"/>
                    <a:pt x="29531" y="26224"/>
                    <a:pt x="30095" y="26569"/>
                  </a:cubicBezTo>
                  <a:cubicBezTo>
                    <a:pt x="30926" y="27055"/>
                    <a:pt x="31694" y="27619"/>
                    <a:pt x="32415" y="28246"/>
                  </a:cubicBezTo>
                  <a:cubicBezTo>
                    <a:pt x="32456" y="28288"/>
                    <a:pt x="32509" y="28307"/>
                    <a:pt x="32560" y="28307"/>
                  </a:cubicBezTo>
                  <a:cubicBezTo>
                    <a:pt x="32662" y="28307"/>
                    <a:pt x="32760" y="28230"/>
                    <a:pt x="32760" y="28105"/>
                  </a:cubicBezTo>
                  <a:cubicBezTo>
                    <a:pt x="32760" y="27980"/>
                    <a:pt x="32760" y="27854"/>
                    <a:pt x="32760" y="27729"/>
                  </a:cubicBezTo>
                  <a:cubicBezTo>
                    <a:pt x="32791" y="27697"/>
                    <a:pt x="32822" y="27666"/>
                    <a:pt x="32822" y="27603"/>
                  </a:cubicBezTo>
                  <a:cubicBezTo>
                    <a:pt x="32807" y="27447"/>
                    <a:pt x="32791" y="27290"/>
                    <a:pt x="32775" y="27117"/>
                  </a:cubicBezTo>
                  <a:cubicBezTo>
                    <a:pt x="32807" y="25299"/>
                    <a:pt x="32807" y="23465"/>
                    <a:pt x="32885" y="21647"/>
                  </a:cubicBezTo>
                  <a:cubicBezTo>
                    <a:pt x="32948" y="21584"/>
                    <a:pt x="33010" y="21506"/>
                    <a:pt x="33073" y="21428"/>
                  </a:cubicBezTo>
                  <a:cubicBezTo>
                    <a:pt x="34311" y="19798"/>
                    <a:pt x="34829" y="17854"/>
                    <a:pt x="35001" y="15832"/>
                  </a:cubicBezTo>
                  <a:cubicBezTo>
                    <a:pt x="35283" y="12587"/>
                    <a:pt x="35017" y="9076"/>
                    <a:pt x="33355" y="6271"/>
                  </a:cubicBezTo>
                  <a:cubicBezTo>
                    <a:pt x="31333" y="2336"/>
                    <a:pt x="26882" y="628"/>
                    <a:pt x="22273" y="314"/>
                  </a:cubicBezTo>
                  <a:cubicBezTo>
                    <a:pt x="21584" y="173"/>
                    <a:pt x="20878" y="64"/>
                    <a:pt x="20173" y="17"/>
                  </a:cubicBezTo>
                  <a:cubicBezTo>
                    <a:pt x="19951" y="5"/>
                    <a:pt x="19729" y="0"/>
                    <a:pt x="195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48" name="Google Shape;1248;p24"/>
            <p:cNvGrpSpPr/>
            <p:nvPr/>
          </p:nvGrpSpPr>
          <p:grpSpPr>
            <a:xfrm rot="1499210">
              <a:off x="6487155" y="1258471"/>
              <a:ext cx="294083" cy="625381"/>
              <a:chOff x="6614344" y="1167155"/>
              <a:chExt cx="177387" cy="377220"/>
            </a:xfrm>
          </p:grpSpPr>
          <p:sp>
            <p:nvSpPr>
              <p:cNvPr id="1249" name="Google Shape;1249;p24"/>
              <p:cNvSpPr/>
              <p:nvPr/>
            </p:nvSpPr>
            <p:spPr>
              <a:xfrm>
                <a:off x="6614344" y="1167155"/>
                <a:ext cx="177387" cy="286139"/>
              </a:xfrm>
              <a:custGeom>
                <a:avLst/>
                <a:gdLst/>
                <a:ahLst/>
                <a:cxnLst/>
                <a:rect l="l" t="t" r="r" b="b"/>
                <a:pathLst>
                  <a:path w="8653" h="13958" extrusionOk="0">
                    <a:moveTo>
                      <a:pt x="4027" y="424"/>
                    </a:moveTo>
                    <a:cubicBezTo>
                      <a:pt x="4722" y="424"/>
                      <a:pt x="5433" y="584"/>
                      <a:pt x="6082" y="896"/>
                    </a:cubicBezTo>
                    <a:cubicBezTo>
                      <a:pt x="7210" y="1429"/>
                      <a:pt x="7649" y="2244"/>
                      <a:pt x="7634" y="3138"/>
                    </a:cubicBezTo>
                    <a:cubicBezTo>
                      <a:pt x="7383" y="1962"/>
                      <a:pt x="6583" y="1288"/>
                      <a:pt x="5596" y="975"/>
                    </a:cubicBezTo>
                    <a:cubicBezTo>
                      <a:pt x="5109" y="805"/>
                      <a:pt x="4566" y="749"/>
                      <a:pt x="4036" y="749"/>
                    </a:cubicBezTo>
                    <a:cubicBezTo>
                      <a:pt x="3831" y="749"/>
                      <a:pt x="3629" y="758"/>
                      <a:pt x="3433" y="771"/>
                    </a:cubicBezTo>
                    <a:cubicBezTo>
                      <a:pt x="2618" y="833"/>
                      <a:pt x="1850" y="1053"/>
                      <a:pt x="1254" y="1554"/>
                    </a:cubicBezTo>
                    <a:cubicBezTo>
                      <a:pt x="1962" y="790"/>
                      <a:pt x="2976" y="424"/>
                      <a:pt x="4027" y="424"/>
                    </a:cubicBezTo>
                    <a:close/>
                    <a:moveTo>
                      <a:pt x="2445" y="1711"/>
                    </a:moveTo>
                    <a:lnTo>
                      <a:pt x="2445" y="1711"/>
                    </a:lnTo>
                    <a:cubicBezTo>
                      <a:pt x="2116" y="1931"/>
                      <a:pt x="1834" y="2228"/>
                      <a:pt x="1615" y="2573"/>
                    </a:cubicBezTo>
                    <a:cubicBezTo>
                      <a:pt x="1411" y="2918"/>
                      <a:pt x="1270" y="3279"/>
                      <a:pt x="1191" y="3655"/>
                    </a:cubicBezTo>
                    <a:cubicBezTo>
                      <a:pt x="1082" y="4078"/>
                      <a:pt x="1207" y="4642"/>
                      <a:pt x="1066" y="5034"/>
                    </a:cubicBezTo>
                    <a:cubicBezTo>
                      <a:pt x="1066" y="5144"/>
                      <a:pt x="1082" y="5254"/>
                      <a:pt x="1082" y="5379"/>
                    </a:cubicBezTo>
                    <a:cubicBezTo>
                      <a:pt x="1082" y="5363"/>
                      <a:pt x="1066" y="5363"/>
                      <a:pt x="1066" y="5363"/>
                    </a:cubicBezTo>
                    <a:cubicBezTo>
                      <a:pt x="721" y="3780"/>
                      <a:pt x="1003" y="2260"/>
                      <a:pt x="2445" y="1711"/>
                    </a:cubicBezTo>
                    <a:close/>
                    <a:moveTo>
                      <a:pt x="3746" y="12135"/>
                    </a:moveTo>
                    <a:cubicBezTo>
                      <a:pt x="3793" y="12574"/>
                      <a:pt x="3872" y="13028"/>
                      <a:pt x="3950" y="13467"/>
                    </a:cubicBezTo>
                    <a:cubicBezTo>
                      <a:pt x="3856" y="13436"/>
                      <a:pt x="3778" y="13373"/>
                      <a:pt x="3715" y="13295"/>
                    </a:cubicBezTo>
                    <a:cubicBezTo>
                      <a:pt x="3809" y="13248"/>
                      <a:pt x="3887" y="13153"/>
                      <a:pt x="3856" y="13012"/>
                    </a:cubicBezTo>
                    <a:cubicBezTo>
                      <a:pt x="3809" y="12809"/>
                      <a:pt x="3778" y="12605"/>
                      <a:pt x="3746" y="12385"/>
                    </a:cubicBezTo>
                    <a:cubicBezTo>
                      <a:pt x="3746" y="12307"/>
                      <a:pt x="3746" y="12213"/>
                      <a:pt x="3746" y="12135"/>
                    </a:cubicBezTo>
                    <a:close/>
                    <a:moveTo>
                      <a:pt x="4016" y="0"/>
                    </a:moveTo>
                    <a:cubicBezTo>
                      <a:pt x="3967" y="0"/>
                      <a:pt x="3919" y="1"/>
                      <a:pt x="3872" y="3"/>
                    </a:cubicBezTo>
                    <a:cubicBezTo>
                      <a:pt x="2367" y="50"/>
                      <a:pt x="1050" y="912"/>
                      <a:pt x="596" y="2338"/>
                    </a:cubicBezTo>
                    <a:cubicBezTo>
                      <a:pt x="533" y="2432"/>
                      <a:pt x="502" y="2526"/>
                      <a:pt x="455" y="2636"/>
                    </a:cubicBezTo>
                    <a:cubicBezTo>
                      <a:pt x="439" y="2652"/>
                      <a:pt x="423" y="2667"/>
                      <a:pt x="408" y="2683"/>
                    </a:cubicBezTo>
                    <a:cubicBezTo>
                      <a:pt x="408" y="2683"/>
                      <a:pt x="408" y="2699"/>
                      <a:pt x="408" y="2714"/>
                    </a:cubicBezTo>
                    <a:cubicBezTo>
                      <a:pt x="47" y="3576"/>
                      <a:pt x="0" y="4642"/>
                      <a:pt x="470" y="5442"/>
                    </a:cubicBezTo>
                    <a:cubicBezTo>
                      <a:pt x="517" y="5536"/>
                      <a:pt x="596" y="5630"/>
                      <a:pt x="690" y="5724"/>
                    </a:cubicBezTo>
                    <a:cubicBezTo>
                      <a:pt x="690" y="5740"/>
                      <a:pt x="706" y="5740"/>
                      <a:pt x="706" y="5755"/>
                    </a:cubicBezTo>
                    <a:cubicBezTo>
                      <a:pt x="706" y="5771"/>
                      <a:pt x="706" y="5771"/>
                      <a:pt x="706" y="5771"/>
                    </a:cubicBezTo>
                    <a:cubicBezTo>
                      <a:pt x="721" y="5802"/>
                      <a:pt x="721" y="5818"/>
                      <a:pt x="737" y="5834"/>
                    </a:cubicBezTo>
                    <a:cubicBezTo>
                      <a:pt x="766" y="5911"/>
                      <a:pt x="831" y="5941"/>
                      <a:pt x="899" y="5941"/>
                    </a:cubicBezTo>
                    <a:cubicBezTo>
                      <a:pt x="941" y="5941"/>
                      <a:pt x="983" y="5930"/>
                      <a:pt x="1019" y="5912"/>
                    </a:cubicBezTo>
                    <a:cubicBezTo>
                      <a:pt x="1033" y="5914"/>
                      <a:pt x="1047" y="5914"/>
                      <a:pt x="1060" y="5914"/>
                    </a:cubicBezTo>
                    <a:cubicBezTo>
                      <a:pt x="1185" y="5914"/>
                      <a:pt x="1296" y="5849"/>
                      <a:pt x="1395" y="5708"/>
                    </a:cubicBezTo>
                    <a:cubicBezTo>
                      <a:pt x="1505" y="5551"/>
                      <a:pt x="1442" y="5363"/>
                      <a:pt x="1442" y="5207"/>
                    </a:cubicBezTo>
                    <a:cubicBezTo>
                      <a:pt x="1458" y="4705"/>
                      <a:pt x="1427" y="4250"/>
                      <a:pt x="1536" y="3749"/>
                    </a:cubicBezTo>
                    <a:cubicBezTo>
                      <a:pt x="1771" y="2746"/>
                      <a:pt x="2351" y="2040"/>
                      <a:pt x="3260" y="1586"/>
                    </a:cubicBezTo>
                    <a:cubicBezTo>
                      <a:pt x="3292" y="1570"/>
                      <a:pt x="3308" y="1554"/>
                      <a:pt x="3308" y="1523"/>
                    </a:cubicBezTo>
                    <a:cubicBezTo>
                      <a:pt x="3386" y="1523"/>
                      <a:pt x="3449" y="1507"/>
                      <a:pt x="3511" y="1507"/>
                    </a:cubicBezTo>
                    <a:cubicBezTo>
                      <a:pt x="3603" y="1504"/>
                      <a:pt x="3696" y="1502"/>
                      <a:pt x="3790" y="1502"/>
                    </a:cubicBezTo>
                    <a:cubicBezTo>
                      <a:pt x="4510" y="1502"/>
                      <a:pt x="5268" y="1617"/>
                      <a:pt x="5878" y="1978"/>
                    </a:cubicBezTo>
                    <a:cubicBezTo>
                      <a:pt x="6176" y="2150"/>
                      <a:pt x="6380" y="2370"/>
                      <a:pt x="6536" y="2605"/>
                    </a:cubicBezTo>
                    <a:cubicBezTo>
                      <a:pt x="6709" y="3169"/>
                      <a:pt x="6677" y="3827"/>
                      <a:pt x="6458" y="4439"/>
                    </a:cubicBezTo>
                    <a:cubicBezTo>
                      <a:pt x="6082" y="5473"/>
                      <a:pt x="5267" y="6304"/>
                      <a:pt x="4640" y="7182"/>
                    </a:cubicBezTo>
                    <a:cubicBezTo>
                      <a:pt x="4389" y="7526"/>
                      <a:pt x="4170" y="7918"/>
                      <a:pt x="3966" y="8310"/>
                    </a:cubicBezTo>
                    <a:cubicBezTo>
                      <a:pt x="3527" y="9157"/>
                      <a:pt x="3229" y="10081"/>
                      <a:pt x="3119" y="11037"/>
                    </a:cubicBezTo>
                    <a:cubicBezTo>
                      <a:pt x="3010" y="11805"/>
                      <a:pt x="2775" y="13780"/>
                      <a:pt x="3903" y="13953"/>
                    </a:cubicBezTo>
                    <a:cubicBezTo>
                      <a:pt x="3920" y="13956"/>
                      <a:pt x="3937" y="13957"/>
                      <a:pt x="3952" y="13957"/>
                    </a:cubicBezTo>
                    <a:cubicBezTo>
                      <a:pt x="4020" y="13957"/>
                      <a:pt x="4068" y="13931"/>
                      <a:pt x="4107" y="13906"/>
                    </a:cubicBezTo>
                    <a:cubicBezTo>
                      <a:pt x="4143" y="13926"/>
                      <a:pt x="4185" y="13935"/>
                      <a:pt x="4227" y="13935"/>
                    </a:cubicBezTo>
                    <a:cubicBezTo>
                      <a:pt x="4384" y="13935"/>
                      <a:pt x="4551" y="13806"/>
                      <a:pt x="4514" y="13608"/>
                    </a:cubicBezTo>
                    <a:cubicBezTo>
                      <a:pt x="4248" y="12260"/>
                      <a:pt x="3966" y="10834"/>
                      <a:pt x="4373" y="9501"/>
                    </a:cubicBezTo>
                    <a:cubicBezTo>
                      <a:pt x="4734" y="8326"/>
                      <a:pt x="5674" y="7464"/>
                      <a:pt x="6474" y="6586"/>
                    </a:cubicBezTo>
                    <a:cubicBezTo>
                      <a:pt x="7524" y="5426"/>
                      <a:pt x="8652" y="3765"/>
                      <a:pt x="7994" y="2134"/>
                    </a:cubicBezTo>
                    <a:cubicBezTo>
                      <a:pt x="7417" y="693"/>
                      <a:pt x="5489" y="0"/>
                      <a:pt x="40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24"/>
              <p:cNvSpPr/>
              <p:nvPr/>
            </p:nvSpPr>
            <p:spPr>
              <a:xfrm>
                <a:off x="6717200" y="1487875"/>
                <a:ext cx="58800" cy="56500"/>
              </a:xfrm>
              <a:custGeom>
                <a:avLst/>
                <a:gdLst/>
                <a:ahLst/>
                <a:cxnLst/>
                <a:rect l="l" t="t" r="r" b="b"/>
                <a:pathLst>
                  <a:path w="2352" h="2260" extrusionOk="0">
                    <a:moveTo>
                      <a:pt x="1259" y="0"/>
                    </a:moveTo>
                    <a:cubicBezTo>
                      <a:pt x="1113" y="0"/>
                      <a:pt x="962" y="32"/>
                      <a:pt x="815" y="97"/>
                    </a:cubicBezTo>
                    <a:cubicBezTo>
                      <a:pt x="282" y="316"/>
                      <a:pt x="0" y="959"/>
                      <a:pt x="220" y="1492"/>
                    </a:cubicBezTo>
                    <a:cubicBezTo>
                      <a:pt x="220" y="1507"/>
                      <a:pt x="235" y="1523"/>
                      <a:pt x="235" y="1539"/>
                    </a:cubicBezTo>
                    <a:cubicBezTo>
                      <a:pt x="251" y="1554"/>
                      <a:pt x="251" y="1570"/>
                      <a:pt x="251" y="1601"/>
                    </a:cubicBezTo>
                    <a:cubicBezTo>
                      <a:pt x="282" y="1695"/>
                      <a:pt x="329" y="1789"/>
                      <a:pt x="392" y="1868"/>
                    </a:cubicBezTo>
                    <a:cubicBezTo>
                      <a:pt x="536" y="2129"/>
                      <a:pt x="810" y="2260"/>
                      <a:pt x="1097" y="2260"/>
                    </a:cubicBezTo>
                    <a:cubicBezTo>
                      <a:pt x="1154" y="2260"/>
                      <a:pt x="1212" y="2254"/>
                      <a:pt x="1270" y="2244"/>
                    </a:cubicBezTo>
                    <a:cubicBezTo>
                      <a:pt x="1379" y="2228"/>
                      <a:pt x="1489" y="2213"/>
                      <a:pt x="1583" y="2166"/>
                    </a:cubicBezTo>
                    <a:cubicBezTo>
                      <a:pt x="1740" y="2087"/>
                      <a:pt x="1865" y="1993"/>
                      <a:pt x="1959" y="1868"/>
                    </a:cubicBezTo>
                    <a:cubicBezTo>
                      <a:pt x="2022" y="1821"/>
                      <a:pt x="2085" y="1774"/>
                      <a:pt x="2132" y="1711"/>
                    </a:cubicBezTo>
                    <a:cubicBezTo>
                      <a:pt x="2289" y="1492"/>
                      <a:pt x="2351" y="1194"/>
                      <a:pt x="2226" y="943"/>
                    </a:cubicBezTo>
                    <a:cubicBezTo>
                      <a:pt x="2210" y="833"/>
                      <a:pt x="2195" y="723"/>
                      <a:pt x="2148" y="629"/>
                    </a:cubicBezTo>
                    <a:cubicBezTo>
                      <a:pt x="2000" y="220"/>
                      <a:pt x="1646" y="0"/>
                      <a:pt x="12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51" name="Google Shape;1251;p24"/>
            <p:cNvSpPr/>
            <p:nvPr/>
          </p:nvSpPr>
          <p:spPr>
            <a:xfrm rot="738324">
              <a:off x="7105070" y="1368053"/>
              <a:ext cx="90171" cy="504478"/>
            </a:xfrm>
            <a:custGeom>
              <a:avLst/>
              <a:gdLst/>
              <a:ahLst/>
              <a:cxnLst/>
              <a:rect l="l" t="t" r="r" b="b"/>
              <a:pathLst>
                <a:path w="2583" h="14451" extrusionOk="0">
                  <a:moveTo>
                    <a:pt x="46" y="1"/>
                  </a:moveTo>
                  <a:cubicBezTo>
                    <a:pt x="20" y="1"/>
                    <a:pt x="0" y="40"/>
                    <a:pt x="27" y="67"/>
                  </a:cubicBezTo>
                  <a:cubicBezTo>
                    <a:pt x="1093" y="835"/>
                    <a:pt x="1438" y="2527"/>
                    <a:pt x="1705" y="3750"/>
                  </a:cubicBezTo>
                  <a:cubicBezTo>
                    <a:pt x="1987" y="5035"/>
                    <a:pt x="2112" y="6383"/>
                    <a:pt x="2175" y="7700"/>
                  </a:cubicBezTo>
                  <a:cubicBezTo>
                    <a:pt x="2285" y="10161"/>
                    <a:pt x="1861" y="12293"/>
                    <a:pt x="529" y="14377"/>
                  </a:cubicBezTo>
                  <a:cubicBezTo>
                    <a:pt x="505" y="14414"/>
                    <a:pt x="546" y="14450"/>
                    <a:pt x="581" y="14450"/>
                  </a:cubicBezTo>
                  <a:cubicBezTo>
                    <a:pt x="591" y="14450"/>
                    <a:pt x="600" y="14447"/>
                    <a:pt x="607" y="14440"/>
                  </a:cubicBezTo>
                  <a:cubicBezTo>
                    <a:pt x="2488" y="12653"/>
                    <a:pt x="2582" y="9612"/>
                    <a:pt x="2426" y="7214"/>
                  </a:cubicBezTo>
                  <a:cubicBezTo>
                    <a:pt x="2332" y="5725"/>
                    <a:pt x="2112" y="4220"/>
                    <a:pt x="1689" y="2778"/>
                  </a:cubicBezTo>
                  <a:cubicBezTo>
                    <a:pt x="1407" y="1822"/>
                    <a:pt x="1062" y="443"/>
                    <a:pt x="59" y="4"/>
                  </a:cubicBezTo>
                  <a:cubicBezTo>
                    <a:pt x="55" y="2"/>
                    <a:pt x="50"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24"/>
            <p:cNvSpPr/>
            <p:nvPr/>
          </p:nvSpPr>
          <p:spPr>
            <a:xfrm rot="738324">
              <a:off x="6245236" y="1109334"/>
              <a:ext cx="815940" cy="275087"/>
            </a:xfrm>
            <a:custGeom>
              <a:avLst/>
              <a:gdLst/>
              <a:ahLst/>
              <a:cxnLst/>
              <a:rect l="l" t="t" r="r" b="b"/>
              <a:pathLst>
                <a:path w="23373" h="7880" extrusionOk="0">
                  <a:moveTo>
                    <a:pt x="14977" y="1"/>
                  </a:moveTo>
                  <a:cubicBezTo>
                    <a:pt x="13240" y="1"/>
                    <a:pt x="11516" y="239"/>
                    <a:pt x="9933" y="688"/>
                  </a:cubicBezTo>
                  <a:cubicBezTo>
                    <a:pt x="5936" y="1816"/>
                    <a:pt x="2362" y="4434"/>
                    <a:pt x="11" y="7851"/>
                  </a:cubicBezTo>
                  <a:cubicBezTo>
                    <a:pt x="0" y="7862"/>
                    <a:pt x="19" y="7880"/>
                    <a:pt x="37" y="7880"/>
                  </a:cubicBezTo>
                  <a:cubicBezTo>
                    <a:pt x="45" y="7880"/>
                    <a:pt x="53" y="7876"/>
                    <a:pt x="58" y="7866"/>
                  </a:cubicBezTo>
                  <a:cubicBezTo>
                    <a:pt x="2472" y="4449"/>
                    <a:pt x="5920" y="1926"/>
                    <a:pt x="9964" y="813"/>
                  </a:cubicBezTo>
                  <a:cubicBezTo>
                    <a:pt x="11491" y="388"/>
                    <a:pt x="13067" y="182"/>
                    <a:pt x="14639" y="182"/>
                  </a:cubicBezTo>
                  <a:cubicBezTo>
                    <a:pt x="15214" y="182"/>
                    <a:pt x="15789" y="210"/>
                    <a:pt x="16359" y="264"/>
                  </a:cubicBezTo>
                  <a:cubicBezTo>
                    <a:pt x="18836" y="484"/>
                    <a:pt x="20983" y="1315"/>
                    <a:pt x="23225" y="2318"/>
                  </a:cubicBezTo>
                  <a:cubicBezTo>
                    <a:pt x="23236" y="2321"/>
                    <a:pt x="23247" y="2323"/>
                    <a:pt x="23258" y="2323"/>
                  </a:cubicBezTo>
                  <a:cubicBezTo>
                    <a:pt x="23332" y="2323"/>
                    <a:pt x="23372" y="2234"/>
                    <a:pt x="23303" y="2192"/>
                  </a:cubicBezTo>
                  <a:cubicBezTo>
                    <a:pt x="20899" y="685"/>
                    <a:pt x="17918" y="1"/>
                    <a:pt x="149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24"/>
            <p:cNvSpPr/>
            <p:nvPr/>
          </p:nvSpPr>
          <p:spPr>
            <a:xfrm rot="738324">
              <a:off x="7231995" y="1296386"/>
              <a:ext cx="19480" cy="16757"/>
            </a:xfrm>
            <a:custGeom>
              <a:avLst/>
              <a:gdLst/>
              <a:ahLst/>
              <a:cxnLst/>
              <a:rect l="l" t="t" r="r" b="b"/>
              <a:pathLst>
                <a:path w="558" h="480" extrusionOk="0">
                  <a:moveTo>
                    <a:pt x="55" y="0"/>
                  </a:moveTo>
                  <a:cubicBezTo>
                    <a:pt x="27" y="0"/>
                    <a:pt x="0" y="26"/>
                    <a:pt x="26" y="52"/>
                  </a:cubicBezTo>
                  <a:cubicBezTo>
                    <a:pt x="120" y="161"/>
                    <a:pt x="167" y="302"/>
                    <a:pt x="245" y="412"/>
                  </a:cubicBezTo>
                  <a:cubicBezTo>
                    <a:pt x="270" y="461"/>
                    <a:pt x="305" y="480"/>
                    <a:pt x="342" y="480"/>
                  </a:cubicBezTo>
                  <a:cubicBezTo>
                    <a:pt x="447" y="480"/>
                    <a:pt x="557" y="321"/>
                    <a:pt x="418" y="240"/>
                  </a:cubicBezTo>
                  <a:cubicBezTo>
                    <a:pt x="308" y="161"/>
                    <a:pt x="167" y="99"/>
                    <a:pt x="73" y="5"/>
                  </a:cubicBezTo>
                  <a:cubicBezTo>
                    <a:pt x="67" y="2"/>
                    <a:pt x="61" y="0"/>
                    <a:pt x="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54" name="Google Shape;1254;p24"/>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255" name="Google Shape;1255;p24"/>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
          <p:cNvSpPr txBox="1">
            <a:spLocks noGrp="1"/>
          </p:cNvSpPr>
          <p:nvPr>
            <p:ph type="title"/>
          </p:nvPr>
        </p:nvSpPr>
        <p:spPr>
          <a:xfrm>
            <a:off x="2370045" y="381871"/>
            <a:ext cx="4824600" cy="99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iw-IL"/>
              <a:t>סרטון סטנד-אפ</a:t>
            </a:r>
            <a:endParaRPr/>
          </a:p>
        </p:txBody>
      </p:sp>
      <p:grpSp>
        <p:nvGrpSpPr>
          <p:cNvPr id="539" name="Google Shape;539;p3"/>
          <p:cNvGrpSpPr/>
          <p:nvPr/>
        </p:nvGrpSpPr>
        <p:grpSpPr>
          <a:xfrm rot="2933674">
            <a:off x="6559573" y="3479624"/>
            <a:ext cx="422852" cy="1156826"/>
            <a:chOff x="3443472" y="1907731"/>
            <a:chExt cx="454327" cy="1325503"/>
          </a:xfrm>
        </p:grpSpPr>
        <p:sp>
          <p:nvSpPr>
            <p:cNvPr id="540" name="Google Shape;540;p3"/>
            <p:cNvSpPr/>
            <p:nvPr/>
          </p:nvSpPr>
          <p:spPr>
            <a:xfrm>
              <a:off x="3456297" y="1920208"/>
              <a:ext cx="427196" cy="1302484"/>
            </a:xfrm>
            <a:custGeom>
              <a:avLst/>
              <a:gdLst/>
              <a:ahLst/>
              <a:cxnLst/>
              <a:rect l="l" t="t" r="r" b="b"/>
              <a:pathLst>
                <a:path w="7495" h="20879" extrusionOk="0">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235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
            <p:cNvSpPr/>
            <p:nvPr/>
          </p:nvSpPr>
          <p:spPr>
            <a:xfrm>
              <a:off x="3443472" y="1907731"/>
              <a:ext cx="454327" cy="1325503"/>
            </a:xfrm>
            <a:custGeom>
              <a:avLst/>
              <a:gdLst/>
              <a:ahLst/>
              <a:cxnLst/>
              <a:rect l="l" t="t" r="r" b="b"/>
              <a:pathLst>
                <a:path w="7971" h="21248" extrusionOk="0">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2" name="Google Shape;542;p3"/>
          <p:cNvGrpSpPr/>
          <p:nvPr/>
        </p:nvGrpSpPr>
        <p:grpSpPr>
          <a:xfrm rot="2898754">
            <a:off x="2227147" y="486887"/>
            <a:ext cx="391005" cy="1284269"/>
            <a:chOff x="1276425" y="1928068"/>
            <a:chExt cx="378577" cy="1391130"/>
          </a:xfrm>
        </p:grpSpPr>
        <p:sp>
          <p:nvSpPr>
            <p:cNvPr id="543" name="Google Shape;543;p3"/>
            <p:cNvSpPr/>
            <p:nvPr/>
          </p:nvSpPr>
          <p:spPr>
            <a:xfrm>
              <a:off x="1282125" y="1942105"/>
              <a:ext cx="360053" cy="1366551"/>
            </a:xfrm>
            <a:custGeom>
              <a:avLst/>
              <a:gdLst/>
              <a:ahLst/>
              <a:cxnLst/>
              <a:rect l="l" t="t" r="r" b="b"/>
              <a:pathLst>
                <a:path w="6317" h="21906" extrusionOk="0">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235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3"/>
            <p:cNvSpPr/>
            <p:nvPr/>
          </p:nvSpPr>
          <p:spPr>
            <a:xfrm>
              <a:off x="1276425" y="1928068"/>
              <a:ext cx="378577" cy="1391130"/>
            </a:xfrm>
            <a:custGeom>
              <a:avLst/>
              <a:gdLst/>
              <a:ahLst/>
              <a:cxnLst/>
              <a:rect l="l" t="t" r="r" b="b"/>
              <a:pathLst>
                <a:path w="6642" h="22300" extrusionOk="0">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5" name="Google Shape;545;p3"/>
          <p:cNvSpPr/>
          <p:nvPr/>
        </p:nvSpPr>
        <p:spPr>
          <a:xfrm rot="-1160172">
            <a:off x="1283021" y="581418"/>
            <a:ext cx="251710" cy="574784"/>
          </a:xfrm>
          <a:custGeom>
            <a:avLst/>
            <a:gdLst/>
            <a:ahLst/>
            <a:cxnLst/>
            <a:rect l="l" t="t" r="r" b="b"/>
            <a:pathLst>
              <a:path w="8183" h="18686" extrusionOk="0">
                <a:moveTo>
                  <a:pt x="5016" y="818"/>
                </a:moveTo>
                <a:cubicBezTo>
                  <a:pt x="4812" y="826"/>
                  <a:pt x="4609" y="830"/>
                  <a:pt x="4405" y="830"/>
                </a:cubicBezTo>
                <a:cubicBezTo>
                  <a:pt x="4201" y="830"/>
                  <a:pt x="3997" y="826"/>
                  <a:pt x="3793" y="818"/>
                </a:cubicBezTo>
                <a:close/>
                <a:moveTo>
                  <a:pt x="1395" y="818"/>
                </a:moveTo>
                <a:cubicBezTo>
                  <a:pt x="1489" y="834"/>
                  <a:pt x="1583" y="834"/>
                  <a:pt x="1677" y="834"/>
                </a:cubicBezTo>
                <a:cubicBezTo>
                  <a:pt x="1646" y="881"/>
                  <a:pt x="1630" y="928"/>
                  <a:pt x="1630" y="991"/>
                </a:cubicBezTo>
                <a:cubicBezTo>
                  <a:pt x="1646" y="1085"/>
                  <a:pt x="1646" y="1179"/>
                  <a:pt x="1646" y="1273"/>
                </a:cubicBezTo>
                <a:cubicBezTo>
                  <a:pt x="1630" y="1288"/>
                  <a:pt x="1615" y="1304"/>
                  <a:pt x="1599" y="1335"/>
                </a:cubicBezTo>
                <a:cubicBezTo>
                  <a:pt x="1552" y="1116"/>
                  <a:pt x="1489" y="944"/>
                  <a:pt x="1395" y="818"/>
                </a:cubicBezTo>
                <a:close/>
                <a:moveTo>
                  <a:pt x="2289" y="1273"/>
                </a:moveTo>
                <a:lnTo>
                  <a:pt x="2289" y="1273"/>
                </a:lnTo>
                <a:cubicBezTo>
                  <a:pt x="2602" y="1304"/>
                  <a:pt x="2916" y="1320"/>
                  <a:pt x="3245" y="1335"/>
                </a:cubicBezTo>
                <a:cubicBezTo>
                  <a:pt x="3182" y="1367"/>
                  <a:pt x="3151" y="1429"/>
                  <a:pt x="3151" y="1523"/>
                </a:cubicBezTo>
                <a:cubicBezTo>
                  <a:pt x="3214" y="2386"/>
                  <a:pt x="3245" y="3248"/>
                  <a:pt x="3261" y="4110"/>
                </a:cubicBezTo>
                <a:cubicBezTo>
                  <a:pt x="3151" y="3279"/>
                  <a:pt x="3025" y="2448"/>
                  <a:pt x="2916" y="1633"/>
                </a:cubicBezTo>
                <a:cubicBezTo>
                  <a:pt x="2901" y="1508"/>
                  <a:pt x="2806" y="1448"/>
                  <a:pt x="2712" y="1448"/>
                </a:cubicBezTo>
                <a:cubicBezTo>
                  <a:pt x="2606" y="1448"/>
                  <a:pt x="2500" y="1523"/>
                  <a:pt x="2508" y="1665"/>
                </a:cubicBezTo>
                <a:cubicBezTo>
                  <a:pt x="2555" y="2307"/>
                  <a:pt x="2634" y="2950"/>
                  <a:pt x="2696" y="3624"/>
                </a:cubicBezTo>
                <a:cubicBezTo>
                  <a:pt x="2571" y="2840"/>
                  <a:pt x="2445" y="2056"/>
                  <a:pt x="2289" y="1273"/>
                </a:cubicBezTo>
                <a:close/>
                <a:moveTo>
                  <a:pt x="3793" y="1335"/>
                </a:moveTo>
                <a:cubicBezTo>
                  <a:pt x="3825" y="2260"/>
                  <a:pt x="3872" y="3185"/>
                  <a:pt x="3888" y="4110"/>
                </a:cubicBezTo>
                <a:cubicBezTo>
                  <a:pt x="3793" y="3232"/>
                  <a:pt x="3699" y="2354"/>
                  <a:pt x="3605" y="1476"/>
                </a:cubicBezTo>
                <a:cubicBezTo>
                  <a:pt x="3605" y="1414"/>
                  <a:pt x="3574" y="1367"/>
                  <a:pt x="3543" y="1335"/>
                </a:cubicBezTo>
                <a:close/>
                <a:moveTo>
                  <a:pt x="4938" y="1288"/>
                </a:moveTo>
                <a:cubicBezTo>
                  <a:pt x="4938" y="1304"/>
                  <a:pt x="4922" y="1320"/>
                  <a:pt x="4922" y="1351"/>
                </a:cubicBezTo>
                <a:cubicBezTo>
                  <a:pt x="4969" y="2260"/>
                  <a:pt x="5047" y="3201"/>
                  <a:pt x="5094" y="4157"/>
                </a:cubicBezTo>
                <a:cubicBezTo>
                  <a:pt x="5000" y="3201"/>
                  <a:pt x="4906" y="2244"/>
                  <a:pt x="4812" y="1288"/>
                </a:cubicBezTo>
                <a:close/>
                <a:moveTo>
                  <a:pt x="4436" y="1320"/>
                </a:moveTo>
                <a:cubicBezTo>
                  <a:pt x="4483" y="2542"/>
                  <a:pt x="4593" y="3812"/>
                  <a:pt x="4577" y="5066"/>
                </a:cubicBezTo>
                <a:cubicBezTo>
                  <a:pt x="4436" y="3828"/>
                  <a:pt x="4295" y="2589"/>
                  <a:pt x="4138" y="1351"/>
                </a:cubicBezTo>
                <a:cubicBezTo>
                  <a:pt x="4232" y="1335"/>
                  <a:pt x="4326" y="1335"/>
                  <a:pt x="4436" y="1320"/>
                </a:cubicBezTo>
                <a:close/>
                <a:moveTo>
                  <a:pt x="2367" y="3922"/>
                </a:moveTo>
                <a:lnTo>
                  <a:pt x="2367" y="3922"/>
                </a:lnTo>
                <a:cubicBezTo>
                  <a:pt x="2414" y="4376"/>
                  <a:pt x="2477" y="4815"/>
                  <a:pt x="2524" y="5270"/>
                </a:cubicBezTo>
                <a:cubicBezTo>
                  <a:pt x="2555" y="5677"/>
                  <a:pt x="2555" y="6085"/>
                  <a:pt x="2555" y="6508"/>
                </a:cubicBezTo>
                <a:cubicBezTo>
                  <a:pt x="2524" y="6383"/>
                  <a:pt x="2508" y="6241"/>
                  <a:pt x="2493" y="6116"/>
                </a:cubicBezTo>
                <a:cubicBezTo>
                  <a:pt x="2445" y="5379"/>
                  <a:pt x="2398" y="4658"/>
                  <a:pt x="2367" y="3922"/>
                </a:cubicBezTo>
                <a:close/>
                <a:moveTo>
                  <a:pt x="6787" y="755"/>
                </a:moveTo>
                <a:lnTo>
                  <a:pt x="6787" y="755"/>
                </a:lnTo>
                <a:cubicBezTo>
                  <a:pt x="6364" y="1257"/>
                  <a:pt x="6333" y="1727"/>
                  <a:pt x="6333" y="2652"/>
                </a:cubicBezTo>
                <a:cubicBezTo>
                  <a:pt x="6317" y="4266"/>
                  <a:pt x="6301" y="5865"/>
                  <a:pt x="6286" y="7480"/>
                </a:cubicBezTo>
                <a:cubicBezTo>
                  <a:pt x="6270" y="7495"/>
                  <a:pt x="6270" y="7511"/>
                  <a:pt x="6270" y="7542"/>
                </a:cubicBezTo>
                <a:cubicBezTo>
                  <a:pt x="6270" y="7605"/>
                  <a:pt x="6270" y="7668"/>
                  <a:pt x="6270" y="7715"/>
                </a:cubicBezTo>
                <a:cubicBezTo>
                  <a:pt x="6239" y="7715"/>
                  <a:pt x="6207" y="7715"/>
                  <a:pt x="6160" y="7730"/>
                </a:cubicBezTo>
                <a:cubicBezTo>
                  <a:pt x="6004" y="7793"/>
                  <a:pt x="5831" y="7825"/>
                  <a:pt x="5643" y="7840"/>
                </a:cubicBezTo>
                <a:cubicBezTo>
                  <a:pt x="5612" y="7840"/>
                  <a:pt x="5565" y="7840"/>
                  <a:pt x="5518" y="7856"/>
                </a:cubicBezTo>
                <a:cubicBezTo>
                  <a:pt x="5392" y="7864"/>
                  <a:pt x="5263" y="7868"/>
                  <a:pt x="5134" y="7868"/>
                </a:cubicBezTo>
                <a:cubicBezTo>
                  <a:pt x="5004" y="7868"/>
                  <a:pt x="4875" y="7864"/>
                  <a:pt x="4750" y="7856"/>
                </a:cubicBezTo>
                <a:cubicBezTo>
                  <a:pt x="4700" y="7826"/>
                  <a:pt x="4644" y="7815"/>
                  <a:pt x="4590" y="7815"/>
                </a:cubicBezTo>
                <a:cubicBezTo>
                  <a:pt x="4558" y="7815"/>
                  <a:pt x="4528" y="7819"/>
                  <a:pt x="4499" y="7825"/>
                </a:cubicBezTo>
                <a:lnTo>
                  <a:pt x="4295" y="7825"/>
                </a:lnTo>
                <a:cubicBezTo>
                  <a:pt x="4295" y="7636"/>
                  <a:pt x="4311" y="7464"/>
                  <a:pt x="4326" y="7292"/>
                </a:cubicBezTo>
                <a:cubicBezTo>
                  <a:pt x="4326" y="7354"/>
                  <a:pt x="4326" y="7417"/>
                  <a:pt x="4342" y="7480"/>
                </a:cubicBezTo>
                <a:cubicBezTo>
                  <a:pt x="4350" y="7630"/>
                  <a:pt x="4479" y="7714"/>
                  <a:pt x="4605" y="7714"/>
                </a:cubicBezTo>
                <a:cubicBezTo>
                  <a:pt x="4715" y="7714"/>
                  <a:pt x="4822" y="7650"/>
                  <a:pt x="4844" y="7511"/>
                </a:cubicBezTo>
                <a:cubicBezTo>
                  <a:pt x="4844" y="7527"/>
                  <a:pt x="4844" y="7558"/>
                  <a:pt x="4859" y="7574"/>
                </a:cubicBezTo>
                <a:cubicBezTo>
                  <a:pt x="4868" y="7738"/>
                  <a:pt x="5001" y="7825"/>
                  <a:pt x="5135" y="7825"/>
                </a:cubicBezTo>
                <a:cubicBezTo>
                  <a:pt x="5256" y="7825"/>
                  <a:pt x="5378" y="7754"/>
                  <a:pt x="5408" y="7605"/>
                </a:cubicBezTo>
                <a:cubicBezTo>
                  <a:pt x="5408" y="7589"/>
                  <a:pt x="5408" y="7558"/>
                  <a:pt x="5408" y="7542"/>
                </a:cubicBezTo>
                <a:cubicBezTo>
                  <a:pt x="5424" y="7542"/>
                  <a:pt x="5424" y="7542"/>
                  <a:pt x="5424" y="7558"/>
                </a:cubicBezTo>
                <a:cubicBezTo>
                  <a:pt x="5436" y="7716"/>
                  <a:pt x="5561" y="7799"/>
                  <a:pt x="5682" y="7799"/>
                </a:cubicBezTo>
                <a:cubicBezTo>
                  <a:pt x="5717" y="7799"/>
                  <a:pt x="5752" y="7792"/>
                  <a:pt x="5784" y="7778"/>
                </a:cubicBezTo>
                <a:cubicBezTo>
                  <a:pt x="5813" y="7785"/>
                  <a:pt x="5843" y="7789"/>
                  <a:pt x="5873" y="7789"/>
                </a:cubicBezTo>
                <a:cubicBezTo>
                  <a:pt x="6024" y="7789"/>
                  <a:pt x="6176" y="7691"/>
                  <a:pt x="6176" y="7495"/>
                </a:cubicBezTo>
                <a:cubicBezTo>
                  <a:pt x="6145" y="5332"/>
                  <a:pt x="6098" y="3169"/>
                  <a:pt x="6113" y="1006"/>
                </a:cubicBezTo>
                <a:cubicBezTo>
                  <a:pt x="6113" y="912"/>
                  <a:pt x="6035" y="834"/>
                  <a:pt x="5957" y="802"/>
                </a:cubicBezTo>
                <a:cubicBezTo>
                  <a:pt x="6223" y="802"/>
                  <a:pt x="6505" y="787"/>
                  <a:pt x="6787" y="755"/>
                </a:cubicBezTo>
                <a:close/>
                <a:moveTo>
                  <a:pt x="3731" y="7558"/>
                </a:moveTo>
                <a:cubicBezTo>
                  <a:pt x="3746" y="7636"/>
                  <a:pt x="3746" y="7715"/>
                  <a:pt x="3762" y="7793"/>
                </a:cubicBezTo>
                <a:lnTo>
                  <a:pt x="3637" y="7793"/>
                </a:lnTo>
                <a:cubicBezTo>
                  <a:pt x="3608" y="7771"/>
                  <a:pt x="3568" y="7760"/>
                  <a:pt x="3528" y="7760"/>
                </a:cubicBezTo>
                <a:cubicBezTo>
                  <a:pt x="3482" y="7760"/>
                  <a:pt x="3435" y="7775"/>
                  <a:pt x="3402" y="7809"/>
                </a:cubicBezTo>
                <a:cubicBezTo>
                  <a:pt x="3292" y="7809"/>
                  <a:pt x="3167" y="7840"/>
                  <a:pt x="3041" y="7872"/>
                </a:cubicBezTo>
                <a:cubicBezTo>
                  <a:pt x="3029" y="7867"/>
                  <a:pt x="3015" y="7865"/>
                  <a:pt x="3001" y="7865"/>
                </a:cubicBezTo>
                <a:cubicBezTo>
                  <a:pt x="2962" y="7865"/>
                  <a:pt x="2919" y="7880"/>
                  <a:pt x="2884" y="7903"/>
                </a:cubicBezTo>
                <a:cubicBezTo>
                  <a:pt x="2869" y="7903"/>
                  <a:pt x="2853" y="7903"/>
                  <a:pt x="2822" y="7919"/>
                </a:cubicBezTo>
                <a:cubicBezTo>
                  <a:pt x="2837" y="7840"/>
                  <a:pt x="2837" y="7778"/>
                  <a:pt x="2853" y="7715"/>
                </a:cubicBezTo>
                <a:cubicBezTo>
                  <a:pt x="2897" y="7748"/>
                  <a:pt x="2953" y="7765"/>
                  <a:pt x="3008" y="7765"/>
                </a:cubicBezTo>
                <a:cubicBezTo>
                  <a:pt x="3110" y="7765"/>
                  <a:pt x="3209" y="7706"/>
                  <a:pt x="3229" y="7574"/>
                </a:cubicBezTo>
                <a:cubicBezTo>
                  <a:pt x="3274" y="7685"/>
                  <a:pt x="3371" y="7737"/>
                  <a:pt x="3470" y="7737"/>
                </a:cubicBezTo>
                <a:cubicBezTo>
                  <a:pt x="3579" y="7737"/>
                  <a:pt x="3690" y="7673"/>
                  <a:pt x="3731" y="7558"/>
                </a:cubicBezTo>
                <a:close/>
                <a:moveTo>
                  <a:pt x="5408" y="8420"/>
                </a:moveTo>
                <a:cubicBezTo>
                  <a:pt x="5424" y="8561"/>
                  <a:pt x="5455" y="8687"/>
                  <a:pt x="5486" y="8812"/>
                </a:cubicBezTo>
                <a:cubicBezTo>
                  <a:pt x="5377" y="8687"/>
                  <a:pt x="5283" y="8546"/>
                  <a:pt x="5173" y="8420"/>
                </a:cubicBezTo>
                <a:close/>
                <a:moveTo>
                  <a:pt x="4405" y="8357"/>
                </a:moveTo>
                <a:cubicBezTo>
                  <a:pt x="4436" y="8640"/>
                  <a:pt x="4452" y="8906"/>
                  <a:pt x="4452" y="9188"/>
                </a:cubicBezTo>
                <a:cubicBezTo>
                  <a:pt x="4389" y="8922"/>
                  <a:pt x="4373" y="8640"/>
                  <a:pt x="4358" y="8357"/>
                </a:cubicBezTo>
                <a:close/>
                <a:moveTo>
                  <a:pt x="3950" y="8342"/>
                </a:moveTo>
                <a:cubicBezTo>
                  <a:pt x="3935" y="8420"/>
                  <a:pt x="3935" y="8483"/>
                  <a:pt x="3935" y="8561"/>
                </a:cubicBezTo>
                <a:cubicBezTo>
                  <a:pt x="3919" y="8828"/>
                  <a:pt x="3872" y="9094"/>
                  <a:pt x="3825" y="9361"/>
                </a:cubicBezTo>
                <a:lnTo>
                  <a:pt x="3809" y="9361"/>
                </a:lnTo>
                <a:cubicBezTo>
                  <a:pt x="3762" y="9031"/>
                  <a:pt x="3731" y="8702"/>
                  <a:pt x="3715" y="8357"/>
                </a:cubicBezTo>
                <a:cubicBezTo>
                  <a:pt x="3793" y="8357"/>
                  <a:pt x="3872" y="8342"/>
                  <a:pt x="3950" y="8342"/>
                </a:cubicBezTo>
                <a:close/>
                <a:moveTo>
                  <a:pt x="4938" y="8969"/>
                </a:moveTo>
                <a:cubicBezTo>
                  <a:pt x="5063" y="9157"/>
                  <a:pt x="5204" y="9345"/>
                  <a:pt x="5345" y="9517"/>
                </a:cubicBezTo>
                <a:cubicBezTo>
                  <a:pt x="5204" y="9517"/>
                  <a:pt x="5079" y="9533"/>
                  <a:pt x="4938" y="9533"/>
                </a:cubicBezTo>
                <a:cubicBezTo>
                  <a:pt x="4938" y="9345"/>
                  <a:pt x="4938" y="9157"/>
                  <a:pt x="4938" y="8969"/>
                </a:cubicBezTo>
                <a:close/>
                <a:moveTo>
                  <a:pt x="6176" y="9267"/>
                </a:moveTo>
                <a:cubicBezTo>
                  <a:pt x="6270" y="9361"/>
                  <a:pt x="6364" y="9470"/>
                  <a:pt x="6458" y="9580"/>
                </a:cubicBezTo>
                <a:cubicBezTo>
                  <a:pt x="6395" y="9564"/>
                  <a:pt x="6333" y="9564"/>
                  <a:pt x="6270" y="9549"/>
                </a:cubicBezTo>
                <a:cubicBezTo>
                  <a:pt x="6239" y="9455"/>
                  <a:pt x="6207" y="9361"/>
                  <a:pt x="6176" y="9267"/>
                </a:cubicBezTo>
                <a:close/>
                <a:moveTo>
                  <a:pt x="2696" y="9643"/>
                </a:moveTo>
                <a:cubicBezTo>
                  <a:pt x="2696" y="9784"/>
                  <a:pt x="2712" y="9909"/>
                  <a:pt x="2712" y="10050"/>
                </a:cubicBezTo>
                <a:cubicBezTo>
                  <a:pt x="2681" y="10066"/>
                  <a:pt x="2665" y="10066"/>
                  <a:pt x="2634" y="10082"/>
                </a:cubicBezTo>
                <a:lnTo>
                  <a:pt x="2524" y="10082"/>
                </a:lnTo>
                <a:cubicBezTo>
                  <a:pt x="2587" y="9941"/>
                  <a:pt x="2649" y="9784"/>
                  <a:pt x="2696" y="9643"/>
                </a:cubicBezTo>
                <a:close/>
                <a:moveTo>
                  <a:pt x="6512" y="0"/>
                </a:moveTo>
                <a:cubicBezTo>
                  <a:pt x="5667" y="0"/>
                  <a:pt x="4808" y="74"/>
                  <a:pt x="3966" y="97"/>
                </a:cubicBezTo>
                <a:cubicBezTo>
                  <a:pt x="2712" y="128"/>
                  <a:pt x="1395" y="66"/>
                  <a:pt x="173" y="317"/>
                </a:cubicBezTo>
                <a:cubicBezTo>
                  <a:pt x="141" y="317"/>
                  <a:pt x="110" y="332"/>
                  <a:pt x="94" y="348"/>
                </a:cubicBezTo>
                <a:cubicBezTo>
                  <a:pt x="47" y="379"/>
                  <a:pt x="16" y="411"/>
                  <a:pt x="16" y="458"/>
                </a:cubicBezTo>
                <a:cubicBezTo>
                  <a:pt x="0" y="552"/>
                  <a:pt x="32" y="646"/>
                  <a:pt x="157" y="661"/>
                </a:cubicBezTo>
                <a:cubicBezTo>
                  <a:pt x="267" y="693"/>
                  <a:pt x="376" y="708"/>
                  <a:pt x="486" y="724"/>
                </a:cubicBezTo>
                <a:cubicBezTo>
                  <a:pt x="753" y="865"/>
                  <a:pt x="1050" y="1038"/>
                  <a:pt x="1160" y="1241"/>
                </a:cubicBezTo>
                <a:cubicBezTo>
                  <a:pt x="1254" y="1461"/>
                  <a:pt x="1207" y="1931"/>
                  <a:pt x="1223" y="2166"/>
                </a:cubicBezTo>
                <a:cubicBezTo>
                  <a:pt x="1270" y="2871"/>
                  <a:pt x="1333" y="3561"/>
                  <a:pt x="1380" y="4251"/>
                </a:cubicBezTo>
                <a:cubicBezTo>
                  <a:pt x="1442" y="5097"/>
                  <a:pt x="1301" y="6226"/>
                  <a:pt x="1568" y="7072"/>
                </a:cubicBezTo>
                <a:cubicBezTo>
                  <a:pt x="1536" y="7307"/>
                  <a:pt x="1536" y="7558"/>
                  <a:pt x="1583" y="7778"/>
                </a:cubicBezTo>
                <a:cubicBezTo>
                  <a:pt x="1568" y="7950"/>
                  <a:pt x="1552" y="8122"/>
                  <a:pt x="1521" y="8279"/>
                </a:cubicBezTo>
                <a:cubicBezTo>
                  <a:pt x="1333" y="8655"/>
                  <a:pt x="1145" y="9031"/>
                  <a:pt x="956" y="9392"/>
                </a:cubicBezTo>
                <a:cubicBezTo>
                  <a:pt x="815" y="9611"/>
                  <a:pt x="674" y="9831"/>
                  <a:pt x="549" y="10082"/>
                </a:cubicBezTo>
                <a:cubicBezTo>
                  <a:pt x="533" y="10129"/>
                  <a:pt x="533" y="10160"/>
                  <a:pt x="549" y="10207"/>
                </a:cubicBezTo>
                <a:cubicBezTo>
                  <a:pt x="486" y="10285"/>
                  <a:pt x="439" y="10379"/>
                  <a:pt x="392" y="10458"/>
                </a:cubicBezTo>
                <a:cubicBezTo>
                  <a:pt x="302" y="10593"/>
                  <a:pt x="443" y="10772"/>
                  <a:pt x="579" y="10772"/>
                </a:cubicBezTo>
                <a:cubicBezTo>
                  <a:pt x="585" y="10772"/>
                  <a:pt x="590" y="10772"/>
                  <a:pt x="596" y="10771"/>
                </a:cubicBezTo>
                <a:lnTo>
                  <a:pt x="627" y="10771"/>
                </a:lnTo>
                <a:cubicBezTo>
                  <a:pt x="690" y="10818"/>
                  <a:pt x="768" y="10865"/>
                  <a:pt x="878" y="10881"/>
                </a:cubicBezTo>
                <a:cubicBezTo>
                  <a:pt x="894" y="10889"/>
                  <a:pt x="913" y="10893"/>
                  <a:pt x="935" y="10893"/>
                </a:cubicBezTo>
                <a:cubicBezTo>
                  <a:pt x="956" y="10893"/>
                  <a:pt x="980" y="10889"/>
                  <a:pt x="1003" y="10881"/>
                </a:cubicBezTo>
                <a:cubicBezTo>
                  <a:pt x="1218" y="10939"/>
                  <a:pt x="1449" y="10961"/>
                  <a:pt x="1686" y="10961"/>
                </a:cubicBezTo>
                <a:cubicBezTo>
                  <a:pt x="2348" y="10961"/>
                  <a:pt x="3064" y="10790"/>
                  <a:pt x="3652" y="10756"/>
                </a:cubicBezTo>
                <a:cubicBezTo>
                  <a:pt x="3778" y="10740"/>
                  <a:pt x="3903" y="10740"/>
                  <a:pt x="4013" y="10724"/>
                </a:cubicBezTo>
                <a:cubicBezTo>
                  <a:pt x="4232" y="12981"/>
                  <a:pt x="4264" y="15380"/>
                  <a:pt x="4765" y="17605"/>
                </a:cubicBezTo>
                <a:cubicBezTo>
                  <a:pt x="4781" y="17887"/>
                  <a:pt x="4797" y="18185"/>
                  <a:pt x="4812" y="18467"/>
                </a:cubicBezTo>
                <a:cubicBezTo>
                  <a:pt x="4821" y="18614"/>
                  <a:pt x="4937" y="18685"/>
                  <a:pt x="5051" y="18685"/>
                </a:cubicBezTo>
                <a:cubicBezTo>
                  <a:pt x="5132" y="18685"/>
                  <a:pt x="5212" y="18649"/>
                  <a:pt x="5251" y="18577"/>
                </a:cubicBezTo>
                <a:cubicBezTo>
                  <a:pt x="5330" y="18546"/>
                  <a:pt x="5392" y="18467"/>
                  <a:pt x="5392" y="18373"/>
                </a:cubicBezTo>
                <a:cubicBezTo>
                  <a:pt x="5314" y="17668"/>
                  <a:pt x="5236" y="16978"/>
                  <a:pt x="5157" y="16289"/>
                </a:cubicBezTo>
                <a:cubicBezTo>
                  <a:pt x="5126" y="15583"/>
                  <a:pt x="5094" y="14862"/>
                  <a:pt x="5079" y="14157"/>
                </a:cubicBezTo>
                <a:cubicBezTo>
                  <a:pt x="5063" y="13091"/>
                  <a:pt x="5283" y="11727"/>
                  <a:pt x="5000" y="10662"/>
                </a:cubicBezTo>
                <a:cubicBezTo>
                  <a:pt x="5508" y="10627"/>
                  <a:pt x="6015" y="10602"/>
                  <a:pt x="6517" y="10602"/>
                </a:cubicBezTo>
                <a:cubicBezTo>
                  <a:pt x="6930" y="10602"/>
                  <a:pt x="7340" y="10619"/>
                  <a:pt x="7743" y="10662"/>
                </a:cubicBezTo>
                <a:cubicBezTo>
                  <a:pt x="7750" y="10662"/>
                  <a:pt x="7757" y="10662"/>
                  <a:pt x="7764" y="10662"/>
                </a:cubicBezTo>
                <a:cubicBezTo>
                  <a:pt x="7962" y="10662"/>
                  <a:pt x="8163" y="10451"/>
                  <a:pt x="8073" y="10270"/>
                </a:cubicBezTo>
                <a:cubicBezTo>
                  <a:pt x="8135" y="10223"/>
                  <a:pt x="8182" y="10144"/>
                  <a:pt x="8182" y="10035"/>
                </a:cubicBezTo>
                <a:cubicBezTo>
                  <a:pt x="8135" y="9533"/>
                  <a:pt x="7790" y="9078"/>
                  <a:pt x="7493" y="8718"/>
                </a:cubicBezTo>
                <a:cubicBezTo>
                  <a:pt x="7258" y="8420"/>
                  <a:pt x="7007" y="8122"/>
                  <a:pt x="6756" y="7840"/>
                </a:cubicBezTo>
                <a:lnTo>
                  <a:pt x="6787" y="4188"/>
                </a:lnTo>
                <a:cubicBezTo>
                  <a:pt x="6803" y="2950"/>
                  <a:pt x="6505" y="1461"/>
                  <a:pt x="7571" y="614"/>
                </a:cubicBezTo>
                <a:cubicBezTo>
                  <a:pt x="7618" y="567"/>
                  <a:pt x="7649" y="505"/>
                  <a:pt x="7649" y="442"/>
                </a:cubicBezTo>
                <a:cubicBezTo>
                  <a:pt x="7712" y="270"/>
                  <a:pt x="7665" y="66"/>
                  <a:pt x="7414" y="34"/>
                </a:cubicBezTo>
                <a:cubicBezTo>
                  <a:pt x="7116" y="10"/>
                  <a:pt x="6815" y="0"/>
                  <a:pt x="65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46" name="Google Shape;546;p3"/>
          <p:cNvGrpSpPr/>
          <p:nvPr/>
        </p:nvGrpSpPr>
        <p:grpSpPr>
          <a:xfrm rot="514806">
            <a:off x="635931" y="3596943"/>
            <a:ext cx="1118061" cy="876421"/>
            <a:chOff x="378575" y="1776375"/>
            <a:chExt cx="737425" cy="578050"/>
          </a:xfrm>
        </p:grpSpPr>
        <p:sp>
          <p:nvSpPr>
            <p:cNvPr id="547" name="Google Shape;547;p3"/>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3"/>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3"/>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3"/>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3"/>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3"/>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3"/>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3"/>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9" name="Google Shape;559;p3"/>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60" name="Google Shape;560;p3"/>
          <p:cNvPicPr preferRelativeResize="0"/>
          <p:nvPr/>
        </p:nvPicPr>
        <p:blipFill rotWithShape="1">
          <a:blip r:embed="rId3">
            <a:alphaModFix/>
          </a:blip>
          <a:srcRect/>
          <a:stretch/>
        </p:blipFill>
        <p:spPr>
          <a:xfrm>
            <a:off x="637698" y="236598"/>
            <a:ext cx="902040" cy="343847"/>
          </a:xfrm>
          <a:prstGeom prst="rect">
            <a:avLst/>
          </a:prstGeom>
          <a:noFill/>
          <a:ln>
            <a:noFill/>
          </a:ln>
        </p:spPr>
      </p:pic>
      <p:sp>
        <p:nvSpPr>
          <p:cNvPr id="561" name="Google Shape;561;p3"/>
          <p:cNvSpPr txBox="1"/>
          <p:nvPr/>
        </p:nvSpPr>
        <p:spPr>
          <a:xfrm>
            <a:off x="3135225" y="4307788"/>
            <a:ext cx="3000000" cy="75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iw-IL" sz="1400" b="0" i="0" u="none" strike="noStrike" cap="none">
                <a:solidFill>
                  <a:srgbClr val="000000"/>
                </a:solidFill>
                <a:latin typeface="Arial"/>
                <a:ea typeface="Arial"/>
                <a:cs typeface="Arial"/>
                <a:sym typeface="Arial"/>
              </a:rPr>
              <a:t>https://app.ex.co/stories/herzogcollege10/story-28-10-2020-21-36-45-</a:t>
            </a:r>
            <a:endParaRPr sz="1400" b="0" i="0" u="none" strike="noStrike" cap="none">
              <a:solidFill>
                <a:srgbClr val="000000"/>
              </a:solidFill>
              <a:latin typeface="Arial"/>
              <a:ea typeface="Arial"/>
              <a:cs typeface="Arial"/>
              <a:sym typeface="Arial"/>
            </a:endParaRPr>
          </a:p>
        </p:txBody>
      </p:sp>
      <p:pic>
        <p:nvPicPr>
          <p:cNvPr id="562" name="Google Shape;562;p3" descr="הסטנדאפיסט בן בן ברוך&#10;סרטונים מהופעות ברחבי הארץ ועוד דברים מעניינים שמתעדכנים מידי שבוע!&#10;הצטרפו לערוץ היוטיוב שלי :)" title="משנות ה-80 עד אופניים חשמליים - בן בן ברוך - סטנדאפ">
            <a:hlinkClick r:id="rId4"/>
          </p:cNvPr>
          <p:cNvPicPr preferRelativeResize="0"/>
          <p:nvPr/>
        </p:nvPicPr>
        <p:blipFill rotWithShape="1">
          <a:blip r:embed="rId5">
            <a:alphaModFix/>
          </a:blip>
          <a:srcRect/>
          <a:stretch/>
        </p:blipFill>
        <p:spPr>
          <a:xfrm>
            <a:off x="2304988" y="907300"/>
            <a:ext cx="4534000" cy="3400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2"/>
                                        </p:tgtEl>
                                        <p:attrNameLst>
                                          <p:attrName>style.visibility</p:attrName>
                                        </p:attrNameLst>
                                      </p:cBhvr>
                                      <p:to>
                                        <p:strVal val="visible"/>
                                      </p:to>
                                    </p:set>
                                    <p:animEffect transition="in" filter="fade">
                                      <p:cBhvr>
                                        <p:cTn id="7" dur="1000"/>
                                        <p:tgtEl>
                                          <p:spTgt spid="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grpSp>
        <p:nvGrpSpPr>
          <p:cNvPr id="567" name="Google Shape;567;p4"/>
          <p:cNvGrpSpPr/>
          <p:nvPr/>
        </p:nvGrpSpPr>
        <p:grpSpPr>
          <a:xfrm rot="807122">
            <a:off x="-156196" y="716199"/>
            <a:ext cx="2497551" cy="2401906"/>
            <a:chOff x="1857000" y="3245400"/>
            <a:chExt cx="1233825" cy="1186575"/>
          </a:xfrm>
        </p:grpSpPr>
        <p:sp>
          <p:nvSpPr>
            <p:cNvPr id="568" name="Google Shape;568;p4"/>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4"/>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4"/>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4"/>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4"/>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4"/>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4" name="Google Shape;574;p4"/>
          <p:cNvSpPr txBox="1">
            <a:spLocks noGrp="1"/>
          </p:cNvSpPr>
          <p:nvPr>
            <p:ph type="title"/>
          </p:nvPr>
        </p:nvSpPr>
        <p:spPr>
          <a:xfrm>
            <a:off x="5952336" y="458642"/>
            <a:ext cx="2808000" cy="755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400"/>
              <a:buNone/>
            </a:pPr>
            <a:r>
              <a:rPr lang="iw-IL"/>
              <a:t>פתיחה</a:t>
            </a:r>
            <a:endParaRPr/>
          </a:p>
        </p:txBody>
      </p:sp>
      <p:sp>
        <p:nvSpPr>
          <p:cNvPr id="575" name="Google Shape;575;p4"/>
          <p:cNvSpPr txBox="1">
            <a:spLocks noGrp="1"/>
          </p:cNvSpPr>
          <p:nvPr>
            <p:ph type="body" idx="1"/>
          </p:nvPr>
        </p:nvSpPr>
        <p:spPr>
          <a:xfrm>
            <a:off x="5603324" y="1582626"/>
            <a:ext cx="3156900" cy="1277400"/>
          </a:xfrm>
          <a:prstGeom prst="rect">
            <a:avLst/>
          </a:prstGeom>
          <a:noFill/>
          <a:ln>
            <a:noFill/>
          </a:ln>
        </p:spPr>
        <p:txBody>
          <a:bodyPr spcFirstLastPara="1" wrap="square" lIns="91425" tIns="91425" rIns="91425" bIns="91425" anchor="t" anchorCtr="0">
            <a:noAutofit/>
          </a:bodyPr>
          <a:lstStyle/>
          <a:p>
            <a:pPr marL="0" lvl="0" indent="0" algn="r" rtl="1">
              <a:lnSpc>
                <a:spcPct val="115000"/>
              </a:lnSpc>
              <a:spcBef>
                <a:spcPts val="0"/>
              </a:spcBef>
              <a:spcAft>
                <a:spcPts val="1600"/>
              </a:spcAft>
              <a:buSzPts val="1200"/>
              <a:buNone/>
            </a:pPr>
            <a:r>
              <a:rPr lang="iw-IL" sz="1800" b="1">
                <a:solidFill>
                  <a:schemeClr val="dk1"/>
                </a:solidFill>
              </a:rPr>
              <a:t>כל אחד מהמשתתפים מתבקש לכתוב לעצמו על דף בעיית משמעת אחת שהוא נתקל בה בעבודתו בבית הספר</a:t>
            </a:r>
            <a:endParaRPr sz="1800">
              <a:solidFill>
                <a:schemeClr val="dk1"/>
              </a:solidFill>
            </a:endParaRPr>
          </a:p>
        </p:txBody>
      </p:sp>
      <p:grpSp>
        <p:nvGrpSpPr>
          <p:cNvPr id="576" name="Google Shape;576;p4"/>
          <p:cNvGrpSpPr/>
          <p:nvPr/>
        </p:nvGrpSpPr>
        <p:grpSpPr>
          <a:xfrm rot="2556023">
            <a:off x="474783" y="997804"/>
            <a:ext cx="1144723" cy="1961054"/>
            <a:chOff x="2946667" y="3613768"/>
            <a:chExt cx="640047" cy="1096482"/>
          </a:xfrm>
        </p:grpSpPr>
        <p:sp>
          <p:nvSpPr>
            <p:cNvPr id="577" name="Google Shape;577;p4"/>
            <p:cNvSpPr/>
            <p:nvPr/>
          </p:nvSpPr>
          <p:spPr>
            <a:xfrm rot="1150281">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4"/>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4"/>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4"/>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4"/>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4"/>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4"/>
            <p:cNvSpPr/>
            <p:nvPr/>
          </p:nvSpPr>
          <p:spPr>
            <a:xfrm>
              <a:off x="3108375" y="4434875"/>
              <a:ext cx="173600" cy="275375"/>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4" name="Google Shape;584;p4"/>
          <p:cNvGrpSpPr/>
          <p:nvPr/>
        </p:nvGrpSpPr>
        <p:grpSpPr>
          <a:xfrm flipH="1">
            <a:off x="6164623" y="1177567"/>
            <a:ext cx="2383432" cy="176025"/>
            <a:chOff x="4345425" y="2175475"/>
            <a:chExt cx="800750" cy="176025"/>
          </a:xfrm>
        </p:grpSpPr>
        <p:sp>
          <p:nvSpPr>
            <p:cNvPr id="585" name="Google Shape;585;p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7" name="Google Shape;587;p4"/>
          <p:cNvGrpSpPr/>
          <p:nvPr/>
        </p:nvGrpSpPr>
        <p:grpSpPr>
          <a:xfrm rot="674490">
            <a:off x="3946528" y="2300893"/>
            <a:ext cx="3474315" cy="888859"/>
            <a:chOff x="3809875" y="1963175"/>
            <a:chExt cx="1923600" cy="492150"/>
          </a:xfrm>
        </p:grpSpPr>
        <p:sp>
          <p:nvSpPr>
            <p:cNvPr id="588" name="Google Shape;588;p4"/>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4"/>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4"/>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4"/>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4"/>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4"/>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4"/>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4"/>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4"/>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4"/>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4"/>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9" name="Google Shape;599;p4"/>
          <p:cNvGrpSpPr/>
          <p:nvPr/>
        </p:nvGrpSpPr>
        <p:grpSpPr>
          <a:xfrm rot="1386640">
            <a:off x="3606831" y="807890"/>
            <a:ext cx="806665" cy="421749"/>
            <a:chOff x="1822875" y="1377000"/>
            <a:chExt cx="548075" cy="286550"/>
          </a:xfrm>
        </p:grpSpPr>
        <p:sp>
          <p:nvSpPr>
            <p:cNvPr id="600" name="Google Shape;600;p4"/>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4"/>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4"/>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4"/>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4"/>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4"/>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4"/>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4"/>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4"/>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9" name="Google Shape;609;p4"/>
          <p:cNvSpPr txBox="1"/>
          <p:nvPr/>
        </p:nvSpPr>
        <p:spPr>
          <a:xfrm>
            <a:off x="895284" y="3782545"/>
            <a:ext cx="7865052" cy="1153500"/>
          </a:xfrm>
          <a:prstGeom prst="rect">
            <a:avLst/>
          </a:prstGeom>
          <a:noFill/>
          <a:ln>
            <a:noFill/>
          </a:ln>
        </p:spPr>
        <p:txBody>
          <a:bodyPr spcFirstLastPara="1" wrap="square" lIns="91425" tIns="91425" rIns="91425" bIns="91425" anchor="t" anchorCtr="0">
            <a:noAutofit/>
          </a:bodyPr>
          <a:lstStyle/>
          <a:p>
            <a:pPr marL="0" marR="0" lvl="0" indent="0" algn="r" rtl="1">
              <a:lnSpc>
                <a:spcPct val="115000"/>
              </a:lnSpc>
              <a:spcBef>
                <a:spcPts val="0"/>
              </a:spcBef>
              <a:spcAft>
                <a:spcPts val="1600"/>
              </a:spcAft>
              <a:buClr>
                <a:schemeClr val="dk2"/>
              </a:buClr>
              <a:buSzPts val="1200"/>
              <a:buFont typeface="Arial"/>
              <a:buNone/>
            </a:pPr>
            <a:r>
              <a:rPr lang="iw-IL" sz="1600" b="0" i="0" u="none" strike="noStrike" cap="none">
                <a:solidFill>
                  <a:schemeClr val="dk1"/>
                </a:solidFill>
                <a:latin typeface="Calibri"/>
                <a:ea typeface="Calibri"/>
                <a:cs typeface="Calibri"/>
                <a:sym typeface="Calibri"/>
              </a:rPr>
              <a:t>בסוף המפגש נחזור אל הבעיות הללו.</a:t>
            </a:r>
            <a:br>
              <a:rPr lang="iw-IL" sz="1600" b="0" i="0" u="none" strike="noStrike" cap="none">
                <a:solidFill>
                  <a:schemeClr val="dk1"/>
                </a:solidFill>
                <a:latin typeface="Calibri"/>
                <a:ea typeface="Calibri"/>
                <a:cs typeface="Calibri"/>
                <a:sym typeface="Calibri"/>
              </a:rPr>
            </a:br>
            <a:r>
              <a:rPr lang="iw-IL" sz="1600" b="0" i="0" u="none" strike="noStrike" cap="none">
                <a:solidFill>
                  <a:schemeClr val="dk1"/>
                </a:solidFill>
                <a:latin typeface="Calibri"/>
                <a:ea typeface="Calibri"/>
                <a:cs typeface="Calibri"/>
                <a:sym typeface="Calibri"/>
              </a:rPr>
              <a:t>נסו לחשוב על בעיה, שלדעתכם מאפיינת את הדור שלנו, וסביר שלא הייתה מתרחשת לפני 20-30 שנה.</a:t>
            </a:r>
            <a:endParaRPr sz="1400" b="0" i="0" u="none" strike="noStrike" cap="none">
              <a:solidFill>
                <a:schemeClr val="dk1"/>
              </a:solidFill>
              <a:latin typeface="Arial"/>
              <a:ea typeface="Arial"/>
              <a:cs typeface="Arial"/>
              <a:sym typeface="Arial"/>
            </a:endParaRPr>
          </a:p>
        </p:txBody>
      </p:sp>
      <p:sp>
        <p:nvSpPr>
          <p:cNvPr id="610" name="Google Shape;610;p4"/>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11" name="Google Shape;611;p4"/>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5"/>
        <p:cNvGrpSpPr/>
        <p:nvPr/>
      </p:nvGrpSpPr>
      <p:grpSpPr>
        <a:xfrm>
          <a:off x="0" y="0"/>
          <a:ext cx="0" cy="0"/>
          <a:chOff x="0" y="0"/>
          <a:chExt cx="0" cy="0"/>
        </a:xfrm>
      </p:grpSpPr>
      <p:grpSp>
        <p:nvGrpSpPr>
          <p:cNvPr id="616" name="Google Shape;616;p5"/>
          <p:cNvGrpSpPr/>
          <p:nvPr/>
        </p:nvGrpSpPr>
        <p:grpSpPr>
          <a:xfrm>
            <a:off x="3476925" y="1940288"/>
            <a:ext cx="2190131" cy="176025"/>
            <a:chOff x="4345425" y="2175475"/>
            <a:chExt cx="800750" cy="176025"/>
          </a:xfrm>
        </p:grpSpPr>
        <p:sp>
          <p:nvSpPr>
            <p:cNvPr id="617" name="Google Shape;617;p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9" name="Google Shape;619;p5"/>
          <p:cNvGrpSpPr/>
          <p:nvPr/>
        </p:nvGrpSpPr>
        <p:grpSpPr>
          <a:xfrm>
            <a:off x="3733250" y="2407525"/>
            <a:ext cx="1677491" cy="176025"/>
            <a:chOff x="4345425" y="2175475"/>
            <a:chExt cx="800750" cy="176025"/>
          </a:xfrm>
        </p:grpSpPr>
        <p:sp>
          <p:nvSpPr>
            <p:cNvPr id="620" name="Google Shape;620;p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2" name="Google Shape;622;p5"/>
          <p:cNvGrpSpPr/>
          <p:nvPr/>
        </p:nvGrpSpPr>
        <p:grpSpPr>
          <a:xfrm rot="140656">
            <a:off x="3657768" y="2861848"/>
            <a:ext cx="1828441" cy="176031"/>
            <a:chOff x="4345425" y="2175475"/>
            <a:chExt cx="800750" cy="176025"/>
          </a:xfrm>
        </p:grpSpPr>
        <p:sp>
          <p:nvSpPr>
            <p:cNvPr id="623" name="Google Shape;623;p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5" name="Google Shape;625;p5"/>
          <p:cNvGrpSpPr/>
          <p:nvPr/>
        </p:nvGrpSpPr>
        <p:grpSpPr>
          <a:xfrm rot="140725">
            <a:off x="3947857" y="3353395"/>
            <a:ext cx="1234670" cy="176031"/>
            <a:chOff x="4345425" y="2175475"/>
            <a:chExt cx="800750" cy="176025"/>
          </a:xfrm>
        </p:grpSpPr>
        <p:sp>
          <p:nvSpPr>
            <p:cNvPr id="626" name="Google Shape;626;p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8" name="Google Shape;628;p5"/>
          <p:cNvSpPr txBox="1">
            <a:spLocks noGrp="1"/>
          </p:cNvSpPr>
          <p:nvPr>
            <p:ph type="title"/>
          </p:nvPr>
        </p:nvSpPr>
        <p:spPr>
          <a:xfrm>
            <a:off x="3223200" y="1570950"/>
            <a:ext cx="2697600" cy="20016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3000"/>
              <a:buNone/>
            </a:pPr>
            <a:r>
              <a:rPr lang="iw-IL"/>
              <a:t>נשמח לשניים-שלושה מתנדבים שמוכנים לספר כאן על המקרה שכתבו.</a:t>
            </a:r>
            <a:endParaRPr/>
          </a:p>
        </p:txBody>
      </p:sp>
      <p:sp>
        <p:nvSpPr>
          <p:cNvPr id="629" name="Google Shape;629;p5"/>
          <p:cNvSpPr/>
          <p:nvPr/>
        </p:nvSpPr>
        <p:spPr>
          <a:xfrm>
            <a:off x="7335175" y="3492600"/>
            <a:ext cx="1030054" cy="1376819"/>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5"/>
          <p:cNvSpPr/>
          <p:nvPr/>
        </p:nvSpPr>
        <p:spPr>
          <a:xfrm rot="9797852">
            <a:off x="544930" y="94998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5"/>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32" name="Google Shape;632;p5"/>
          <p:cNvPicPr preferRelativeResize="0"/>
          <p:nvPr/>
        </p:nvPicPr>
        <p:blipFill rotWithShape="1">
          <a:blip r:embed="rId4">
            <a:alphaModFix/>
          </a:blip>
          <a:srcRect/>
          <a:stretch/>
        </p:blipFill>
        <p:spPr>
          <a:xfrm>
            <a:off x="637698" y="236598"/>
            <a:ext cx="902040" cy="3438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grpSp>
        <p:nvGrpSpPr>
          <p:cNvPr id="637" name="Google Shape;637;p7"/>
          <p:cNvGrpSpPr/>
          <p:nvPr/>
        </p:nvGrpSpPr>
        <p:grpSpPr>
          <a:xfrm rot="474658">
            <a:off x="769187" y="2768664"/>
            <a:ext cx="2647972" cy="756158"/>
            <a:chOff x="4345425" y="2175475"/>
            <a:chExt cx="800750" cy="176025"/>
          </a:xfrm>
        </p:grpSpPr>
        <p:sp>
          <p:nvSpPr>
            <p:cNvPr id="638" name="Google Shape;638;p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40" name="Google Shape;640;p7"/>
          <p:cNvGrpSpPr/>
          <p:nvPr/>
        </p:nvGrpSpPr>
        <p:grpSpPr>
          <a:xfrm rot="474658">
            <a:off x="5656868" y="2747257"/>
            <a:ext cx="2647972" cy="756158"/>
            <a:chOff x="4345425" y="2175475"/>
            <a:chExt cx="800750" cy="176025"/>
          </a:xfrm>
        </p:grpSpPr>
        <p:sp>
          <p:nvSpPr>
            <p:cNvPr id="641" name="Google Shape;641;p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43" name="Google Shape;643;p7"/>
          <p:cNvGrpSpPr/>
          <p:nvPr/>
        </p:nvGrpSpPr>
        <p:grpSpPr>
          <a:xfrm rot="474658">
            <a:off x="804126" y="1071187"/>
            <a:ext cx="2647972" cy="756158"/>
            <a:chOff x="4345425" y="2175475"/>
            <a:chExt cx="800750" cy="176025"/>
          </a:xfrm>
        </p:grpSpPr>
        <p:sp>
          <p:nvSpPr>
            <p:cNvPr id="644" name="Google Shape;644;p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6" name="Google Shape;646;p7"/>
          <p:cNvSpPr txBox="1">
            <a:spLocks noGrp="1"/>
          </p:cNvSpPr>
          <p:nvPr>
            <p:ph type="title"/>
          </p:nvPr>
        </p:nvSpPr>
        <p:spPr>
          <a:xfrm>
            <a:off x="444047" y="132177"/>
            <a:ext cx="7867507"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iw-IL"/>
              <a:t>עקרונות הסמכות החדשה אל מול הסמכות הישנה</a:t>
            </a:r>
            <a:endParaRPr/>
          </a:p>
        </p:txBody>
      </p:sp>
      <p:grpSp>
        <p:nvGrpSpPr>
          <p:cNvPr id="647" name="Google Shape;647;p7"/>
          <p:cNvGrpSpPr/>
          <p:nvPr/>
        </p:nvGrpSpPr>
        <p:grpSpPr>
          <a:xfrm>
            <a:off x="715785" y="608771"/>
            <a:ext cx="6984484" cy="309034"/>
            <a:chOff x="4345425" y="2175475"/>
            <a:chExt cx="800750" cy="176025"/>
          </a:xfrm>
        </p:grpSpPr>
        <p:sp>
          <p:nvSpPr>
            <p:cNvPr id="648" name="Google Shape;648;p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50" name="Google Shape;650;p7"/>
          <p:cNvGrpSpPr/>
          <p:nvPr/>
        </p:nvGrpSpPr>
        <p:grpSpPr>
          <a:xfrm rot="474658">
            <a:off x="5624147" y="1069556"/>
            <a:ext cx="2647972" cy="756158"/>
            <a:chOff x="4345425" y="2175475"/>
            <a:chExt cx="800750" cy="176025"/>
          </a:xfrm>
        </p:grpSpPr>
        <p:sp>
          <p:nvSpPr>
            <p:cNvPr id="651" name="Google Shape;651;p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3" name="Google Shape;653;p7"/>
          <p:cNvSpPr txBox="1">
            <a:spLocks noGrp="1"/>
          </p:cNvSpPr>
          <p:nvPr>
            <p:ph type="subTitle" idx="1"/>
          </p:nvPr>
        </p:nvSpPr>
        <p:spPr>
          <a:xfrm>
            <a:off x="900024" y="2884013"/>
            <a:ext cx="2506200" cy="34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r>
              <a:rPr lang="iw-IL"/>
              <a:t>"זבנג וגמרנו"</a:t>
            </a:r>
            <a:endParaRPr/>
          </a:p>
        </p:txBody>
      </p:sp>
      <p:sp>
        <p:nvSpPr>
          <p:cNvPr id="654" name="Google Shape;654;p7"/>
          <p:cNvSpPr txBox="1">
            <a:spLocks noGrp="1"/>
          </p:cNvSpPr>
          <p:nvPr>
            <p:ph type="subTitle" idx="2"/>
          </p:nvPr>
        </p:nvSpPr>
        <p:spPr>
          <a:xfrm>
            <a:off x="5670024" y="2884013"/>
            <a:ext cx="2506200" cy="34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r>
              <a:rPr lang="iw-IL"/>
              <a:t>דיסטנס בין המבוגר לילד</a:t>
            </a:r>
            <a:endParaRPr/>
          </a:p>
        </p:txBody>
      </p:sp>
      <p:sp>
        <p:nvSpPr>
          <p:cNvPr id="655" name="Google Shape;655;p7"/>
          <p:cNvSpPr txBox="1">
            <a:spLocks noGrp="1"/>
          </p:cNvSpPr>
          <p:nvPr>
            <p:ph type="subTitle" idx="3"/>
          </p:nvPr>
        </p:nvSpPr>
        <p:spPr>
          <a:xfrm>
            <a:off x="833290" y="1176543"/>
            <a:ext cx="2664422" cy="406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iw-IL"/>
              <a:t>רשת ביטחון בין המבוגרים</a:t>
            </a:r>
            <a:endParaRPr/>
          </a:p>
        </p:txBody>
      </p:sp>
      <p:sp>
        <p:nvSpPr>
          <p:cNvPr id="656" name="Google Shape;656;p7"/>
          <p:cNvSpPr txBox="1">
            <a:spLocks noGrp="1"/>
          </p:cNvSpPr>
          <p:nvPr>
            <p:ph type="subTitle" idx="4"/>
          </p:nvPr>
        </p:nvSpPr>
        <p:spPr>
          <a:xfrm>
            <a:off x="5635698" y="1217374"/>
            <a:ext cx="2827328" cy="406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r>
              <a:rPr lang="iw-IL"/>
              <a:t>התבססות על כח וכוחניות</a:t>
            </a:r>
            <a:endParaRPr/>
          </a:p>
        </p:txBody>
      </p:sp>
      <p:grpSp>
        <p:nvGrpSpPr>
          <p:cNvPr id="657" name="Google Shape;657;p7"/>
          <p:cNvGrpSpPr/>
          <p:nvPr/>
        </p:nvGrpSpPr>
        <p:grpSpPr>
          <a:xfrm>
            <a:off x="-315510" y="4512611"/>
            <a:ext cx="1745583" cy="230173"/>
            <a:chOff x="1394800" y="3522000"/>
            <a:chExt cx="1048650" cy="138275"/>
          </a:xfrm>
        </p:grpSpPr>
        <p:sp>
          <p:nvSpPr>
            <p:cNvPr id="658" name="Google Shape;658;p7"/>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7"/>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7"/>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7"/>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7"/>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7"/>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7"/>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7"/>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7"/>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7" name="Google Shape;667;p7"/>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68" name="Google Shape;668;p7"/>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grpSp>
        <p:nvGrpSpPr>
          <p:cNvPr id="673" name="Google Shape;673;p8"/>
          <p:cNvGrpSpPr/>
          <p:nvPr/>
        </p:nvGrpSpPr>
        <p:grpSpPr>
          <a:xfrm rot="474658">
            <a:off x="769187" y="2768664"/>
            <a:ext cx="2647972" cy="756158"/>
            <a:chOff x="4345425" y="2175475"/>
            <a:chExt cx="800750" cy="176025"/>
          </a:xfrm>
        </p:grpSpPr>
        <p:sp>
          <p:nvSpPr>
            <p:cNvPr id="674" name="Google Shape;674;p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76" name="Google Shape;676;p8"/>
          <p:cNvGrpSpPr/>
          <p:nvPr/>
        </p:nvGrpSpPr>
        <p:grpSpPr>
          <a:xfrm rot="474658">
            <a:off x="5656868" y="2747257"/>
            <a:ext cx="2647972" cy="756158"/>
            <a:chOff x="4345425" y="2175475"/>
            <a:chExt cx="800750" cy="176025"/>
          </a:xfrm>
        </p:grpSpPr>
        <p:sp>
          <p:nvSpPr>
            <p:cNvPr id="677" name="Google Shape;677;p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79" name="Google Shape;679;p8"/>
          <p:cNvGrpSpPr/>
          <p:nvPr/>
        </p:nvGrpSpPr>
        <p:grpSpPr>
          <a:xfrm rot="474658">
            <a:off x="804126" y="1071187"/>
            <a:ext cx="2647972" cy="756158"/>
            <a:chOff x="4345425" y="2175475"/>
            <a:chExt cx="800750" cy="176025"/>
          </a:xfrm>
        </p:grpSpPr>
        <p:sp>
          <p:nvSpPr>
            <p:cNvPr id="680" name="Google Shape;680;p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2" name="Google Shape;682;p8"/>
          <p:cNvSpPr txBox="1">
            <a:spLocks noGrp="1"/>
          </p:cNvSpPr>
          <p:nvPr>
            <p:ph type="title"/>
          </p:nvPr>
        </p:nvSpPr>
        <p:spPr>
          <a:xfrm>
            <a:off x="444047" y="132177"/>
            <a:ext cx="7867507"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iw-IL"/>
              <a:t>עקרונות הסמכות החדשה אל מול הסמכות הישנה</a:t>
            </a:r>
            <a:endParaRPr/>
          </a:p>
        </p:txBody>
      </p:sp>
      <p:grpSp>
        <p:nvGrpSpPr>
          <p:cNvPr id="683" name="Google Shape;683;p8"/>
          <p:cNvGrpSpPr/>
          <p:nvPr/>
        </p:nvGrpSpPr>
        <p:grpSpPr>
          <a:xfrm>
            <a:off x="715785" y="608771"/>
            <a:ext cx="6984484" cy="309034"/>
            <a:chOff x="4345425" y="2175475"/>
            <a:chExt cx="800750" cy="176025"/>
          </a:xfrm>
        </p:grpSpPr>
        <p:sp>
          <p:nvSpPr>
            <p:cNvPr id="684" name="Google Shape;684;p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6" name="Google Shape;686;p8"/>
          <p:cNvSpPr txBox="1">
            <a:spLocks noGrp="1"/>
          </p:cNvSpPr>
          <p:nvPr>
            <p:ph type="subTitle" idx="6"/>
          </p:nvPr>
        </p:nvSpPr>
        <p:spPr>
          <a:xfrm>
            <a:off x="5670024" y="1668507"/>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100"/>
              <a:buNone/>
            </a:pPr>
            <a:r>
              <a:rPr lang="iw-IL"/>
              <a:t>מניעת הסלמה והשהיית התגובה</a:t>
            </a:r>
            <a:endParaRPr/>
          </a:p>
        </p:txBody>
      </p:sp>
      <p:grpSp>
        <p:nvGrpSpPr>
          <p:cNvPr id="687" name="Google Shape;687;p8"/>
          <p:cNvGrpSpPr/>
          <p:nvPr/>
        </p:nvGrpSpPr>
        <p:grpSpPr>
          <a:xfrm rot="474658">
            <a:off x="5624147" y="1069556"/>
            <a:ext cx="2647972" cy="756158"/>
            <a:chOff x="4345425" y="2175475"/>
            <a:chExt cx="800750" cy="176025"/>
          </a:xfrm>
        </p:grpSpPr>
        <p:sp>
          <p:nvSpPr>
            <p:cNvPr id="688" name="Google Shape;688;p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90" name="Google Shape;690;p8"/>
          <p:cNvSpPr txBox="1">
            <a:spLocks noGrp="1"/>
          </p:cNvSpPr>
          <p:nvPr>
            <p:ph type="subTitle" idx="1"/>
          </p:nvPr>
        </p:nvSpPr>
        <p:spPr>
          <a:xfrm>
            <a:off x="900024" y="2884013"/>
            <a:ext cx="2506200" cy="34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r>
              <a:rPr lang="iw-IL"/>
              <a:t>"זבנג וגמרנו"</a:t>
            </a:r>
            <a:endParaRPr/>
          </a:p>
        </p:txBody>
      </p:sp>
      <p:sp>
        <p:nvSpPr>
          <p:cNvPr id="691" name="Google Shape;691;p8"/>
          <p:cNvSpPr txBox="1">
            <a:spLocks noGrp="1"/>
          </p:cNvSpPr>
          <p:nvPr>
            <p:ph type="subTitle" idx="2"/>
          </p:nvPr>
        </p:nvSpPr>
        <p:spPr>
          <a:xfrm>
            <a:off x="5670024" y="2884013"/>
            <a:ext cx="2506200" cy="34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r>
              <a:rPr lang="iw-IL"/>
              <a:t>דיסטנס בין המבוגר לילד</a:t>
            </a:r>
            <a:endParaRPr/>
          </a:p>
        </p:txBody>
      </p:sp>
      <p:sp>
        <p:nvSpPr>
          <p:cNvPr id="692" name="Google Shape;692;p8"/>
          <p:cNvSpPr txBox="1">
            <a:spLocks noGrp="1"/>
          </p:cNvSpPr>
          <p:nvPr>
            <p:ph type="subTitle" idx="3"/>
          </p:nvPr>
        </p:nvSpPr>
        <p:spPr>
          <a:xfrm>
            <a:off x="833290" y="1176543"/>
            <a:ext cx="2664422" cy="406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iw-IL"/>
              <a:t>רשת ביטחון בין המבוגרים</a:t>
            </a:r>
            <a:endParaRPr/>
          </a:p>
        </p:txBody>
      </p:sp>
      <p:sp>
        <p:nvSpPr>
          <p:cNvPr id="693" name="Google Shape;693;p8"/>
          <p:cNvSpPr txBox="1">
            <a:spLocks noGrp="1"/>
          </p:cNvSpPr>
          <p:nvPr>
            <p:ph type="subTitle" idx="4"/>
          </p:nvPr>
        </p:nvSpPr>
        <p:spPr>
          <a:xfrm>
            <a:off x="5635698" y="1217374"/>
            <a:ext cx="2827328" cy="406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r>
              <a:rPr lang="iw-IL"/>
              <a:t>התבססות על כח וכוחניות</a:t>
            </a:r>
            <a:endParaRPr/>
          </a:p>
        </p:txBody>
      </p:sp>
      <p:grpSp>
        <p:nvGrpSpPr>
          <p:cNvPr id="694" name="Google Shape;694;p8"/>
          <p:cNvGrpSpPr/>
          <p:nvPr/>
        </p:nvGrpSpPr>
        <p:grpSpPr>
          <a:xfrm>
            <a:off x="-315510" y="4512611"/>
            <a:ext cx="1745583" cy="230173"/>
            <a:chOff x="1394800" y="3522000"/>
            <a:chExt cx="1048650" cy="138275"/>
          </a:xfrm>
        </p:grpSpPr>
        <p:sp>
          <p:nvSpPr>
            <p:cNvPr id="695" name="Google Shape;695;p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04" name="Google Shape;704;p8"/>
          <p:cNvSpPr/>
          <p:nvPr/>
        </p:nvSpPr>
        <p:spPr>
          <a:xfrm>
            <a:off x="444051" y="797472"/>
            <a:ext cx="1236000" cy="5079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05" name="Google Shape;705;p8"/>
          <p:cNvPicPr preferRelativeResize="0"/>
          <p:nvPr/>
        </p:nvPicPr>
        <p:blipFill rotWithShape="1">
          <a:blip r:embed="rId3">
            <a:alphaModFix/>
          </a:blip>
          <a:srcRect/>
          <a:stretch/>
        </p:blipFill>
        <p:spPr>
          <a:xfrm>
            <a:off x="-137227" y="236598"/>
            <a:ext cx="902040" cy="3438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grpSp>
        <p:nvGrpSpPr>
          <p:cNvPr id="710" name="Google Shape;710;p10"/>
          <p:cNvGrpSpPr/>
          <p:nvPr/>
        </p:nvGrpSpPr>
        <p:grpSpPr>
          <a:xfrm rot="474658">
            <a:off x="769187" y="2768664"/>
            <a:ext cx="2647972" cy="756158"/>
            <a:chOff x="4345425" y="2175475"/>
            <a:chExt cx="800750" cy="176025"/>
          </a:xfrm>
        </p:grpSpPr>
        <p:sp>
          <p:nvSpPr>
            <p:cNvPr id="711" name="Google Shape;711;p1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1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3" name="Google Shape;713;p10"/>
          <p:cNvGrpSpPr/>
          <p:nvPr/>
        </p:nvGrpSpPr>
        <p:grpSpPr>
          <a:xfrm rot="474658">
            <a:off x="5656868" y="2747257"/>
            <a:ext cx="2647972" cy="756158"/>
            <a:chOff x="4345425" y="2175475"/>
            <a:chExt cx="800750" cy="176025"/>
          </a:xfrm>
        </p:grpSpPr>
        <p:sp>
          <p:nvSpPr>
            <p:cNvPr id="714" name="Google Shape;714;p1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1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6" name="Google Shape;716;p10"/>
          <p:cNvGrpSpPr/>
          <p:nvPr/>
        </p:nvGrpSpPr>
        <p:grpSpPr>
          <a:xfrm rot="474658">
            <a:off x="804126" y="1071187"/>
            <a:ext cx="2647972" cy="756158"/>
            <a:chOff x="4345425" y="2175475"/>
            <a:chExt cx="800750" cy="176025"/>
          </a:xfrm>
        </p:grpSpPr>
        <p:sp>
          <p:nvSpPr>
            <p:cNvPr id="717" name="Google Shape;717;p1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1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9" name="Google Shape;719;p10"/>
          <p:cNvSpPr txBox="1">
            <a:spLocks noGrp="1"/>
          </p:cNvSpPr>
          <p:nvPr>
            <p:ph type="title"/>
          </p:nvPr>
        </p:nvSpPr>
        <p:spPr>
          <a:xfrm>
            <a:off x="444047" y="132177"/>
            <a:ext cx="7867507"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iw-IL"/>
              <a:t>עקרונות הסמכות החדשה אל מול הסמכות הישנה</a:t>
            </a:r>
            <a:endParaRPr/>
          </a:p>
        </p:txBody>
      </p:sp>
      <p:sp>
        <p:nvSpPr>
          <p:cNvPr id="720" name="Google Shape;720;p10"/>
          <p:cNvSpPr txBox="1">
            <a:spLocks noGrp="1"/>
          </p:cNvSpPr>
          <p:nvPr>
            <p:ph type="subTitle" idx="5"/>
          </p:nvPr>
        </p:nvSpPr>
        <p:spPr>
          <a:xfrm>
            <a:off x="900024" y="1668507"/>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iw-IL"/>
              <a:t>יצירת בריתות, שקיפות, הגינות</a:t>
            </a:r>
            <a:endParaRPr/>
          </a:p>
        </p:txBody>
      </p:sp>
      <p:grpSp>
        <p:nvGrpSpPr>
          <p:cNvPr id="721" name="Google Shape;721;p10"/>
          <p:cNvGrpSpPr/>
          <p:nvPr/>
        </p:nvGrpSpPr>
        <p:grpSpPr>
          <a:xfrm>
            <a:off x="715785" y="608771"/>
            <a:ext cx="6984484" cy="309034"/>
            <a:chOff x="4345425" y="2175475"/>
            <a:chExt cx="800750" cy="176025"/>
          </a:xfrm>
        </p:grpSpPr>
        <p:sp>
          <p:nvSpPr>
            <p:cNvPr id="722" name="Google Shape;722;p1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1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4" name="Google Shape;724;p10"/>
          <p:cNvSpPr txBox="1">
            <a:spLocks noGrp="1"/>
          </p:cNvSpPr>
          <p:nvPr>
            <p:ph type="subTitle" idx="6"/>
          </p:nvPr>
        </p:nvSpPr>
        <p:spPr>
          <a:xfrm>
            <a:off x="5670024" y="1668507"/>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100"/>
              <a:buNone/>
            </a:pPr>
            <a:r>
              <a:rPr lang="iw-IL"/>
              <a:t>מניעת הסלמה והשהיית התגובה</a:t>
            </a:r>
            <a:endParaRPr/>
          </a:p>
        </p:txBody>
      </p:sp>
      <p:grpSp>
        <p:nvGrpSpPr>
          <p:cNvPr id="725" name="Google Shape;725;p10"/>
          <p:cNvGrpSpPr/>
          <p:nvPr/>
        </p:nvGrpSpPr>
        <p:grpSpPr>
          <a:xfrm rot="474658">
            <a:off x="5624147" y="1069556"/>
            <a:ext cx="2647972" cy="756158"/>
            <a:chOff x="4345425" y="2175475"/>
            <a:chExt cx="800750" cy="176025"/>
          </a:xfrm>
        </p:grpSpPr>
        <p:sp>
          <p:nvSpPr>
            <p:cNvPr id="726" name="Google Shape;726;p1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1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8" name="Google Shape;728;p10"/>
          <p:cNvSpPr txBox="1">
            <a:spLocks noGrp="1"/>
          </p:cNvSpPr>
          <p:nvPr>
            <p:ph type="subTitle" idx="8"/>
          </p:nvPr>
        </p:nvSpPr>
        <p:spPr>
          <a:xfrm>
            <a:off x="5670024" y="3347088"/>
            <a:ext cx="2506200" cy="572700"/>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SzPts val="1600"/>
              <a:buNone/>
            </a:pPr>
            <a:r>
              <a:rPr lang="iw-IL"/>
              <a:t>נוכחות משמעותית</a:t>
            </a:r>
            <a:endParaRPr/>
          </a:p>
        </p:txBody>
      </p:sp>
      <p:sp>
        <p:nvSpPr>
          <p:cNvPr id="729" name="Google Shape;729;p10"/>
          <p:cNvSpPr txBox="1">
            <a:spLocks noGrp="1"/>
          </p:cNvSpPr>
          <p:nvPr>
            <p:ph type="subTitle" idx="1"/>
          </p:nvPr>
        </p:nvSpPr>
        <p:spPr>
          <a:xfrm>
            <a:off x="900024" y="2884013"/>
            <a:ext cx="2506200" cy="34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r>
              <a:rPr lang="iw-IL"/>
              <a:t>"זבנג וגמרנו"</a:t>
            </a:r>
            <a:endParaRPr/>
          </a:p>
        </p:txBody>
      </p:sp>
      <p:sp>
        <p:nvSpPr>
          <p:cNvPr id="730" name="Google Shape;730;p10"/>
          <p:cNvSpPr txBox="1">
            <a:spLocks noGrp="1"/>
          </p:cNvSpPr>
          <p:nvPr>
            <p:ph type="subTitle" idx="2"/>
          </p:nvPr>
        </p:nvSpPr>
        <p:spPr>
          <a:xfrm>
            <a:off x="5670024" y="2884013"/>
            <a:ext cx="2506200" cy="34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r>
              <a:rPr lang="iw-IL"/>
              <a:t>דיסטנס בין המבוגר לילד</a:t>
            </a:r>
            <a:endParaRPr/>
          </a:p>
        </p:txBody>
      </p:sp>
      <p:sp>
        <p:nvSpPr>
          <p:cNvPr id="731" name="Google Shape;731;p10"/>
          <p:cNvSpPr txBox="1">
            <a:spLocks noGrp="1"/>
          </p:cNvSpPr>
          <p:nvPr>
            <p:ph type="subTitle" idx="3"/>
          </p:nvPr>
        </p:nvSpPr>
        <p:spPr>
          <a:xfrm>
            <a:off x="833290" y="1176543"/>
            <a:ext cx="2664422" cy="406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iw-IL"/>
              <a:t>רשת ביטחון בין המבוגרים</a:t>
            </a:r>
            <a:endParaRPr/>
          </a:p>
        </p:txBody>
      </p:sp>
      <p:sp>
        <p:nvSpPr>
          <p:cNvPr id="732" name="Google Shape;732;p10"/>
          <p:cNvSpPr txBox="1">
            <a:spLocks noGrp="1"/>
          </p:cNvSpPr>
          <p:nvPr>
            <p:ph type="subTitle" idx="4"/>
          </p:nvPr>
        </p:nvSpPr>
        <p:spPr>
          <a:xfrm>
            <a:off x="5635698" y="1217374"/>
            <a:ext cx="2827328" cy="406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r>
              <a:rPr lang="iw-IL"/>
              <a:t>התבססות על כח וכוחניות</a:t>
            </a:r>
            <a:endParaRPr/>
          </a:p>
        </p:txBody>
      </p:sp>
      <p:grpSp>
        <p:nvGrpSpPr>
          <p:cNvPr id="733" name="Google Shape;733;p10"/>
          <p:cNvGrpSpPr/>
          <p:nvPr/>
        </p:nvGrpSpPr>
        <p:grpSpPr>
          <a:xfrm>
            <a:off x="-315510" y="4512611"/>
            <a:ext cx="1745583" cy="230173"/>
            <a:chOff x="1394800" y="3522000"/>
            <a:chExt cx="1048650" cy="138275"/>
          </a:xfrm>
        </p:grpSpPr>
        <p:sp>
          <p:nvSpPr>
            <p:cNvPr id="734" name="Google Shape;734;p1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1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1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1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1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1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1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1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1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43" name="Google Shape;743;p10"/>
          <p:cNvPicPr preferRelativeResize="0"/>
          <p:nvPr/>
        </p:nvPicPr>
        <p:blipFill rotWithShape="1">
          <a:blip r:embed="rId3">
            <a:alphaModFix/>
          </a:blip>
          <a:srcRect/>
          <a:stretch/>
        </p:blipFill>
        <p:spPr>
          <a:xfrm>
            <a:off x="-68752" y="132173"/>
            <a:ext cx="902040" cy="3438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grpSp>
        <p:nvGrpSpPr>
          <p:cNvPr id="748" name="Google Shape;748;p11"/>
          <p:cNvGrpSpPr/>
          <p:nvPr/>
        </p:nvGrpSpPr>
        <p:grpSpPr>
          <a:xfrm rot="474658">
            <a:off x="769187" y="2768664"/>
            <a:ext cx="2647972" cy="756158"/>
            <a:chOff x="4345425" y="2175475"/>
            <a:chExt cx="800750" cy="176025"/>
          </a:xfrm>
        </p:grpSpPr>
        <p:sp>
          <p:nvSpPr>
            <p:cNvPr id="749" name="Google Shape;749;p1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1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51" name="Google Shape;751;p11"/>
          <p:cNvGrpSpPr/>
          <p:nvPr/>
        </p:nvGrpSpPr>
        <p:grpSpPr>
          <a:xfrm rot="474658">
            <a:off x="5656868" y="2747257"/>
            <a:ext cx="2647972" cy="756158"/>
            <a:chOff x="4345425" y="2175475"/>
            <a:chExt cx="800750" cy="176025"/>
          </a:xfrm>
        </p:grpSpPr>
        <p:sp>
          <p:nvSpPr>
            <p:cNvPr id="752" name="Google Shape;752;p1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1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54" name="Google Shape;754;p11"/>
          <p:cNvGrpSpPr/>
          <p:nvPr/>
        </p:nvGrpSpPr>
        <p:grpSpPr>
          <a:xfrm rot="474658">
            <a:off x="804126" y="1071187"/>
            <a:ext cx="2647972" cy="756158"/>
            <a:chOff x="4345425" y="2175475"/>
            <a:chExt cx="800750" cy="176025"/>
          </a:xfrm>
        </p:grpSpPr>
        <p:sp>
          <p:nvSpPr>
            <p:cNvPr id="755" name="Google Shape;755;p1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1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7" name="Google Shape;757;p11"/>
          <p:cNvSpPr txBox="1">
            <a:spLocks noGrp="1"/>
          </p:cNvSpPr>
          <p:nvPr>
            <p:ph type="title"/>
          </p:nvPr>
        </p:nvSpPr>
        <p:spPr>
          <a:xfrm>
            <a:off x="444047" y="132177"/>
            <a:ext cx="7867507"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iw-IL"/>
              <a:t>עקרונות הסמכות החדשה אל מול הסמכות הישנה</a:t>
            </a:r>
            <a:endParaRPr/>
          </a:p>
        </p:txBody>
      </p:sp>
      <p:sp>
        <p:nvSpPr>
          <p:cNvPr id="758" name="Google Shape;758;p11"/>
          <p:cNvSpPr txBox="1">
            <a:spLocks noGrp="1"/>
          </p:cNvSpPr>
          <p:nvPr>
            <p:ph type="subTitle" idx="5"/>
          </p:nvPr>
        </p:nvSpPr>
        <p:spPr>
          <a:xfrm>
            <a:off x="900024" y="1668507"/>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iw-IL"/>
              <a:t>יצירת בריתות, שקיפות, הגינות</a:t>
            </a:r>
            <a:endParaRPr/>
          </a:p>
        </p:txBody>
      </p:sp>
      <p:grpSp>
        <p:nvGrpSpPr>
          <p:cNvPr id="759" name="Google Shape;759;p11"/>
          <p:cNvGrpSpPr/>
          <p:nvPr/>
        </p:nvGrpSpPr>
        <p:grpSpPr>
          <a:xfrm>
            <a:off x="715785" y="608771"/>
            <a:ext cx="6984484" cy="309034"/>
            <a:chOff x="4345425" y="2175475"/>
            <a:chExt cx="800750" cy="176025"/>
          </a:xfrm>
        </p:grpSpPr>
        <p:sp>
          <p:nvSpPr>
            <p:cNvPr id="760" name="Google Shape;760;p1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1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2" name="Google Shape;762;p11"/>
          <p:cNvSpPr txBox="1">
            <a:spLocks noGrp="1"/>
          </p:cNvSpPr>
          <p:nvPr>
            <p:ph type="subTitle" idx="6"/>
          </p:nvPr>
        </p:nvSpPr>
        <p:spPr>
          <a:xfrm>
            <a:off x="5670024" y="1668507"/>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100"/>
              <a:buNone/>
            </a:pPr>
            <a:r>
              <a:rPr lang="iw-IL"/>
              <a:t>מניעת הסלמה והשהיית התגובה</a:t>
            </a:r>
            <a:endParaRPr/>
          </a:p>
        </p:txBody>
      </p:sp>
      <p:sp>
        <p:nvSpPr>
          <p:cNvPr id="763" name="Google Shape;763;p11"/>
          <p:cNvSpPr txBox="1">
            <a:spLocks noGrp="1"/>
          </p:cNvSpPr>
          <p:nvPr>
            <p:ph type="subTitle" idx="7"/>
          </p:nvPr>
        </p:nvSpPr>
        <p:spPr>
          <a:xfrm>
            <a:off x="900024" y="3347088"/>
            <a:ext cx="2506200" cy="572700"/>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SzPts val="1600"/>
              <a:buNone/>
            </a:pPr>
            <a:r>
              <a:rPr lang="iw-IL"/>
              <a:t>מילת המפתח היא </a:t>
            </a:r>
            <a:r>
              <a:rPr lang="iw-IL" b="1"/>
              <a:t>התמדה</a:t>
            </a:r>
            <a:endParaRPr/>
          </a:p>
          <a:p>
            <a:pPr marL="0" lvl="0" indent="0" algn="ctr" rtl="0">
              <a:lnSpc>
                <a:spcPct val="100000"/>
              </a:lnSpc>
              <a:spcBef>
                <a:spcPts val="0"/>
              </a:spcBef>
              <a:spcAft>
                <a:spcPts val="0"/>
              </a:spcAft>
              <a:buSzPts val="1600"/>
              <a:buNone/>
            </a:pPr>
            <a:endParaRPr/>
          </a:p>
        </p:txBody>
      </p:sp>
      <p:grpSp>
        <p:nvGrpSpPr>
          <p:cNvPr id="764" name="Google Shape;764;p11"/>
          <p:cNvGrpSpPr/>
          <p:nvPr/>
        </p:nvGrpSpPr>
        <p:grpSpPr>
          <a:xfrm rot="474658">
            <a:off x="5624147" y="1069556"/>
            <a:ext cx="2647972" cy="756158"/>
            <a:chOff x="4345425" y="2175475"/>
            <a:chExt cx="800750" cy="176025"/>
          </a:xfrm>
        </p:grpSpPr>
        <p:sp>
          <p:nvSpPr>
            <p:cNvPr id="765" name="Google Shape;765;p1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1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7" name="Google Shape;767;p11"/>
          <p:cNvSpPr txBox="1">
            <a:spLocks noGrp="1"/>
          </p:cNvSpPr>
          <p:nvPr>
            <p:ph type="subTitle" idx="8"/>
          </p:nvPr>
        </p:nvSpPr>
        <p:spPr>
          <a:xfrm>
            <a:off x="5670024" y="3347088"/>
            <a:ext cx="2506200" cy="572700"/>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SzPts val="1600"/>
              <a:buNone/>
            </a:pPr>
            <a:r>
              <a:rPr lang="iw-IL"/>
              <a:t>נוכחות משמעותית</a:t>
            </a:r>
            <a:endParaRPr/>
          </a:p>
        </p:txBody>
      </p:sp>
      <p:sp>
        <p:nvSpPr>
          <p:cNvPr id="768" name="Google Shape;768;p11"/>
          <p:cNvSpPr txBox="1">
            <a:spLocks noGrp="1"/>
          </p:cNvSpPr>
          <p:nvPr>
            <p:ph type="subTitle" idx="1"/>
          </p:nvPr>
        </p:nvSpPr>
        <p:spPr>
          <a:xfrm>
            <a:off x="900024" y="2884013"/>
            <a:ext cx="2506200" cy="34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r>
              <a:rPr lang="iw-IL"/>
              <a:t>"זבנג וגמרנו"</a:t>
            </a:r>
            <a:endParaRPr/>
          </a:p>
        </p:txBody>
      </p:sp>
      <p:sp>
        <p:nvSpPr>
          <p:cNvPr id="769" name="Google Shape;769;p11"/>
          <p:cNvSpPr txBox="1">
            <a:spLocks noGrp="1"/>
          </p:cNvSpPr>
          <p:nvPr>
            <p:ph type="subTitle" idx="2"/>
          </p:nvPr>
        </p:nvSpPr>
        <p:spPr>
          <a:xfrm>
            <a:off x="5670024" y="2884013"/>
            <a:ext cx="2506200" cy="34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r>
              <a:rPr lang="iw-IL"/>
              <a:t>דיסטנס בין המבוגר לילד</a:t>
            </a:r>
            <a:endParaRPr/>
          </a:p>
        </p:txBody>
      </p:sp>
      <p:sp>
        <p:nvSpPr>
          <p:cNvPr id="770" name="Google Shape;770;p11"/>
          <p:cNvSpPr txBox="1">
            <a:spLocks noGrp="1"/>
          </p:cNvSpPr>
          <p:nvPr>
            <p:ph type="subTitle" idx="3"/>
          </p:nvPr>
        </p:nvSpPr>
        <p:spPr>
          <a:xfrm>
            <a:off x="833290" y="1176543"/>
            <a:ext cx="2664422" cy="406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iw-IL"/>
              <a:t>רשת ביטחון בין המבוגרים</a:t>
            </a:r>
            <a:endParaRPr/>
          </a:p>
        </p:txBody>
      </p:sp>
      <p:sp>
        <p:nvSpPr>
          <p:cNvPr id="771" name="Google Shape;771;p11"/>
          <p:cNvSpPr txBox="1">
            <a:spLocks noGrp="1"/>
          </p:cNvSpPr>
          <p:nvPr>
            <p:ph type="subTitle" idx="4"/>
          </p:nvPr>
        </p:nvSpPr>
        <p:spPr>
          <a:xfrm>
            <a:off x="5635698" y="1217374"/>
            <a:ext cx="2827328" cy="406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r>
              <a:rPr lang="iw-IL"/>
              <a:t>התבססות על כח וכוחניות</a:t>
            </a:r>
            <a:endParaRPr/>
          </a:p>
        </p:txBody>
      </p:sp>
      <p:grpSp>
        <p:nvGrpSpPr>
          <p:cNvPr id="772" name="Google Shape;772;p11"/>
          <p:cNvGrpSpPr/>
          <p:nvPr/>
        </p:nvGrpSpPr>
        <p:grpSpPr>
          <a:xfrm>
            <a:off x="-315510" y="4512611"/>
            <a:ext cx="1745583" cy="230173"/>
            <a:chOff x="1394800" y="3522000"/>
            <a:chExt cx="1048650" cy="138275"/>
          </a:xfrm>
        </p:grpSpPr>
        <p:sp>
          <p:nvSpPr>
            <p:cNvPr id="773" name="Google Shape;773;p11"/>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11"/>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11"/>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11"/>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11"/>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11"/>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11"/>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11"/>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11"/>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82" name="Google Shape;782;p11"/>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83" name="Google Shape;783;p11"/>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theme/theme1.xml><?xml version="1.0" encoding="utf-8"?>
<a:theme xmlns:a="http://schemas.openxmlformats.org/drawingml/2006/main"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776</Words>
  <Application>Microsoft Office PowerPoint</Application>
  <PresentationFormat>‫הצגה על המסך (16:9)</PresentationFormat>
  <Paragraphs>107</Paragraphs>
  <Slides>22</Slides>
  <Notes>22</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22</vt:i4>
      </vt:variant>
    </vt:vector>
  </HeadingPairs>
  <TitlesOfParts>
    <vt:vector size="26" baseType="lpstr">
      <vt:lpstr>Arial</vt:lpstr>
      <vt:lpstr>Calibri</vt:lpstr>
      <vt:lpstr>Itim</vt:lpstr>
      <vt:lpstr>Online Notebook by Slidesgo</vt:lpstr>
      <vt:lpstr>ניהול כיתה</vt:lpstr>
      <vt:lpstr>מבנה היחידה</vt:lpstr>
      <vt:lpstr>סרטון סטנד-אפ</vt:lpstr>
      <vt:lpstr>פתיחה</vt:lpstr>
      <vt:lpstr>נשמח לשניים-שלושה מתנדבים שמוכנים לספר כאן על המקרה שכתבו.</vt:lpstr>
      <vt:lpstr>עקרונות הסמכות החדשה אל מול הסמכות הישנה</vt:lpstr>
      <vt:lpstr>עקרונות הסמכות החדשה אל מול הסמכות הישנה</vt:lpstr>
      <vt:lpstr>עקרונות הסמכות החדשה אל מול הסמכות הישנה</vt:lpstr>
      <vt:lpstr>עקרונות הסמכות החדשה אל מול הסמכות הישנה</vt:lpstr>
      <vt:lpstr>הסמכות הישנה אל מול הסמכות החדשה</vt:lpstr>
      <vt:lpstr>איפה אנחנו מצפים שמורה יהיה נוכח?</vt:lpstr>
      <vt:lpstr>מצגת של PowerPoint‏</vt:lpstr>
      <vt:lpstr>עקרונות הנוכחות לעוזר הוראה</vt:lpstr>
      <vt:lpstr>מצגת של PowerPoint‏</vt:lpstr>
      <vt:lpstr>עקרון 1</vt:lpstr>
      <vt:lpstr>עקרון 2</vt:lpstr>
      <vt:lpstr>עקרון 3</vt:lpstr>
      <vt:lpstr>עקרון 4</vt:lpstr>
      <vt:lpstr>נחזור עכשיו למקרים שכתבתם על הפתקים בתחילת המפגש. בשקופית הבאה מופיעים שוב עקרונות הסמכות החדשה בקיצור.  נסו להיזכר גם בכללי הנוכחות עליהם דיברנו. האם משהו ממה שנאמר כאן היום, יכול היה למנוע את המקרה שתיארתם בפתק?  נשמח לשמוע התייחסויות!</vt:lpstr>
      <vt:lpstr>עקרונות הסמכות החדשה אל מול הסמכות הישנה</vt:lpstr>
      <vt:lpstr>משימה</vt:lpstr>
      <vt:lpstr>יש שאלות?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ניהול כיתה</dc:title>
  <dc:creator>Netanel Shpigel</dc:creator>
  <cp:lastModifiedBy>רפאלי שירה</cp:lastModifiedBy>
  <cp:revision>1</cp:revision>
  <dcterms:modified xsi:type="dcterms:W3CDTF">2021-01-21T08:19:03Z</dcterms:modified>
</cp:coreProperties>
</file>