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Itim" panose="020B0604020202020204" charset="-34"/>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x50obp6s5Cb0almq44qb0dXuP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9" name="Google Shape;80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1" name="Google Shape;85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9" name="Google Shape;101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8" name="Google Shape;10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4" name="Google Shape;108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2" name="Google Shape;111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9"/>
        <p:cNvGrpSpPr/>
        <p:nvPr/>
      </p:nvGrpSpPr>
      <p:grpSpPr>
        <a:xfrm>
          <a:off x="0" y="0"/>
          <a:ext cx="0" cy="0"/>
          <a:chOff x="0" y="0"/>
          <a:chExt cx="0" cy="0"/>
        </a:xfrm>
      </p:grpSpPr>
      <p:sp>
        <p:nvSpPr>
          <p:cNvPr id="1180" name="Google Shape;1180;ga56e6bb67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1" name="Google Shape;1181;ga56e6bb670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6" name="Google Shape;4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8" name="Google Shape;4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6" name="Google Shape;51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5" name="Google Shape;56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8" name="Google Shape;59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6" name="Google Shape;6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8" name="Google Shape;72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FE2F3"/>
        </a:solidFill>
        <a:effectLst/>
      </p:bgPr>
    </p:bg>
    <p:spTree>
      <p:nvGrpSpPr>
        <p:cNvPr id="1" name="Shape 8"/>
        <p:cNvGrpSpPr/>
        <p:nvPr/>
      </p:nvGrpSpPr>
      <p:grpSpPr>
        <a:xfrm>
          <a:off x="0" y="0"/>
          <a:ext cx="0" cy="0"/>
          <a:chOff x="0" y="0"/>
          <a:chExt cx="0" cy="0"/>
        </a:xfrm>
      </p:grpSpPr>
      <p:sp>
        <p:nvSpPr>
          <p:cNvPr id="9" name="Google Shape;9;p19"/>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9"/>
          <p:cNvSpPr/>
          <p:nvPr/>
        </p:nvSpPr>
        <p:spPr>
          <a:xfrm>
            <a:off x="1754550" y="1135650"/>
            <a:ext cx="5634900" cy="2872200"/>
          </a:xfrm>
          <a:prstGeom prst="plaque">
            <a:avLst>
              <a:gd name="adj" fmla="val 11691"/>
            </a:avLst>
          </a:prstGeom>
          <a:solidFill>
            <a:schemeClr val="lt1"/>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 name="Google Shape;11;p19"/>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2" name="Google Shape;12;p19"/>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3" name="Google Shape;13;p19"/>
          <p:cNvGrpSpPr/>
          <p:nvPr/>
        </p:nvGrpSpPr>
        <p:grpSpPr>
          <a:xfrm rot="697126">
            <a:off x="8280187" y="-46678"/>
            <a:ext cx="1305393" cy="1346461"/>
            <a:chOff x="1492000" y="427450"/>
            <a:chExt cx="1188000" cy="1225375"/>
          </a:xfrm>
        </p:grpSpPr>
        <p:sp>
          <p:nvSpPr>
            <p:cNvPr id="14" name="Google Shape;14;p19"/>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9"/>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9"/>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9"/>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9"/>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9"/>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9"/>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9"/>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9"/>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9"/>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 name="Google Shape;25;p19"/>
          <p:cNvSpPr txBox="1">
            <a:spLocks noGrp="1"/>
          </p:cNvSpPr>
          <p:nvPr>
            <p:ph type="ctrTitle"/>
          </p:nvPr>
        </p:nvSpPr>
        <p:spPr>
          <a:xfrm>
            <a:off x="2351850" y="1498850"/>
            <a:ext cx="4440300" cy="1447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5200"/>
              <a:buFont typeface="Itim"/>
              <a:buNone/>
              <a:defRPr sz="6000" b="1">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6" name="Google Shape;26;p19"/>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7" name="Google Shape;27;p19"/>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9"/>
          <p:cNvGrpSpPr/>
          <p:nvPr/>
        </p:nvGrpSpPr>
        <p:grpSpPr>
          <a:xfrm rot="-1976796" flipH="1">
            <a:off x="5917481" y="3990133"/>
            <a:ext cx="3474354" cy="888893"/>
            <a:chOff x="3809875" y="1963175"/>
            <a:chExt cx="1923600" cy="492150"/>
          </a:xfrm>
        </p:grpSpPr>
        <p:sp>
          <p:nvSpPr>
            <p:cNvPr id="29" name="Google Shape;29;p19"/>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9"/>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9"/>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9"/>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9"/>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9"/>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9"/>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9"/>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9"/>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9"/>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9"/>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 name="Google Shape;40;p19"/>
          <p:cNvGrpSpPr/>
          <p:nvPr/>
        </p:nvGrpSpPr>
        <p:grpSpPr>
          <a:xfrm rot="-375097">
            <a:off x="1228557" y="-253382"/>
            <a:ext cx="711742" cy="793298"/>
            <a:chOff x="6554696" y="509501"/>
            <a:chExt cx="711709" cy="793261"/>
          </a:xfrm>
        </p:grpSpPr>
        <p:sp>
          <p:nvSpPr>
            <p:cNvPr id="41" name="Google Shape;41;p19"/>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9"/>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 name="Google Shape;43;p19"/>
          <p:cNvGrpSpPr/>
          <p:nvPr/>
        </p:nvGrpSpPr>
        <p:grpSpPr>
          <a:xfrm rot="807122">
            <a:off x="809300" y="4708652"/>
            <a:ext cx="2497551" cy="2401906"/>
            <a:chOff x="1857000" y="3245400"/>
            <a:chExt cx="1233825" cy="1186575"/>
          </a:xfrm>
        </p:grpSpPr>
        <p:sp>
          <p:nvSpPr>
            <p:cNvPr id="44" name="Google Shape;44;p19"/>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9"/>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9"/>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9"/>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9"/>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9"/>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 name="Google Shape;50;p19"/>
          <p:cNvSpPr/>
          <p:nvPr/>
        </p:nvSpPr>
        <p:spPr>
          <a:xfrm rot="-381518">
            <a:off x="1317430" y="-146232"/>
            <a:ext cx="102933" cy="551241"/>
          </a:xfrm>
          <a:prstGeom prst="roundRect">
            <a:avLst>
              <a:gd name="adj" fmla="val 50000"/>
            </a:avLst>
          </a:prstGeom>
          <a:solidFill>
            <a:schemeClr val="lt2">
              <a:alpha val="4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CUSTOM">
    <p:spTree>
      <p:nvGrpSpPr>
        <p:cNvPr id="1" name="Shape 292"/>
        <p:cNvGrpSpPr/>
        <p:nvPr/>
      </p:nvGrpSpPr>
      <p:grpSpPr>
        <a:xfrm>
          <a:off x="0" y="0"/>
          <a:ext cx="0" cy="0"/>
          <a:chOff x="0" y="0"/>
          <a:chExt cx="0" cy="0"/>
        </a:xfrm>
      </p:grpSpPr>
      <p:grpSp>
        <p:nvGrpSpPr>
          <p:cNvPr id="293" name="Google Shape;293;p28"/>
          <p:cNvGrpSpPr/>
          <p:nvPr/>
        </p:nvGrpSpPr>
        <p:grpSpPr>
          <a:xfrm>
            <a:off x="-1700" y="329"/>
            <a:ext cx="9147400" cy="5142843"/>
            <a:chOff x="238125" y="854700"/>
            <a:chExt cx="7142500" cy="4015650"/>
          </a:xfrm>
        </p:grpSpPr>
        <p:sp>
          <p:nvSpPr>
            <p:cNvPr id="294" name="Google Shape;294;p2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2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2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2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6" name="Google Shape;316;p28"/>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1600">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17" name="Google Shape;317;p28"/>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ctr" anchorCtr="0">
            <a:noAutofit/>
          </a:bodyPr>
          <a:lstStyle>
            <a:lvl1pPr lvl="0" algn="r">
              <a:lnSpc>
                <a:spcPct val="100000"/>
              </a:lnSpc>
              <a:spcBef>
                <a:spcPts val="0"/>
              </a:spcBef>
              <a:spcAft>
                <a:spcPts val="0"/>
              </a:spcAft>
              <a:buSzPts val="5200"/>
              <a:buNone/>
              <a:defRPr sz="1600">
                <a:latin typeface="Calibri"/>
                <a:ea typeface="Calibri"/>
                <a:cs typeface="Calibri"/>
                <a:sym typeface="Calibri"/>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318" name="Google Shape;318;p28"/>
          <p:cNvGrpSpPr/>
          <p:nvPr/>
        </p:nvGrpSpPr>
        <p:grpSpPr>
          <a:xfrm>
            <a:off x="7673759" y="-287513"/>
            <a:ext cx="788762" cy="861588"/>
            <a:chOff x="7673759" y="-287513"/>
            <a:chExt cx="788762" cy="861588"/>
          </a:xfrm>
        </p:grpSpPr>
        <p:grpSp>
          <p:nvGrpSpPr>
            <p:cNvPr id="319" name="Google Shape;319;p28"/>
            <p:cNvGrpSpPr/>
            <p:nvPr/>
          </p:nvGrpSpPr>
          <p:grpSpPr>
            <a:xfrm rot="350572">
              <a:off x="7712287" y="-253348"/>
              <a:ext cx="711705" cy="793257"/>
              <a:chOff x="6554696" y="509501"/>
              <a:chExt cx="711709" cy="793261"/>
            </a:xfrm>
          </p:grpSpPr>
          <p:sp>
            <p:nvSpPr>
              <p:cNvPr id="320" name="Google Shape;320;p28"/>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8"/>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22" name="Google Shape;322;p28"/>
            <p:cNvSpPr/>
            <p:nvPr/>
          </p:nvSpPr>
          <p:spPr>
            <a:xfrm rot="442426">
              <a:off x="8229710" y="-161880"/>
              <a:ext cx="102851" cy="551273"/>
            </a:xfrm>
            <a:prstGeom prst="roundRect">
              <a:avLst>
                <a:gd name="adj" fmla="val 50000"/>
              </a:avLst>
            </a:prstGeom>
            <a:solidFill>
              <a:schemeClr val="lt2">
                <a:alpha val="4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design 1">
  <p:cSld name="TITLE_ONLY_1">
    <p:spTree>
      <p:nvGrpSpPr>
        <p:cNvPr id="1" name="Shape 323"/>
        <p:cNvGrpSpPr/>
        <p:nvPr/>
      </p:nvGrpSpPr>
      <p:grpSpPr>
        <a:xfrm>
          <a:off x="0" y="0"/>
          <a:ext cx="0" cy="0"/>
          <a:chOff x="0" y="0"/>
          <a:chExt cx="0" cy="0"/>
        </a:xfrm>
      </p:grpSpPr>
      <p:grpSp>
        <p:nvGrpSpPr>
          <p:cNvPr id="324" name="Google Shape;324;p29"/>
          <p:cNvGrpSpPr/>
          <p:nvPr/>
        </p:nvGrpSpPr>
        <p:grpSpPr>
          <a:xfrm>
            <a:off x="-1700" y="329"/>
            <a:ext cx="9147400" cy="5142843"/>
            <a:chOff x="238125" y="854700"/>
            <a:chExt cx="7142500" cy="4015650"/>
          </a:xfrm>
        </p:grpSpPr>
        <p:sp>
          <p:nvSpPr>
            <p:cNvPr id="325" name="Google Shape;325;p2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2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2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2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2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2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2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2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44" name="Google Shape;344;p29"/>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345" name="Google Shape;345;p29"/>
          <p:cNvSpPr txBox="1">
            <a:spLocks noGrp="1"/>
          </p:cNvSpPr>
          <p:nvPr>
            <p:ph type="title"/>
          </p:nvPr>
        </p:nvSpPr>
        <p:spPr>
          <a:xfrm>
            <a:off x="720000" y="540000"/>
            <a:ext cx="7704000" cy="406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atin typeface="Calibri"/>
                <a:ea typeface="Calibri"/>
                <a:cs typeface="Calibri"/>
                <a:sym typeface="Calibri"/>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p:cSld name="CUSTOM_5">
    <p:bg>
      <p:bgPr>
        <a:solidFill>
          <a:schemeClr val="lt2"/>
        </a:solidFill>
        <a:effectLst/>
      </p:bgPr>
    </p:bg>
    <p:spTree>
      <p:nvGrpSpPr>
        <p:cNvPr id="1" name="Shape 346"/>
        <p:cNvGrpSpPr/>
        <p:nvPr/>
      </p:nvGrpSpPr>
      <p:grpSpPr>
        <a:xfrm>
          <a:off x="0" y="0"/>
          <a:ext cx="0" cy="0"/>
          <a:chOff x="0" y="0"/>
          <a:chExt cx="0" cy="0"/>
        </a:xfrm>
      </p:grpSpPr>
      <p:sp>
        <p:nvSpPr>
          <p:cNvPr id="347" name="Google Shape;347;p30"/>
          <p:cNvSpPr txBox="1">
            <a:spLocks noGrp="1"/>
          </p:cNvSpPr>
          <p:nvPr>
            <p:ph type="title"/>
          </p:nvPr>
        </p:nvSpPr>
        <p:spPr>
          <a:xfrm>
            <a:off x="3223200" y="1570950"/>
            <a:ext cx="2697600" cy="2001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8"/>
        <p:cNvGrpSpPr/>
        <p:nvPr/>
      </p:nvGrpSpPr>
      <p:grpSpPr>
        <a:xfrm>
          <a:off x="0" y="0"/>
          <a:ext cx="0" cy="0"/>
          <a:chOff x="0" y="0"/>
          <a:chExt cx="0" cy="0"/>
        </a:xfrm>
      </p:grpSpPr>
      <p:grpSp>
        <p:nvGrpSpPr>
          <p:cNvPr id="349" name="Google Shape;349;p31"/>
          <p:cNvGrpSpPr/>
          <p:nvPr/>
        </p:nvGrpSpPr>
        <p:grpSpPr>
          <a:xfrm>
            <a:off x="-1700" y="329"/>
            <a:ext cx="9147400" cy="5142843"/>
            <a:chOff x="238125" y="854700"/>
            <a:chExt cx="7142500" cy="4015650"/>
          </a:xfrm>
        </p:grpSpPr>
        <p:sp>
          <p:nvSpPr>
            <p:cNvPr id="350" name="Google Shape;350;p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69" name="Google Shape;369;p3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370" name="Google Shape;370;p3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31"/>
          <p:cNvSpPr txBox="1">
            <a:spLocks noGrp="1"/>
          </p:cNvSpPr>
          <p:nvPr>
            <p:ph type="title"/>
          </p:nvPr>
        </p:nvSpPr>
        <p:spPr>
          <a:xfrm>
            <a:off x="720000" y="1484450"/>
            <a:ext cx="3519300" cy="16797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4800"/>
              <a:buNone/>
              <a:defRPr sz="5500">
                <a:latin typeface="Calibri"/>
                <a:ea typeface="Calibri"/>
                <a:cs typeface="Calibri"/>
                <a:sym typeface="Calibri"/>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2" name="Google Shape;372;p31"/>
          <p:cNvSpPr txBox="1">
            <a:spLocks noGrp="1"/>
          </p:cNvSpPr>
          <p:nvPr>
            <p:ph type="subTitle" idx="1"/>
          </p:nvPr>
        </p:nvSpPr>
        <p:spPr>
          <a:xfrm rot="684086">
            <a:off x="5795182" y="1704721"/>
            <a:ext cx="1878775" cy="1788169"/>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600">
                <a:latin typeface="Calibri"/>
                <a:ea typeface="Calibri"/>
                <a:cs typeface="Calibri"/>
                <a:sym typeface="Calibri"/>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p:cSld name="CUSTOM_8">
    <p:spTree>
      <p:nvGrpSpPr>
        <p:cNvPr id="1" name="Shape 373"/>
        <p:cNvGrpSpPr/>
        <p:nvPr/>
      </p:nvGrpSpPr>
      <p:grpSpPr>
        <a:xfrm>
          <a:off x="0" y="0"/>
          <a:ext cx="0" cy="0"/>
          <a:chOff x="0" y="0"/>
          <a:chExt cx="0" cy="0"/>
        </a:xfrm>
      </p:grpSpPr>
      <p:grpSp>
        <p:nvGrpSpPr>
          <p:cNvPr id="374" name="Google Shape;374;p32"/>
          <p:cNvGrpSpPr/>
          <p:nvPr/>
        </p:nvGrpSpPr>
        <p:grpSpPr>
          <a:xfrm>
            <a:off x="-174525" y="-22399"/>
            <a:ext cx="9487164" cy="5193049"/>
            <a:chOff x="-174525" y="-22399"/>
            <a:chExt cx="9487164" cy="5193049"/>
          </a:xfrm>
        </p:grpSpPr>
        <p:sp>
          <p:nvSpPr>
            <p:cNvPr id="375" name="Google Shape;375;p32"/>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76" name="Google Shape;376;p32"/>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377" name="Google Shape;377;p32"/>
            <p:cNvGrpSpPr/>
            <p:nvPr/>
          </p:nvGrpSpPr>
          <p:grpSpPr>
            <a:xfrm>
              <a:off x="263005" y="845117"/>
              <a:ext cx="3790149" cy="3960313"/>
              <a:chOff x="263005" y="845117"/>
              <a:chExt cx="3790149" cy="3960313"/>
            </a:xfrm>
          </p:grpSpPr>
          <p:sp>
            <p:nvSpPr>
              <p:cNvPr id="378" name="Google Shape;378;p3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3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3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3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3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3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3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3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3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3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3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3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3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3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3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3" name="Google Shape;393;p32"/>
            <p:cNvGrpSpPr/>
            <p:nvPr/>
          </p:nvGrpSpPr>
          <p:grpSpPr>
            <a:xfrm>
              <a:off x="5055305" y="845117"/>
              <a:ext cx="3790149" cy="3960313"/>
              <a:chOff x="263005" y="845117"/>
              <a:chExt cx="3790149" cy="3960313"/>
            </a:xfrm>
          </p:grpSpPr>
          <p:sp>
            <p:nvSpPr>
              <p:cNvPr id="394" name="Google Shape;394;p32"/>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2"/>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2"/>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2"/>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2"/>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2"/>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2"/>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2"/>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2"/>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2"/>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2"/>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2"/>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2"/>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2"/>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32"/>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09" name="Google Shape;409;p32"/>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410" name="Google Shape;410;p32"/>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11" name="Google Shape;411;p32"/>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12" name="Google Shape;412;p32"/>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13" name="Google Shape;413;p32"/>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14" name="Google Shape;414;p32"/>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415" name="Google Shape;415;p32"/>
          <p:cNvSpPr txBox="1">
            <a:spLocks noGrp="1"/>
          </p:cNvSpPr>
          <p:nvPr>
            <p:ph type="title"/>
          </p:nvPr>
        </p:nvSpPr>
        <p:spPr>
          <a:xfrm>
            <a:off x="720000" y="1143700"/>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atin typeface="Calibri"/>
                <a:ea typeface="Calibri"/>
                <a:cs typeface="Calibri"/>
                <a:sym typeface="Calibri"/>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16" name="Google Shape;416;p32"/>
          <p:cNvSpPr txBox="1">
            <a:spLocks noGrp="1"/>
          </p:cNvSpPr>
          <p:nvPr>
            <p:ph type="title" idx="2"/>
          </p:nvPr>
        </p:nvSpPr>
        <p:spPr>
          <a:xfrm>
            <a:off x="720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atin typeface="Calibri"/>
                <a:ea typeface="Calibri"/>
                <a:cs typeface="Calibri"/>
                <a:sym typeface="Calibri"/>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17" name="Google Shape;417;p32"/>
          <p:cNvSpPr txBox="1">
            <a:spLocks noGrp="1"/>
          </p:cNvSpPr>
          <p:nvPr>
            <p:ph type="title" idx="3"/>
          </p:nvPr>
        </p:nvSpPr>
        <p:spPr>
          <a:xfrm>
            <a:off x="5094000" y="2946225"/>
            <a:ext cx="3330000" cy="7959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4600">
                <a:latin typeface="Calibri"/>
                <a:ea typeface="Calibri"/>
                <a:cs typeface="Calibri"/>
                <a:sym typeface="Calibri"/>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418" name="Google Shape;418;p32"/>
          <p:cNvSpPr txBox="1">
            <a:spLocks noGrp="1"/>
          </p:cNvSpPr>
          <p:nvPr>
            <p:ph type="subTitle" idx="1"/>
          </p:nvPr>
        </p:nvSpPr>
        <p:spPr>
          <a:xfrm>
            <a:off x="720000" y="1939588"/>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19" name="Google Shape;419;p32"/>
          <p:cNvSpPr txBox="1">
            <a:spLocks noGrp="1"/>
          </p:cNvSpPr>
          <p:nvPr>
            <p:ph type="subTitle" idx="4"/>
          </p:nvPr>
        </p:nvSpPr>
        <p:spPr>
          <a:xfrm>
            <a:off x="720000" y="3742100"/>
            <a:ext cx="2939400" cy="410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420" name="Google Shape;420;p32"/>
          <p:cNvSpPr txBox="1">
            <a:spLocks noGrp="1"/>
          </p:cNvSpPr>
          <p:nvPr>
            <p:ph type="subTitle" idx="5"/>
          </p:nvPr>
        </p:nvSpPr>
        <p:spPr>
          <a:xfrm>
            <a:off x="5291700" y="3742125"/>
            <a:ext cx="31323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1"/>
        <p:cNvGrpSpPr/>
        <p:nvPr/>
      </p:nvGrpSpPr>
      <p:grpSpPr>
        <a:xfrm>
          <a:off x="0" y="0"/>
          <a:ext cx="0" cy="0"/>
          <a:chOff x="0" y="0"/>
          <a:chExt cx="0" cy="0"/>
        </a:xfrm>
      </p:grpSpPr>
      <p:sp>
        <p:nvSpPr>
          <p:cNvPr id="422" name="Google Shape;422;p33"/>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3600"/>
              <a:buNone/>
              <a:defRPr sz="3600">
                <a:latin typeface="Calibri"/>
                <a:ea typeface="Calibri"/>
                <a:cs typeface="Calibri"/>
                <a:sym typeface="Calibri"/>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2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1"/>
        <p:cNvGrpSpPr/>
        <p:nvPr/>
      </p:nvGrpSpPr>
      <p:grpSpPr>
        <a:xfrm>
          <a:off x="0" y="0"/>
          <a:ext cx="0" cy="0"/>
          <a:chOff x="0" y="0"/>
          <a:chExt cx="0" cy="0"/>
        </a:xfrm>
      </p:grpSpPr>
      <p:sp>
        <p:nvSpPr>
          <p:cNvPr id="52" name="Google Shape;52;p20"/>
          <p:cNvSpPr/>
          <p:nvPr/>
        </p:nvSpPr>
        <p:spPr>
          <a:xfrm>
            <a:off x="8740343" y="1780347"/>
            <a:ext cx="20479" cy="58449"/>
          </a:xfrm>
          <a:custGeom>
            <a:avLst/>
            <a:gdLst/>
            <a:ahLst/>
            <a:cxnLst/>
            <a:rect l="l" t="t" r="r" b="b"/>
            <a:pathLst>
              <a:path w="488" h="1403" extrusionOk="0">
                <a:moveTo>
                  <a:pt x="249" y="0"/>
                </a:moveTo>
                <a:cubicBezTo>
                  <a:pt x="193" y="0"/>
                  <a:pt x="139" y="35"/>
                  <a:pt x="118" y="90"/>
                </a:cubicBezTo>
                <a:cubicBezTo>
                  <a:pt x="73" y="190"/>
                  <a:pt x="46" y="289"/>
                  <a:pt x="28" y="397"/>
                </a:cubicBezTo>
                <a:cubicBezTo>
                  <a:pt x="19" y="442"/>
                  <a:pt x="1" y="496"/>
                  <a:pt x="19" y="541"/>
                </a:cubicBezTo>
                <a:cubicBezTo>
                  <a:pt x="19" y="559"/>
                  <a:pt x="28" y="568"/>
                  <a:pt x="37" y="586"/>
                </a:cubicBezTo>
                <a:cubicBezTo>
                  <a:pt x="64" y="595"/>
                  <a:pt x="145" y="613"/>
                  <a:pt x="145" y="622"/>
                </a:cubicBezTo>
                <a:cubicBezTo>
                  <a:pt x="145" y="631"/>
                  <a:pt x="100" y="649"/>
                  <a:pt x="73" y="658"/>
                </a:cubicBezTo>
                <a:cubicBezTo>
                  <a:pt x="37" y="667"/>
                  <a:pt x="46" y="685"/>
                  <a:pt x="46" y="694"/>
                </a:cubicBezTo>
                <a:cubicBezTo>
                  <a:pt x="37" y="902"/>
                  <a:pt x="46" y="1100"/>
                  <a:pt x="109" y="1307"/>
                </a:cubicBezTo>
                <a:cubicBezTo>
                  <a:pt x="118" y="1343"/>
                  <a:pt x="154" y="1379"/>
                  <a:pt x="190" y="1397"/>
                </a:cubicBezTo>
                <a:cubicBezTo>
                  <a:pt x="203" y="1401"/>
                  <a:pt x="215" y="1402"/>
                  <a:pt x="228" y="1402"/>
                </a:cubicBezTo>
                <a:cubicBezTo>
                  <a:pt x="289" y="1402"/>
                  <a:pt x="348" y="1367"/>
                  <a:pt x="371" y="1307"/>
                </a:cubicBezTo>
                <a:cubicBezTo>
                  <a:pt x="434" y="1109"/>
                  <a:pt x="443" y="902"/>
                  <a:pt x="443" y="703"/>
                </a:cubicBezTo>
                <a:cubicBezTo>
                  <a:pt x="443" y="685"/>
                  <a:pt x="452" y="676"/>
                  <a:pt x="416" y="658"/>
                </a:cubicBezTo>
                <a:cubicBezTo>
                  <a:pt x="389" y="649"/>
                  <a:pt x="344" y="640"/>
                  <a:pt x="344" y="622"/>
                </a:cubicBezTo>
                <a:cubicBezTo>
                  <a:pt x="344" y="613"/>
                  <a:pt x="425" y="595"/>
                  <a:pt x="443" y="586"/>
                </a:cubicBezTo>
                <a:cubicBezTo>
                  <a:pt x="461" y="577"/>
                  <a:pt x="470" y="559"/>
                  <a:pt x="470" y="550"/>
                </a:cubicBezTo>
                <a:cubicBezTo>
                  <a:pt x="488" y="496"/>
                  <a:pt x="470" y="451"/>
                  <a:pt x="461" y="397"/>
                </a:cubicBezTo>
                <a:cubicBezTo>
                  <a:pt x="443" y="298"/>
                  <a:pt x="416" y="190"/>
                  <a:pt x="380" y="90"/>
                </a:cubicBezTo>
                <a:cubicBezTo>
                  <a:pt x="362" y="54"/>
                  <a:pt x="335" y="27"/>
                  <a:pt x="298" y="9"/>
                </a:cubicBezTo>
                <a:cubicBezTo>
                  <a:pt x="282" y="3"/>
                  <a:pt x="266"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20"/>
          <p:cNvGrpSpPr/>
          <p:nvPr/>
        </p:nvGrpSpPr>
        <p:grpSpPr>
          <a:xfrm>
            <a:off x="-1700" y="329"/>
            <a:ext cx="9147400" cy="5142843"/>
            <a:chOff x="238125" y="854700"/>
            <a:chExt cx="7142500" cy="4015650"/>
          </a:xfrm>
        </p:grpSpPr>
        <p:sp>
          <p:nvSpPr>
            <p:cNvPr id="54" name="Google Shape;54;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20"/>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20"/>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20"/>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2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 name="Google Shape;76;p20"/>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atin typeface="Calibri"/>
                <a:ea typeface="Calibri"/>
                <a:cs typeface="Calibri"/>
                <a:sym typeface="Calibri"/>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77" name="Google Shape;77;p20"/>
          <p:cNvSpPr txBox="1">
            <a:spLocks noGrp="1"/>
          </p:cNvSpPr>
          <p:nvPr>
            <p:ph type="body" idx="1"/>
          </p:nvPr>
        </p:nvSpPr>
        <p:spPr>
          <a:xfrm>
            <a:off x="720000" y="1246924"/>
            <a:ext cx="7704000" cy="3440100"/>
          </a:xfrm>
          <a:prstGeom prst="rect">
            <a:avLst/>
          </a:prstGeom>
          <a:noFill/>
          <a:ln>
            <a:noFill/>
          </a:ln>
        </p:spPr>
        <p:txBody>
          <a:bodyPr spcFirstLastPara="1" wrap="square" lIns="91425" tIns="91425" rIns="91425" bIns="91425" anchor="t" anchorCtr="0">
            <a:noAutofit/>
          </a:bodyPr>
          <a:lstStyle>
            <a:lvl1pPr marL="457200" lvl="0" indent="-304800" algn="l">
              <a:lnSpc>
                <a:spcPct val="85000"/>
              </a:lnSpc>
              <a:spcBef>
                <a:spcPts val="0"/>
              </a:spcBef>
              <a:spcAft>
                <a:spcPts val="0"/>
              </a:spcAft>
              <a:buClr>
                <a:schemeClr val="dk1"/>
              </a:buClr>
              <a:buSzPts val="1200"/>
              <a:buChar char="●"/>
              <a:defRPr sz="1200">
                <a:latin typeface="Calibri"/>
                <a:ea typeface="Calibri"/>
                <a:cs typeface="Calibri"/>
                <a:sym typeface="Calibri"/>
              </a:defRPr>
            </a:lvl1pPr>
            <a:lvl2pPr marL="914400" lvl="1" indent="-304800" algn="l">
              <a:lnSpc>
                <a:spcPct val="115000"/>
              </a:lnSpc>
              <a:spcBef>
                <a:spcPts val="5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8"/>
        <p:cNvGrpSpPr/>
        <p:nvPr/>
      </p:nvGrpSpPr>
      <p:grpSpPr>
        <a:xfrm>
          <a:off x="0" y="0"/>
          <a:ext cx="0" cy="0"/>
          <a:chOff x="0" y="0"/>
          <a:chExt cx="0" cy="0"/>
        </a:xfrm>
      </p:grpSpPr>
      <p:grpSp>
        <p:nvGrpSpPr>
          <p:cNvPr id="79" name="Google Shape;79;p21"/>
          <p:cNvGrpSpPr/>
          <p:nvPr/>
        </p:nvGrpSpPr>
        <p:grpSpPr>
          <a:xfrm>
            <a:off x="-1700" y="329"/>
            <a:ext cx="9147400" cy="5142843"/>
            <a:chOff x="238125" y="854700"/>
            <a:chExt cx="7142500" cy="4015650"/>
          </a:xfrm>
        </p:grpSpPr>
        <p:sp>
          <p:nvSpPr>
            <p:cNvPr id="80" name="Google Shape;80;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2" name="Google Shape;102;p21"/>
          <p:cNvSpPr txBox="1">
            <a:spLocks noGrp="1"/>
          </p:cNvSpPr>
          <p:nvPr>
            <p:ph type="title"/>
          </p:nvPr>
        </p:nvSpPr>
        <p:spPr>
          <a:xfrm>
            <a:off x="720000" y="540000"/>
            <a:ext cx="48246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
        <p:cNvGrpSpPr/>
        <p:nvPr/>
      </p:nvGrpSpPr>
      <p:grpSpPr>
        <a:xfrm>
          <a:off x="0" y="0"/>
          <a:ext cx="0" cy="0"/>
          <a:chOff x="0" y="0"/>
          <a:chExt cx="0" cy="0"/>
        </a:xfrm>
      </p:grpSpPr>
      <p:grpSp>
        <p:nvGrpSpPr>
          <p:cNvPr id="104" name="Google Shape;104;p22"/>
          <p:cNvGrpSpPr/>
          <p:nvPr/>
        </p:nvGrpSpPr>
        <p:grpSpPr>
          <a:xfrm>
            <a:off x="-1700" y="329"/>
            <a:ext cx="9147400" cy="5142843"/>
            <a:chOff x="238125" y="854700"/>
            <a:chExt cx="7142500" cy="4015650"/>
          </a:xfrm>
        </p:grpSpPr>
        <p:sp>
          <p:nvSpPr>
            <p:cNvPr id="105" name="Google Shape;105;p2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p22"/>
          <p:cNvSpPr txBox="1">
            <a:spLocks noGrp="1"/>
          </p:cNvSpPr>
          <p:nvPr>
            <p:ph type="title"/>
          </p:nvPr>
        </p:nvSpPr>
        <p:spPr>
          <a:xfrm>
            <a:off x="1061575" y="1371025"/>
            <a:ext cx="2808000" cy="7557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2400"/>
              <a:buNone/>
              <a:defRPr sz="6000">
                <a:latin typeface="Calibri"/>
                <a:ea typeface="Calibri"/>
                <a:cs typeface="Calibri"/>
                <a:sym typeface="Calibri"/>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5" name="Google Shape;125;p22"/>
          <p:cNvSpPr txBox="1">
            <a:spLocks noGrp="1"/>
          </p:cNvSpPr>
          <p:nvPr>
            <p:ph type="body" idx="1"/>
          </p:nvPr>
        </p:nvSpPr>
        <p:spPr>
          <a:xfrm>
            <a:off x="1061575" y="2618975"/>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atin typeface="Calibri"/>
                <a:ea typeface="Calibri"/>
                <a:cs typeface="Calibri"/>
                <a:sym typeface="Calibri"/>
              </a:defRPr>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26" name="Google Shape;126;p22"/>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27" name="Google Shape;127;p22"/>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ext">
  <p:cSld name="CUSTOM_2">
    <p:spTree>
      <p:nvGrpSpPr>
        <p:cNvPr id="1" name="Shape 128"/>
        <p:cNvGrpSpPr/>
        <p:nvPr/>
      </p:nvGrpSpPr>
      <p:grpSpPr>
        <a:xfrm>
          <a:off x="0" y="0"/>
          <a:ext cx="0" cy="0"/>
          <a:chOff x="0" y="0"/>
          <a:chExt cx="0" cy="0"/>
        </a:xfrm>
      </p:grpSpPr>
      <p:grpSp>
        <p:nvGrpSpPr>
          <p:cNvPr id="129" name="Google Shape;129;p23"/>
          <p:cNvGrpSpPr/>
          <p:nvPr/>
        </p:nvGrpSpPr>
        <p:grpSpPr>
          <a:xfrm>
            <a:off x="-1700" y="329"/>
            <a:ext cx="9147400" cy="5142843"/>
            <a:chOff x="238125" y="854700"/>
            <a:chExt cx="7142500" cy="4015650"/>
          </a:xfrm>
        </p:grpSpPr>
        <p:sp>
          <p:nvSpPr>
            <p:cNvPr id="130" name="Google Shape;130;p2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23"/>
          <p:cNvSpPr txBox="1">
            <a:spLocks noGrp="1"/>
          </p:cNvSpPr>
          <p:nvPr>
            <p:ph type="subTitle" idx="1"/>
          </p:nvPr>
        </p:nvSpPr>
        <p:spPr>
          <a:xfrm>
            <a:off x="890100" y="1760244"/>
            <a:ext cx="7533900" cy="2777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600"/>
              <a:buChar char="●"/>
              <a:defRPr sz="1600">
                <a:latin typeface="Calibri"/>
                <a:ea typeface="Calibri"/>
                <a:cs typeface="Calibri"/>
                <a:sym typeface="Calibri"/>
              </a:defRPr>
            </a:lvl1pPr>
            <a:lvl2pPr lvl="1" algn="ctr">
              <a:lnSpc>
                <a:spcPct val="100000"/>
              </a:lnSpc>
              <a:spcBef>
                <a:spcPts val="0"/>
              </a:spcBef>
              <a:spcAft>
                <a:spcPts val="0"/>
              </a:spcAft>
              <a:buSzPts val="2800"/>
              <a:buChar char="○"/>
              <a:defRPr sz="2800"/>
            </a:lvl2pPr>
            <a:lvl3pPr lvl="2" algn="ctr">
              <a:lnSpc>
                <a:spcPct val="100000"/>
              </a:lnSpc>
              <a:spcBef>
                <a:spcPts val="0"/>
              </a:spcBef>
              <a:spcAft>
                <a:spcPts val="0"/>
              </a:spcAft>
              <a:buSzPts val="2800"/>
              <a:buChar char="■"/>
              <a:defRPr sz="2800"/>
            </a:lvl3pPr>
            <a:lvl4pPr lvl="3" algn="ctr">
              <a:lnSpc>
                <a:spcPct val="100000"/>
              </a:lnSpc>
              <a:spcBef>
                <a:spcPts val="0"/>
              </a:spcBef>
              <a:spcAft>
                <a:spcPts val="0"/>
              </a:spcAft>
              <a:buSzPts val="2800"/>
              <a:buChar char="●"/>
              <a:defRPr sz="2800"/>
            </a:lvl4pPr>
            <a:lvl5pPr lvl="4" algn="ctr">
              <a:lnSpc>
                <a:spcPct val="100000"/>
              </a:lnSpc>
              <a:spcBef>
                <a:spcPts val="0"/>
              </a:spcBef>
              <a:spcAft>
                <a:spcPts val="0"/>
              </a:spcAft>
              <a:buSzPts val="2800"/>
              <a:buChar char="○"/>
              <a:defRPr sz="2800"/>
            </a:lvl5pPr>
            <a:lvl6pPr lvl="5" algn="ctr">
              <a:lnSpc>
                <a:spcPct val="100000"/>
              </a:lnSpc>
              <a:spcBef>
                <a:spcPts val="0"/>
              </a:spcBef>
              <a:spcAft>
                <a:spcPts val="0"/>
              </a:spcAft>
              <a:buSzPts val="2800"/>
              <a:buChar char="■"/>
              <a:defRPr sz="2800"/>
            </a:lvl6pPr>
            <a:lvl7pPr lvl="6" algn="ctr">
              <a:lnSpc>
                <a:spcPct val="100000"/>
              </a:lnSpc>
              <a:spcBef>
                <a:spcPts val="0"/>
              </a:spcBef>
              <a:spcAft>
                <a:spcPts val="0"/>
              </a:spcAft>
              <a:buSzPts val="2800"/>
              <a:buChar char="●"/>
              <a:defRPr sz="2800"/>
            </a:lvl7pPr>
            <a:lvl8pPr lvl="7" algn="ctr">
              <a:lnSpc>
                <a:spcPct val="100000"/>
              </a:lnSpc>
              <a:spcBef>
                <a:spcPts val="0"/>
              </a:spcBef>
              <a:spcAft>
                <a:spcPts val="0"/>
              </a:spcAft>
              <a:buSzPts val="2800"/>
              <a:buChar char="○"/>
              <a:defRPr sz="2800"/>
            </a:lvl8pPr>
            <a:lvl9pPr lvl="8" algn="ctr">
              <a:lnSpc>
                <a:spcPct val="100000"/>
              </a:lnSpc>
              <a:spcBef>
                <a:spcPts val="0"/>
              </a:spcBef>
              <a:spcAft>
                <a:spcPts val="0"/>
              </a:spcAft>
              <a:buSzPts val="2800"/>
              <a:buChar char="■"/>
              <a:defRPr sz="2800"/>
            </a:lvl9pPr>
          </a:lstStyle>
          <a:p>
            <a:endParaRPr/>
          </a:p>
        </p:txBody>
      </p:sp>
      <p:sp>
        <p:nvSpPr>
          <p:cNvPr id="150" name="Google Shape;150;p23"/>
          <p:cNvSpPr txBox="1">
            <a:spLocks noGrp="1"/>
          </p:cNvSpPr>
          <p:nvPr>
            <p:ph type="title"/>
          </p:nvPr>
        </p:nvSpPr>
        <p:spPr>
          <a:xfrm>
            <a:off x="4572000" y="540000"/>
            <a:ext cx="3852000" cy="10371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51"/>
        <p:cNvGrpSpPr/>
        <p:nvPr/>
      </p:nvGrpSpPr>
      <p:grpSpPr>
        <a:xfrm>
          <a:off x="0" y="0"/>
          <a:ext cx="0" cy="0"/>
          <a:chOff x="0" y="0"/>
          <a:chExt cx="0" cy="0"/>
        </a:xfrm>
      </p:grpSpPr>
      <p:grpSp>
        <p:nvGrpSpPr>
          <p:cNvPr id="152" name="Google Shape;152;p24"/>
          <p:cNvGrpSpPr/>
          <p:nvPr/>
        </p:nvGrpSpPr>
        <p:grpSpPr>
          <a:xfrm>
            <a:off x="-174525" y="-22399"/>
            <a:ext cx="9487164" cy="5193049"/>
            <a:chOff x="-174525" y="-22399"/>
            <a:chExt cx="9487164" cy="5193049"/>
          </a:xfrm>
        </p:grpSpPr>
        <p:sp>
          <p:nvSpPr>
            <p:cNvPr id="153" name="Google Shape;153;p24"/>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4" name="Google Shape;154;p24"/>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155" name="Google Shape;155;p24"/>
            <p:cNvGrpSpPr/>
            <p:nvPr/>
          </p:nvGrpSpPr>
          <p:grpSpPr>
            <a:xfrm>
              <a:off x="263005" y="845117"/>
              <a:ext cx="3790149" cy="3960313"/>
              <a:chOff x="263005" y="845117"/>
              <a:chExt cx="3790149" cy="3960313"/>
            </a:xfrm>
          </p:grpSpPr>
          <p:sp>
            <p:nvSpPr>
              <p:cNvPr id="156" name="Google Shape;156;p24"/>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4"/>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24"/>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24"/>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24"/>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24"/>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4"/>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4"/>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4"/>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4"/>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4"/>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4"/>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4"/>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4"/>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4"/>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1" name="Google Shape;171;p24"/>
            <p:cNvGrpSpPr/>
            <p:nvPr/>
          </p:nvGrpSpPr>
          <p:grpSpPr>
            <a:xfrm>
              <a:off x="5055305" y="845117"/>
              <a:ext cx="3790149" cy="3960313"/>
              <a:chOff x="263005" y="845117"/>
              <a:chExt cx="3790149" cy="3960313"/>
            </a:xfrm>
          </p:grpSpPr>
          <p:sp>
            <p:nvSpPr>
              <p:cNvPr id="172" name="Google Shape;172;p24"/>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4"/>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4"/>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4"/>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4"/>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4"/>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4"/>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4"/>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4"/>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4"/>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4"/>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4"/>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4"/>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4"/>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4"/>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187" name="Google Shape;187;p24"/>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188" name="Google Shape;188;p24"/>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89" name="Google Shape;189;p24"/>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90" name="Google Shape;190;p24"/>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91" name="Google Shape;191;p24"/>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192" name="Google Shape;192;p24"/>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193" name="Google Shape;193;p24"/>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atin typeface="Calibri"/>
                <a:ea typeface="Calibri"/>
                <a:cs typeface="Calibri"/>
                <a:sym typeface="Calibri"/>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94" name="Google Shape;194;p24"/>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95" name="Google Shape;195;p24"/>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96" name="Google Shape;196;p24"/>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97" name="Google Shape;197;p24"/>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600"/>
              <a:buNone/>
              <a:defRPr sz="2000" b="1">
                <a:solidFill>
                  <a:schemeClr val="dk1"/>
                </a:solidFill>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98" name="Google Shape;198;p24"/>
          <p:cNvSpPr txBox="1">
            <a:spLocks noGrp="1"/>
          </p:cNvSpPr>
          <p:nvPr>
            <p:ph type="subTitle" idx="5"/>
          </p:nvPr>
        </p:nvSpPr>
        <p:spPr>
          <a:xfrm>
            <a:off x="90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199" name="Google Shape;199;p24"/>
          <p:cNvSpPr txBox="1">
            <a:spLocks noGrp="1"/>
          </p:cNvSpPr>
          <p:nvPr>
            <p:ph type="subTitle" idx="6"/>
          </p:nvPr>
        </p:nvSpPr>
        <p:spPr>
          <a:xfrm>
            <a:off x="5676900" y="2076621"/>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00" name="Google Shape;200;p24"/>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
        <p:nvSpPr>
          <p:cNvPr id="201" name="Google Shape;201;p24"/>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Text 1">
  <p:cSld name="CUSTOM_4">
    <p:spTree>
      <p:nvGrpSpPr>
        <p:cNvPr id="1" name="Shape 202"/>
        <p:cNvGrpSpPr/>
        <p:nvPr/>
      </p:nvGrpSpPr>
      <p:grpSpPr>
        <a:xfrm>
          <a:off x="0" y="0"/>
          <a:ext cx="0" cy="0"/>
          <a:chOff x="0" y="0"/>
          <a:chExt cx="0" cy="0"/>
        </a:xfrm>
      </p:grpSpPr>
      <p:grpSp>
        <p:nvGrpSpPr>
          <p:cNvPr id="203" name="Google Shape;203;p25"/>
          <p:cNvGrpSpPr/>
          <p:nvPr/>
        </p:nvGrpSpPr>
        <p:grpSpPr>
          <a:xfrm>
            <a:off x="-1700" y="329"/>
            <a:ext cx="9147400" cy="5142843"/>
            <a:chOff x="238125" y="854700"/>
            <a:chExt cx="7142500" cy="4015650"/>
          </a:xfrm>
        </p:grpSpPr>
        <p:sp>
          <p:nvSpPr>
            <p:cNvPr id="204" name="Google Shape;204;p2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5"/>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5"/>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5"/>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6" name="Google Shape;226;p25"/>
          <p:cNvSpPr txBox="1">
            <a:spLocks noGrp="1"/>
          </p:cNvSpPr>
          <p:nvPr>
            <p:ph type="title"/>
          </p:nvPr>
        </p:nvSpPr>
        <p:spPr>
          <a:xfrm>
            <a:off x="5314275" y="982000"/>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7" name="Google Shape;227;p25"/>
          <p:cNvSpPr txBox="1">
            <a:spLocks noGrp="1"/>
          </p:cNvSpPr>
          <p:nvPr>
            <p:ph type="subTitle" idx="1"/>
          </p:nvPr>
        </p:nvSpPr>
        <p:spPr>
          <a:xfrm>
            <a:off x="6241125" y="2642075"/>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latin typeface="Calibri"/>
                <a:ea typeface="Calibri"/>
                <a:cs typeface="Calibri"/>
                <a:sym typeface="Calibri"/>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28"/>
        <p:cNvGrpSpPr/>
        <p:nvPr/>
      </p:nvGrpSpPr>
      <p:grpSpPr>
        <a:xfrm>
          <a:off x="0" y="0"/>
          <a:ext cx="0" cy="0"/>
          <a:chOff x="0" y="0"/>
          <a:chExt cx="0" cy="0"/>
        </a:xfrm>
      </p:grpSpPr>
      <p:grpSp>
        <p:nvGrpSpPr>
          <p:cNvPr id="229" name="Google Shape;229;p26"/>
          <p:cNvGrpSpPr/>
          <p:nvPr/>
        </p:nvGrpSpPr>
        <p:grpSpPr>
          <a:xfrm>
            <a:off x="-1700" y="329"/>
            <a:ext cx="9147400" cy="5142843"/>
            <a:chOff x="238125" y="854700"/>
            <a:chExt cx="7142500" cy="4015650"/>
          </a:xfrm>
        </p:grpSpPr>
        <p:sp>
          <p:nvSpPr>
            <p:cNvPr id="230" name="Google Shape;230;p2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2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249" name="Google Shape;249;p26"/>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250" name="Google Shape;250;p26"/>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6"/>
          <p:cNvSpPr txBox="1">
            <a:spLocks noGrp="1"/>
          </p:cNvSpPr>
          <p:nvPr>
            <p:ph type="title" hasCustomPrompt="1"/>
          </p:nvPr>
        </p:nvSpPr>
        <p:spPr>
          <a:xfrm>
            <a:off x="1768200" y="1629238"/>
            <a:ext cx="5607600" cy="13611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6000">
                <a:latin typeface="Calibri"/>
                <a:ea typeface="Calibri"/>
                <a:cs typeface="Calibri"/>
                <a:sym typeface="Calibri"/>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52" name="Google Shape;252;p26"/>
          <p:cNvSpPr txBox="1">
            <a:spLocks noGrp="1"/>
          </p:cNvSpPr>
          <p:nvPr>
            <p:ph type="body" idx="1"/>
          </p:nvPr>
        </p:nvSpPr>
        <p:spPr>
          <a:xfrm>
            <a:off x="2710050" y="2850942"/>
            <a:ext cx="3723900" cy="6633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atin typeface="Calibri"/>
                <a:ea typeface="Calibri"/>
                <a:cs typeface="Calibri"/>
                <a:sym typeface="Calibri"/>
              </a:defRPr>
            </a:lvl1pPr>
            <a:lvl2pPr marL="914400" lvl="1" indent="-330200" algn="ctr">
              <a:lnSpc>
                <a:spcPct val="115000"/>
              </a:lnSpc>
              <a:spcBef>
                <a:spcPts val="1600"/>
              </a:spcBef>
              <a:spcAft>
                <a:spcPts val="0"/>
              </a:spcAft>
              <a:buSzPts val="1600"/>
              <a:buChar char="○"/>
              <a:defRPr/>
            </a:lvl2pPr>
            <a:lvl3pPr marL="1371600" lvl="2" indent="-330200" algn="ctr">
              <a:lnSpc>
                <a:spcPct val="115000"/>
              </a:lnSpc>
              <a:spcBef>
                <a:spcPts val="1600"/>
              </a:spcBef>
              <a:spcAft>
                <a:spcPts val="0"/>
              </a:spcAft>
              <a:buSzPts val="1600"/>
              <a:buChar char="■"/>
              <a:defRPr/>
            </a:lvl3pPr>
            <a:lvl4pPr marL="1828800" lvl="3" indent="-330200" algn="ctr">
              <a:lnSpc>
                <a:spcPct val="115000"/>
              </a:lnSpc>
              <a:spcBef>
                <a:spcPts val="1600"/>
              </a:spcBef>
              <a:spcAft>
                <a:spcPts val="0"/>
              </a:spcAft>
              <a:buSzPts val="1600"/>
              <a:buChar char="●"/>
              <a:defRPr/>
            </a:lvl4pPr>
            <a:lvl5pPr marL="2286000" lvl="4" indent="-330200" algn="ctr">
              <a:lnSpc>
                <a:spcPct val="115000"/>
              </a:lnSpc>
              <a:spcBef>
                <a:spcPts val="1600"/>
              </a:spcBef>
              <a:spcAft>
                <a:spcPts val="0"/>
              </a:spcAft>
              <a:buSzPts val="1600"/>
              <a:buChar char="○"/>
              <a:defRPr/>
            </a:lvl5pPr>
            <a:lvl6pPr marL="2743200" lvl="5" indent="-330200" algn="ctr">
              <a:lnSpc>
                <a:spcPct val="115000"/>
              </a:lnSpc>
              <a:spcBef>
                <a:spcPts val="1600"/>
              </a:spcBef>
              <a:spcAft>
                <a:spcPts val="0"/>
              </a:spcAft>
              <a:buSzPts val="1600"/>
              <a:buChar char="■"/>
              <a:defRPr/>
            </a:lvl6pPr>
            <a:lvl7pPr marL="3200400" lvl="6" indent="-330200" algn="ctr">
              <a:lnSpc>
                <a:spcPct val="115000"/>
              </a:lnSpc>
              <a:spcBef>
                <a:spcPts val="1600"/>
              </a:spcBef>
              <a:spcAft>
                <a:spcPts val="0"/>
              </a:spcAft>
              <a:buSzPts val="1600"/>
              <a:buChar char="●"/>
              <a:defRPr/>
            </a:lvl7pPr>
            <a:lvl8pPr marL="3657600" lvl="7" indent="-330200" algn="ctr">
              <a:lnSpc>
                <a:spcPct val="115000"/>
              </a:lnSpc>
              <a:spcBef>
                <a:spcPts val="1600"/>
              </a:spcBef>
              <a:spcAft>
                <a:spcPts val="0"/>
              </a:spcAft>
              <a:buSzPts val="1600"/>
              <a:buChar char="○"/>
              <a:defRPr/>
            </a:lvl8pPr>
            <a:lvl9pPr marL="4114800" lvl="8" indent="-330200" algn="ct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3"/>
        <p:cNvGrpSpPr/>
        <p:nvPr/>
      </p:nvGrpSpPr>
      <p:grpSpPr>
        <a:xfrm>
          <a:off x="0" y="0"/>
          <a:ext cx="0" cy="0"/>
          <a:chOff x="0" y="0"/>
          <a:chExt cx="0" cy="0"/>
        </a:xfrm>
      </p:grpSpPr>
      <p:grpSp>
        <p:nvGrpSpPr>
          <p:cNvPr id="254" name="Google Shape;254;p27"/>
          <p:cNvGrpSpPr/>
          <p:nvPr/>
        </p:nvGrpSpPr>
        <p:grpSpPr>
          <a:xfrm>
            <a:off x="-1700" y="329"/>
            <a:ext cx="9147400" cy="5142843"/>
            <a:chOff x="238125" y="854700"/>
            <a:chExt cx="7142500" cy="4015650"/>
          </a:xfrm>
        </p:grpSpPr>
        <p:sp>
          <p:nvSpPr>
            <p:cNvPr id="255" name="Google Shape;255;p2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7" name="Google Shape;277;p27"/>
          <p:cNvSpPr txBox="1">
            <a:spLocks noGrp="1"/>
          </p:cNvSpPr>
          <p:nvPr>
            <p:ph type="subTitle" idx="1"/>
          </p:nvPr>
        </p:nvSpPr>
        <p:spPr>
          <a:xfrm>
            <a:off x="3117150" y="3648238"/>
            <a:ext cx="2909700" cy="904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000">
                <a:latin typeface="Calibri"/>
                <a:ea typeface="Calibri"/>
                <a:cs typeface="Calibri"/>
                <a:sym typeface="Calibri"/>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78" name="Google Shape;278;p27"/>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SzPts val="4200"/>
              <a:buNone/>
              <a:defRPr sz="6000">
                <a:latin typeface="Calibri"/>
                <a:ea typeface="Calibri"/>
                <a:cs typeface="Calibri"/>
                <a:sym typeface="Calibri"/>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79" name="Google Shape;279;p27"/>
          <p:cNvSpPr txBox="1">
            <a:spLocks noGrp="1"/>
          </p:cNvSpPr>
          <p:nvPr>
            <p:ph type="title" idx="2"/>
          </p:nvPr>
        </p:nvSpPr>
        <p:spPr>
          <a:xfrm>
            <a:off x="3843750" y="591063"/>
            <a:ext cx="1456500" cy="6756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6000"/>
              <a:buNone/>
              <a:defRPr sz="6000">
                <a:latin typeface="Calibri"/>
                <a:ea typeface="Calibri"/>
                <a:cs typeface="Calibri"/>
                <a:sym typeface="Calibri"/>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280" name="Google Shape;280;p27"/>
          <p:cNvGrpSpPr/>
          <p:nvPr/>
        </p:nvGrpSpPr>
        <p:grpSpPr>
          <a:xfrm rot="-697126" flipH="1">
            <a:off x="569287" y="-351303"/>
            <a:ext cx="1305393" cy="1346461"/>
            <a:chOff x="1492000" y="427450"/>
            <a:chExt cx="1188000" cy="1225375"/>
          </a:xfrm>
        </p:grpSpPr>
        <p:sp>
          <p:nvSpPr>
            <p:cNvPr id="281" name="Google Shape;281;p27"/>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7"/>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27"/>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27"/>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27"/>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27"/>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27"/>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7"/>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7"/>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7"/>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7"/>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7" name="Google Shape;7;p18"/>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padlet.com/pdherzog100/jm37xoseiyezjme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ogen.cet.ac.il/ShowItem/292/%D7%96%D7%99%D7%94%D7%95%D7%99-%D7%A1%D7%92%D7%A0%D7%95%D7%9F-%D7%94%D7%9C%D7%9E%D7%99%D7%93%D7%94-%D7%A9%D7%9C-%D7%94%D7%AA%D7%9C%D7%9E%D7%99%D7%93"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mentimeter.com/s/2ec76b5a17480efee4bf3be442408013/536b76ef2733" TargetMode="External"/><Relationship Id="rId4" Type="http://schemas.openxmlformats.org/officeDocument/2006/relationships/hyperlink" Target="https://www.menti.com/p7a9dphnq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www.youtube.com/watch?v=yA4aRrbKsH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hyperlink" Target="https://youtu.be/-eaCIRUmf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docs.google.com/presentation/d/1AqQMPBnN499RygZQ9DVaxXKIq8tAmrQXAh00Y-tPA_c/edit?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27"/>
        <p:cNvGrpSpPr/>
        <p:nvPr/>
      </p:nvGrpSpPr>
      <p:grpSpPr>
        <a:xfrm>
          <a:off x="0" y="0"/>
          <a:ext cx="0" cy="0"/>
          <a:chOff x="0" y="0"/>
          <a:chExt cx="0" cy="0"/>
        </a:xfrm>
      </p:grpSpPr>
      <p:sp>
        <p:nvSpPr>
          <p:cNvPr id="428" name="Google Shape;428;p1"/>
          <p:cNvSpPr txBox="1">
            <a:spLocks noGrp="1"/>
          </p:cNvSpPr>
          <p:nvPr>
            <p:ph type="ctrTitle"/>
          </p:nvPr>
        </p:nvSpPr>
        <p:spPr>
          <a:xfrm>
            <a:off x="2351850" y="1498850"/>
            <a:ext cx="4440300" cy="14478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5200"/>
              <a:buNone/>
            </a:pPr>
            <a:r>
              <a:rPr lang="iw-IL" sz="4000"/>
              <a:t>מי אתה? נראות בכיתה וסגנונות למידה</a:t>
            </a:r>
            <a:endParaRPr sz="4000"/>
          </a:p>
        </p:txBody>
      </p:sp>
      <p:sp>
        <p:nvSpPr>
          <p:cNvPr id="429" name="Google Shape;429;p1"/>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iw-IL"/>
              <a:t>סדנה : קורס לעוזרי הוראה תשפ"א</a:t>
            </a:r>
            <a:endParaRPr/>
          </a:p>
          <a:p>
            <a:pPr marL="0" lvl="0" indent="0" algn="ctr" rtl="0">
              <a:lnSpc>
                <a:spcPct val="100000"/>
              </a:lnSpc>
              <a:spcBef>
                <a:spcPts val="0"/>
              </a:spcBef>
              <a:spcAft>
                <a:spcPts val="0"/>
              </a:spcAft>
              <a:buSzPts val="2800"/>
              <a:buNone/>
            </a:pPr>
            <a:r>
              <a:rPr lang="iw-IL"/>
              <a:t>מפגש 4</a:t>
            </a:r>
            <a:endParaRPr/>
          </a:p>
        </p:txBody>
      </p:sp>
      <p:cxnSp>
        <p:nvCxnSpPr>
          <p:cNvPr id="430" name="Google Shape;430;p1"/>
          <p:cNvCxnSpPr/>
          <p:nvPr/>
        </p:nvCxnSpPr>
        <p:spPr>
          <a:xfrm>
            <a:off x="549375" y="-15925"/>
            <a:ext cx="0" cy="5159400"/>
          </a:xfrm>
          <a:prstGeom prst="straightConnector1">
            <a:avLst/>
          </a:prstGeom>
          <a:noFill/>
          <a:ln w="19050" cap="flat" cmpd="sng">
            <a:solidFill>
              <a:schemeClr val="dk2"/>
            </a:solidFill>
            <a:prstDash val="solid"/>
            <a:round/>
            <a:headEnd type="none" w="sm" len="sm"/>
            <a:tailEnd type="none" w="sm" len="sm"/>
          </a:ln>
        </p:spPr>
      </p:cxnSp>
      <p:cxnSp>
        <p:nvCxnSpPr>
          <p:cNvPr id="431" name="Google Shape;431;p1"/>
          <p:cNvCxnSpPr/>
          <p:nvPr/>
        </p:nvCxnSpPr>
        <p:spPr>
          <a:xfrm>
            <a:off x="716575" y="-15925"/>
            <a:ext cx="0" cy="5159400"/>
          </a:xfrm>
          <a:prstGeom prst="straightConnector1">
            <a:avLst/>
          </a:prstGeom>
          <a:noFill/>
          <a:ln w="19050" cap="flat" cmpd="sng">
            <a:solidFill>
              <a:schemeClr val="dk2"/>
            </a:solidFill>
            <a:prstDash val="solid"/>
            <a:round/>
            <a:headEnd type="none" w="sm" len="sm"/>
            <a:tailEnd type="none" w="sm" len="sm"/>
          </a:ln>
        </p:spPr>
      </p:cxnSp>
      <p:grpSp>
        <p:nvGrpSpPr>
          <p:cNvPr id="432" name="Google Shape;432;p1"/>
          <p:cNvGrpSpPr/>
          <p:nvPr/>
        </p:nvGrpSpPr>
        <p:grpSpPr>
          <a:xfrm>
            <a:off x="4796078" y="4434972"/>
            <a:ext cx="2310700" cy="320922"/>
            <a:chOff x="1394800" y="3522000"/>
            <a:chExt cx="1048650" cy="138275"/>
          </a:xfrm>
        </p:grpSpPr>
        <p:sp>
          <p:nvSpPr>
            <p:cNvPr id="433" name="Google Shape;433;p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2" name="Google Shape;442;p1"/>
          <p:cNvSpPr/>
          <p:nvPr/>
        </p:nvSpPr>
        <p:spPr>
          <a:xfrm rot="489382">
            <a:off x="6587619" y="458135"/>
            <a:ext cx="932338" cy="512411"/>
          </a:xfrm>
          <a:custGeom>
            <a:avLst/>
            <a:gdLst/>
            <a:ahLst/>
            <a:cxnLst/>
            <a:rect l="l" t="t" r="r" b="b"/>
            <a:pathLst>
              <a:path w="17773" h="9768" extrusionOk="0">
                <a:moveTo>
                  <a:pt x="3304" y="1"/>
                </a:moveTo>
                <a:cubicBezTo>
                  <a:pt x="3172" y="1"/>
                  <a:pt x="3045" y="62"/>
                  <a:pt x="2971" y="211"/>
                </a:cubicBezTo>
                <a:cubicBezTo>
                  <a:pt x="2857" y="439"/>
                  <a:pt x="2743" y="690"/>
                  <a:pt x="2629" y="918"/>
                </a:cubicBezTo>
                <a:cubicBezTo>
                  <a:pt x="2629" y="941"/>
                  <a:pt x="2606" y="964"/>
                  <a:pt x="2583" y="1009"/>
                </a:cubicBezTo>
                <a:cubicBezTo>
                  <a:pt x="2058" y="2105"/>
                  <a:pt x="1510" y="3201"/>
                  <a:pt x="985" y="4296"/>
                </a:cubicBezTo>
                <a:cubicBezTo>
                  <a:pt x="985" y="4319"/>
                  <a:pt x="985" y="4319"/>
                  <a:pt x="985" y="4319"/>
                </a:cubicBezTo>
                <a:cubicBezTo>
                  <a:pt x="825" y="4593"/>
                  <a:pt x="643" y="4844"/>
                  <a:pt x="483" y="5118"/>
                </a:cubicBezTo>
                <a:cubicBezTo>
                  <a:pt x="369" y="5209"/>
                  <a:pt x="255" y="5323"/>
                  <a:pt x="141" y="5438"/>
                </a:cubicBezTo>
                <a:cubicBezTo>
                  <a:pt x="49" y="5529"/>
                  <a:pt x="49" y="5643"/>
                  <a:pt x="95" y="5711"/>
                </a:cubicBezTo>
                <a:cubicBezTo>
                  <a:pt x="0" y="5996"/>
                  <a:pt x="173" y="6327"/>
                  <a:pt x="469" y="6327"/>
                </a:cubicBezTo>
                <a:cubicBezTo>
                  <a:pt x="530" y="6327"/>
                  <a:pt x="596" y="6313"/>
                  <a:pt x="666" y="6282"/>
                </a:cubicBezTo>
                <a:cubicBezTo>
                  <a:pt x="711" y="6259"/>
                  <a:pt x="757" y="6236"/>
                  <a:pt x="803" y="6214"/>
                </a:cubicBezTo>
                <a:lnTo>
                  <a:pt x="917" y="6214"/>
                </a:lnTo>
                <a:cubicBezTo>
                  <a:pt x="962" y="6282"/>
                  <a:pt x="1031" y="6328"/>
                  <a:pt x="1122" y="6328"/>
                </a:cubicBezTo>
                <a:lnTo>
                  <a:pt x="3336" y="6830"/>
                </a:lnTo>
                <a:lnTo>
                  <a:pt x="3519" y="6830"/>
                </a:lnTo>
                <a:cubicBezTo>
                  <a:pt x="3633" y="6853"/>
                  <a:pt x="3770" y="6898"/>
                  <a:pt x="3907" y="6944"/>
                </a:cubicBezTo>
                <a:cubicBezTo>
                  <a:pt x="3951" y="6957"/>
                  <a:pt x="3993" y="6962"/>
                  <a:pt x="4033" y="6962"/>
                </a:cubicBezTo>
                <a:cubicBezTo>
                  <a:pt x="4427" y="6962"/>
                  <a:pt x="4601" y="6396"/>
                  <a:pt x="4249" y="6168"/>
                </a:cubicBezTo>
                <a:cubicBezTo>
                  <a:pt x="4500" y="6145"/>
                  <a:pt x="4592" y="5757"/>
                  <a:pt x="4318" y="5666"/>
                </a:cubicBezTo>
                <a:cubicBezTo>
                  <a:pt x="3861" y="5529"/>
                  <a:pt x="3405" y="5438"/>
                  <a:pt x="2971" y="5346"/>
                </a:cubicBezTo>
                <a:cubicBezTo>
                  <a:pt x="4744" y="4737"/>
                  <a:pt x="6686" y="4321"/>
                  <a:pt x="8540" y="4321"/>
                </a:cubicBezTo>
                <a:cubicBezTo>
                  <a:pt x="9811" y="4321"/>
                  <a:pt x="11041" y="4517"/>
                  <a:pt x="12147" y="4981"/>
                </a:cubicBezTo>
                <a:cubicBezTo>
                  <a:pt x="13311" y="5780"/>
                  <a:pt x="14292" y="6830"/>
                  <a:pt x="15228" y="7971"/>
                </a:cubicBezTo>
                <a:cubicBezTo>
                  <a:pt x="14886" y="7925"/>
                  <a:pt x="14543" y="7857"/>
                  <a:pt x="14201" y="7789"/>
                </a:cubicBezTo>
                <a:cubicBezTo>
                  <a:pt x="13767" y="7674"/>
                  <a:pt x="13356" y="7560"/>
                  <a:pt x="12923" y="7446"/>
                </a:cubicBezTo>
                <a:cubicBezTo>
                  <a:pt x="12881" y="7434"/>
                  <a:pt x="12839" y="7428"/>
                  <a:pt x="12799" y="7428"/>
                </a:cubicBezTo>
                <a:cubicBezTo>
                  <a:pt x="12406" y="7428"/>
                  <a:pt x="12143" y="7994"/>
                  <a:pt x="12558" y="8222"/>
                </a:cubicBezTo>
                <a:cubicBezTo>
                  <a:pt x="13790" y="8930"/>
                  <a:pt x="15046" y="9432"/>
                  <a:pt x="16438" y="9751"/>
                </a:cubicBezTo>
                <a:cubicBezTo>
                  <a:pt x="16480" y="9762"/>
                  <a:pt x="16522" y="9767"/>
                  <a:pt x="16563" y="9767"/>
                </a:cubicBezTo>
                <a:cubicBezTo>
                  <a:pt x="16785" y="9767"/>
                  <a:pt x="16970" y="9614"/>
                  <a:pt x="17009" y="9363"/>
                </a:cubicBezTo>
                <a:cubicBezTo>
                  <a:pt x="17009" y="9227"/>
                  <a:pt x="17031" y="9090"/>
                  <a:pt x="17054" y="8953"/>
                </a:cubicBezTo>
                <a:cubicBezTo>
                  <a:pt x="17123" y="8907"/>
                  <a:pt x="17191" y="8838"/>
                  <a:pt x="17237" y="8770"/>
                </a:cubicBezTo>
                <a:cubicBezTo>
                  <a:pt x="17351" y="8724"/>
                  <a:pt x="17465" y="8587"/>
                  <a:pt x="17488" y="8405"/>
                </a:cubicBezTo>
                <a:cubicBezTo>
                  <a:pt x="17556" y="7903"/>
                  <a:pt x="17533" y="7469"/>
                  <a:pt x="17442" y="7035"/>
                </a:cubicBezTo>
                <a:cubicBezTo>
                  <a:pt x="17442" y="6077"/>
                  <a:pt x="17533" y="5141"/>
                  <a:pt x="17716" y="4205"/>
                </a:cubicBezTo>
                <a:cubicBezTo>
                  <a:pt x="17773" y="3866"/>
                  <a:pt x="17480" y="3632"/>
                  <a:pt x="17227" y="3632"/>
                </a:cubicBezTo>
                <a:cubicBezTo>
                  <a:pt x="17071" y="3632"/>
                  <a:pt x="16929" y="3722"/>
                  <a:pt x="16894" y="3931"/>
                </a:cubicBezTo>
                <a:cubicBezTo>
                  <a:pt x="16780" y="4502"/>
                  <a:pt x="16689" y="5095"/>
                  <a:pt x="16598" y="5666"/>
                </a:cubicBezTo>
                <a:cubicBezTo>
                  <a:pt x="16324" y="5711"/>
                  <a:pt x="16073" y="5963"/>
                  <a:pt x="16232" y="6282"/>
                </a:cubicBezTo>
                <a:cubicBezTo>
                  <a:pt x="16324" y="6442"/>
                  <a:pt x="16392" y="6579"/>
                  <a:pt x="16438" y="6716"/>
                </a:cubicBezTo>
                <a:cubicBezTo>
                  <a:pt x="16415" y="6853"/>
                  <a:pt x="16415" y="6990"/>
                  <a:pt x="16392" y="7127"/>
                </a:cubicBezTo>
                <a:cubicBezTo>
                  <a:pt x="15160" y="5506"/>
                  <a:pt x="13585" y="4410"/>
                  <a:pt x="11827" y="3794"/>
                </a:cubicBezTo>
                <a:cubicBezTo>
                  <a:pt x="10960" y="3292"/>
                  <a:pt x="9978" y="2927"/>
                  <a:pt x="8883" y="2721"/>
                </a:cubicBezTo>
                <a:cubicBezTo>
                  <a:pt x="8296" y="2610"/>
                  <a:pt x="7705" y="2556"/>
                  <a:pt x="7117" y="2556"/>
                </a:cubicBezTo>
                <a:cubicBezTo>
                  <a:pt x="5416" y="2556"/>
                  <a:pt x="3739" y="3009"/>
                  <a:pt x="2263" y="3840"/>
                </a:cubicBezTo>
                <a:cubicBezTo>
                  <a:pt x="2377" y="3634"/>
                  <a:pt x="2492" y="3429"/>
                  <a:pt x="2583" y="3201"/>
                </a:cubicBezTo>
                <a:cubicBezTo>
                  <a:pt x="2857" y="2813"/>
                  <a:pt x="3062" y="2356"/>
                  <a:pt x="3222" y="1900"/>
                </a:cubicBezTo>
                <a:cubicBezTo>
                  <a:pt x="3405" y="1466"/>
                  <a:pt x="3587" y="1032"/>
                  <a:pt x="3770" y="576"/>
                </a:cubicBezTo>
                <a:cubicBezTo>
                  <a:pt x="3878" y="267"/>
                  <a:pt x="3580" y="1"/>
                  <a:pt x="33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3" name="Google Shape;443;p1"/>
          <p:cNvGrpSpPr/>
          <p:nvPr/>
        </p:nvGrpSpPr>
        <p:grpSpPr>
          <a:xfrm rot="6705569">
            <a:off x="797958" y="1349623"/>
            <a:ext cx="806638" cy="421735"/>
            <a:chOff x="1822875" y="1377000"/>
            <a:chExt cx="548075" cy="286550"/>
          </a:xfrm>
        </p:grpSpPr>
        <p:sp>
          <p:nvSpPr>
            <p:cNvPr id="444" name="Google Shape;444;p1"/>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53" name="Google Shape;453;p1"/>
          <p:cNvPicPr preferRelativeResize="0"/>
          <p:nvPr/>
        </p:nvPicPr>
        <p:blipFill rotWithShape="1">
          <a:blip r:embed="rId3">
            <a:alphaModFix/>
          </a:blip>
          <a:srcRect/>
          <a:stretch/>
        </p:blipFill>
        <p:spPr>
          <a:xfrm>
            <a:off x="3736050" y="-20275"/>
            <a:ext cx="1545050" cy="1178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p10"/>
          <p:cNvGrpSpPr/>
          <p:nvPr/>
        </p:nvGrpSpPr>
        <p:grpSpPr>
          <a:xfrm>
            <a:off x="1863081" y="1133048"/>
            <a:ext cx="5856091" cy="2400525"/>
            <a:chOff x="4319250" y="3137000"/>
            <a:chExt cx="885825" cy="524125"/>
          </a:xfrm>
        </p:grpSpPr>
        <p:sp>
          <p:nvSpPr>
            <p:cNvPr id="757" name="Google Shape;757;p10"/>
            <p:cNvSpPr/>
            <p:nvPr/>
          </p:nvSpPr>
          <p:spPr>
            <a:xfrm>
              <a:off x="4334525" y="3137000"/>
              <a:ext cx="816875" cy="145250"/>
            </a:xfrm>
            <a:custGeom>
              <a:avLst/>
              <a:gdLst/>
              <a:ahLst/>
              <a:cxnLst/>
              <a:rect l="l" t="t" r="r" b="b"/>
              <a:pathLst>
                <a:path w="32675" h="5810" extrusionOk="0">
                  <a:moveTo>
                    <a:pt x="30614" y="1"/>
                  </a:moveTo>
                  <a:cubicBezTo>
                    <a:pt x="30548" y="1"/>
                    <a:pt x="30480" y="4"/>
                    <a:pt x="30410" y="11"/>
                  </a:cubicBezTo>
                  <a:lnTo>
                    <a:pt x="30410" y="11"/>
                  </a:lnTo>
                  <a:lnTo>
                    <a:pt x="30410" y="11"/>
                  </a:lnTo>
                  <a:lnTo>
                    <a:pt x="28330" y="186"/>
                  </a:lnTo>
                  <a:cubicBezTo>
                    <a:pt x="28200" y="197"/>
                    <a:pt x="28078" y="220"/>
                    <a:pt x="27966" y="252"/>
                  </a:cubicBezTo>
                  <a:lnTo>
                    <a:pt x="27966" y="252"/>
                  </a:lnTo>
                  <a:lnTo>
                    <a:pt x="1989" y="2818"/>
                  </a:lnTo>
                  <a:cubicBezTo>
                    <a:pt x="1" y="3012"/>
                    <a:pt x="100" y="5810"/>
                    <a:pt x="2061" y="5810"/>
                  </a:cubicBezTo>
                  <a:cubicBezTo>
                    <a:pt x="2127" y="5810"/>
                    <a:pt x="2195" y="5807"/>
                    <a:pt x="2265" y="5800"/>
                  </a:cubicBezTo>
                  <a:cubicBezTo>
                    <a:pt x="11738" y="4848"/>
                    <a:pt x="21212" y="3920"/>
                    <a:pt x="30686" y="2993"/>
                  </a:cubicBezTo>
                  <a:cubicBezTo>
                    <a:pt x="32674" y="2799"/>
                    <a:pt x="32575" y="1"/>
                    <a:pt x="30614"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10"/>
            <p:cNvSpPr/>
            <p:nvPr/>
          </p:nvSpPr>
          <p:spPr>
            <a:xfrm>
              <a:off x="4356675" y="3182825"/>
              <a:ext cx="798275" cy="129275"/>
            </a:xfrm>
            <a:custGeom>
              <a:avLst/>
              <a:gdLst/>
              <a:ahLst/>
              <a:cxnLst/>
              <a:rect l="l" t="t" r="r" b="b"/>
              <a:pathLst>
                <a:path w="31931" h="5171" extrusionOk="0">
                  <a:moveTo>
                    <a:pt x="29692" y="0"/>
                  </a:moveTo>
                  <a:cubicBezTo>
                    <a:pt x="29262" y="0"/>
                    <a:pt x="28841" y="143"/>
                    <a:pt x="28521" y="458"/>
                  </a:cubicBezTo>
                  <a:lnTo>
                    <a:pt x="28521" y="458"/>
                  </a:lnTo>
                  <a:cubicBezTo>
                    <a:pt x="26855" y="717"/>
                    <a:pt x="25061" y="686"/>
                    <a:pt x="23409" y="834"/>
                  </a:cubicBezTo>
                  <a:cubicBezTo>
                    <a:pt x="20928" y="1035"/>
                    <a:pt x="18447" y="1235"/>
                    <a:pt x="15990" y="1461"/>
                  </a:cubicBezTo>
                  <a:cubicBezTo>
                    <a:pt x="11958" y="1784"/>
                    <a:pt x="7925" y="2108"/>
                    <a:pt x="3893" y="2415"/>
                  </a:cubicBezTo>
                  <a:lnTo>
                    <a:pt x="3893" y="2415"/>
                  </a:lnTo>
                  <a:cubicBezTo>
                    <a:pt x="3677" y="2329"/>
                    <a:pt x="3447" y="2279"/>
                    <a:pt x="3219" y="2279"/>
                  </a:cubicBezTo>
                  <a:cubicBezTo>
                    <a:pt x="3010" y="2279"/>
                    <a:pt x="2803" y="2320"/>
                    <a:pt x="2607" y="2413"/>
                  </a:cubicBezTo>
                  <a:cubicBezTo>
                    <a:pt x="2550" y="2451"/>
                    <a:pt x="2478" y="2489"/>
                    <a:pt x="2414" y="2527"/>
                  </a:cubicBezTo>
                  <a:lnTo>
                    <a:pt x="2414" y="2527"/>
                  </a:lnTo>
                  <a:cubicBezTo>
                    <a:pt x="2253" y="2539"/>
                    <a:pt x="2092" y="2551"/>
                    <a:pt x="1930" y="2564"/>
                  </a:cubicBezTo>
                  <a:cubicBezTo>
                    <a:pt x="0" y="2714"/>
                    <a:pt x="903" y="5170"/>
                    <a:pt x="2482" y="5170"/>
                  </a:cubicBezTo>
                  <a:cubicBezTo>
                    <a:pt x="2634" y="5170"/>
                    <a:pt x="2774" y="5169"/>
                    <a:pt x="2906" y="5164"/>
                  </a:cubicBezTo>
                  <a:lnTo>
                    <a:pt x="2906" y="5164"/>
                  </a:lnTo>
                  <a:cubicBezTo>
                    <a:pt x="2907" y="5166"/>
                    <a:pt x="2907" y="5168"/>
                    <a:pt x="2908" y="5170"/>
                  </a:cubicBezTo>
                  <a:cubicBezTo>
                    <a:pt x="8146" y="4769"/>
                    <a:pt x="13359" y="4343"/>
                    <a:pt x="18597" y="3917"/>
                  </a:cubicBezTo>
                  <a:cubicBezTo>
                    <a:pt x="21078" y="3716"/>
                    <a:pt x="23559" y="3491"/>
                    <a:pt x="26041" y="3290"/>
                  </a:cubicBezTo>
                  <a:cubicBezTo>
                    <a:pt x="27619" y="3165"/>
                    <a:pt x="30351" y="3541"/>
                    <a:pt x="31504" y="2213"/>
                  </a:cubicBezTo>
                  <a:cubicBezTo>
                    <a:pt x="31930" y="1711"/>
                    <a:pt x="31604" y="985"/>
                    <a:pt x="31178" y="609"/>
                  </a:cubicBezTo>
                  <a:cubicBezTo>
                    <a:pt x="31153" y="584"/>
                    <a:pt x="31103" y="533"/>
                    <a:pt x="31053" y="508"/>
                  </a:cubicBezTo>
                  <a:cubicBezTo>
                    <a:pt x="30676" y="184"/>
                    <a:pt x="30178" y="0"/>
                    <a:pt x="29692"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10"/>
            <p:cNvSpPr/>
            <p:nvPr/>
          </p:nvSpPr>
          <p:spPr>
            <a:xfrm>
              <a:off x="4345775" y="3233150"/>
              <a:ext cx="859300" cy="100300"/>
            </a:xfrm>
            <a:custGeom>
              <a:avLst/>
              <a:gdLst/>
              <a:ahLst/>
              <a:cxnLst/>
              <a:rect l="l" t="t" r="r" b="b"/>
              <a:pathLst>
                <a:path w="34372" h="4012" extrusionOk="0">
                  <a:moveTo>
                    <a:pt x="31734" y="0"/>
                  </a:moveTo>
                  <a:cubicBezTo>
                    <a:pt x="31607" y="0"/>
                    <a:pt x="31483" y="8"/>
                    <a:pt x="31364" y="24"/>
                  </a:cubicBezTo>
                  <a:cubicBezTo>
                    <a:pt x="31276" y="34"/>
                    <a:pt x="31188" y="44"/>
                    <a:pt x="31100" y="54"/>
                  </a:cubicBezTo>
                  <a:lnTo>
                    <a:pt x="31100" y="54"/>
                  </a:lnTo>
                  <a:cubicBezTo>
                    <a:pt x="31096" y="52"/>
                    <a:pt x="31092" y="51"/>
                    <a:pt x="31088" y="49"/>
                  </a:cubicBezTo>
                  <a:cubicBezTo>
                    <a:pt x="31067" y="54"/>
                    <a:pt x="31046" y="58"/>
                    <a:pt x="31025" y="63"/>
                  </a:cubicBezTo>
                  <a:lnTo>
                    <a:pt x="31025" y="63"/>
                  </a:lnTo>
                  <a:cubicBezTo>
                    <a:pt x="21187" y="1175"/>
                    <a:pt x="11326" y="2165"/>
                    <a:pt x="1464" y="3032"/>
                  </a:cubicBezTo>
                  <a:cubicBezTo>
                    <a:pt x="1" y="3154"/>
                    <a:pt x="2951" y="4011"/>
                    <a:pt x="3642" y="4011"/>
                  </a:cubicBezTo>
                  <a:cubicBezTo>
                    <a:pt x="3661" y="4011"/>
                    <a:pt x="3679" y="4011"/>
                    <a:pt x="3694" y="4009"/>
                  </a:cubicBezTo>
                  <a:cubicBezTo>
                    <a:pt x="13102" y="3182"/>
                    <a:pt x="22486" y="2243"/>
                    <a:pt x="31870" y="1193"/>
                  </a:cubicBezTo>
                  <a:lnTo>
                    <a:pt x="31870" y="1193"/>
                  </a:lnTo>
                  <a:cubicBezTo>
                    <a:pt x="31983" y="1203"/>
                    <a:pt x="32095" y="1208"/>
                    <a:pt x="32207" y="1208"/>
                  </a:cubicBezTo>
                  <a:cubicBezTo>
                    <a:pt x="32407" y="1208"/>
                    <a:pt x="32604" y="1191"/>
                    <a:pt x="32792" y="1152"/>
                  </a:cubicBezTo>
                  <a:cubicBezTo>
                    <a:pt x="33143" y="1102"/>
                    <a:pt x="33494" y="1027"/>
                    <a:pt x="33845" y="977"/>
                  </a:cubicBezTo>
                  <a:cubicBezTo>
                    <a:pt x="34371" y="876"/>
                    <a:pt x="33920" y="551"/>
                    <a:pt x="33670" y="450"/>
                  </a:cubicBezTo>
                  <a:cubicBezTo>
                    <a:pt x="33104" y="199"/>
                    <a:pt x="32381" y="0"/>
                    <a:pt x="31734"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10"/>
            <p:cNvSpPr/>
            <p:nvPr/>
          </p:nvSpPr>
          <p:spPr>
            <a:xfrm>
              <a:off x="4359800" y="3270500"/>
              <a:ext cx="768200" cy="83975"/>
            </a:xfrm>
            <a:custGeom>
              <a:avLst/>
              <a:gdLst/>
              <a:ahLst/>
              <a:cxnLst/>
              <a:rect l="l" t="t" r="r" b="b"/>
              <a:pathLst>
                <a:path w="30728" h="3359" extrusionOk="0">
                  <a:moveTo>
                    <a:pt x="27647" y="0"/>
                  </a:moveTo>
                  <a:cubicBezTo>
                    <a:pt x="27595" y="0"/>
                    <a:pt x="27544" y="3"/>
                    <a:pt x="27494" y="9"/>
                  </a:cubicBezTo>
                  <a:cubicBezTo>
                    <a:pt x="18372" y="1212"/>
                    <a:pt x="9199" y="1839"/>
                    <a:pt x="1" y="1914"/>
                  </a:cubicBezTo>
                  <a:cubicBezTo>
                    <a:pt x="151" y="1914"/>
                    <a:pt x="1930" y="3016"/>
                    <a:pt x="2532" y="3142"/>
                  </a:cubicBezTo>
                  <a:cubicBezTo>
                    <a:pt x="2783" y="3192"/>
                    <a:pt x="3033" y="3242"/>
                    <a:pt x="3309" y="3317"/>
                  </a:cubicBezTo>
                  <a:cubicBezTo>
                    <a:pt x="3433" y="3345"/>
                    <a:pt x="3533" y="3358"/>
                    <a:pt x="3608" y="3358"/>
                  </a:cubicBezTo>
                  <a:cubicBezTo>
                    <a:pt x="3777" y="3358"/>
                    <a:pt x="3816" y="3292"/>
                    <a:pt x="3714" y="3186"/>
                  </a:cubicBezTo>
                  <a:lnTo>
                    <a:pt x="3714" y="3186"/>
                  </a:lnTo>
                  <a:cubicBezTo>
                    <a:pt x="12659" y="3106"/>
                    <a:pt x="21579" y="2457"/>
                    <a:pt x="30452" y="1287"/>
                  </a:cubicBezTo>
                  <a:cubicBezTo>
                    <a:pt x="30728" y="1262"/>
                    <a:pt x="29550" y="635"/>
                    <a:pt x="29474" y="585"/>
                  </a:cubicBezTo>
                  <a:cubicBezTo>
                    <a:pt x="28990" y="378"/>
                    <a:pt x="28251" y="0"/>
                    <a:pt x="27647"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10"/>
            <p:cNvSpPr/>
            <p:nvPr/>
          </p:nvSpPr>
          <p:spPr>
            <a:xfrm>
              <a:off x="4326650" y="3282500"/>
              <a:ext cx="830850" cy="180500"/>
            </a:xfrm>
            <a:custGeom>
              <a:avLst/>
              <a:gdLst/>
              <a:ahLst/>
              <a:cxnLst/>
              <a:rect l="l" t="t" r="r" b="b"/>
              <a:pathLst>
                <a:path w="33234" h="7220" extrusionOk="0">
                  <a:moveTo>
                    <a:pt x="31326" y="1"/>
                  </a:moveTo>
                  <a:cubicBezTo>
                    <a:pt x="31278" y="1"/>
                    <a:pt x="31228" y="2"/>
                    <a:pt x="31176" y="5"/>
                  </a:cubicBezTo>
                  <a:cubicBezTo>
                    <a:pt x="31034" y="14"/>
                    <a:pt x="30892" y="22"/>
                    <a:pt x="30750" y="30"/>
                  </a:cubicBezTo>
                  <a:lnTo>
                    <a:pt x="30750" y="30"/>
                  </a:lnTo>
                  <a:cubicBezTo>
                    <a:pt x="30750" y="30"/>
                    <a:pt x="30750" y="30"/>
                    <a:pt x="30750" y="30"/>
                  </a:cubicBezTo>
                  <a:lnTo>
                    <a:pt x="30750" y="30"/>
                  </a:lnTo>
                  <a:cubicBezTo>
                    <a:pt x="30750" y="30"/>
                    <a:pt x="30750" y="30"/>
                    <a:pt x="30750" y="30"/>
                  </a:cubicBezTo>
                  <a:lnTo>
                    <a:pt x="30750" y="30"/>
                  </a:lnTo>
                  <a:cubicBezTo>
                    <a:pt x="21994" y="549"/>
                    <a:pt x="13215" y="1092"/>
                    <a:pt x="4459" y="1634"/>
                  </a:cubicBezTo>
                  <a:cubicBezTo>
                    <a:pt x="3043" y="1714"/>
                    <a:pt x="2088" y="3524"/>
                    <a:pt x="2855" y="4184"/>
                  </a:cubicBezTo>
                  <a:lnTo>
                    <a:pt x="2855" y="4184"/>
                  </a:lnTo>
                  <a:cubicBezTo>
                    <a:pt x="2545" y="4258"/>
                    <a:pt x="2237" y="4335"/>
                    <a:pt x="1928" y="4416"/>
                  </a:cubicBezTo>
                  <a:cubicBezTo>
                    <a:pt x="215" y="4850"/>
                    <a:pt x="1" y="7219"/>
                    <a:pt x="1588" y="7219"/>
                  </a:cubicBezTo>
                  <a:cubicBezTo>
                    <a:pt x="1743" y="7219"/>
                    <a:pt x="1914" y="7197"/>
                    <a:pt x="2104" y="7148"/>
                  </a:cubicBezTo>
                  <a:cubicBezTo>
                    <a:pt x="11552" y="4667"/>
                    <a:pt x="21527" y="5544"/>
                    <a:pt x="30926" y="2762"/>
                  </a:cubicBezTo>
                  <a:cubicBezTo>
                    <a:pt x="32270" y="2371"/>
                    <a:pt x="33233" y="1"/>
                    <a:pt x="31326"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10"/>
            <p:cNvSpPr/>
            <p:nvPr/>
          </p:nvSpPr>
          <p:spPr>
            <a:xfrm>
              <a:off x="4319250" y="3360925"/>
              <a:ext cx="817050" cy="79000"/>
            </a:xfrm>
            <a:custGeom>
              <a:avLst/>
              <a:gdLst/>
              <a:ahLst/>
              <a:cxnLst/>
              <a:rect l="l" t="t" r="r" b="b"/>
              <a:pathLst>
                <a:path w="32682" h="3160" extrusionOk="0">
                  <a:moveTo>
                    <a:pt x="29390" y="0"/>
                  </a:moveTo>
                  <a:cubicBezTo>
                    <a:pt x="29382" y="0"/>
                    <a:pt x="29374" y="1"/>
                    <a:pt x="29367" y="1"/>
                  </a:cubicBezTo>
                  <a:cubicBezTo>
                    <a:pt x="20294" y="477"/>
                    <a:pt x="11222" y="953"/>
                    <a:pt x="2149" y="1404"/>
                  </a:cubicBezTo>
                  <a:cubicBezTo>
                    <a:pt x="1" y="1528"/>
                    <a:pt x="2232" y="3160"/>
                    <a:pt x="3425" y="3160"/>
                  </a:cubicBezTo>
                  <a:cubicBezTo>
                    <a:pt x="3442" y="3160"/>
                    <a:pt x="3460" y="3160"/>
                    <a:pt x="3477" y="3159"/>
                  </a:cubicBezTo>
                  <a:cubicBezTo>
                    <a:pt x="11910" y="2716"/>
                    <a:pt x="20343" y="2274"/>
                    <a:pt x="28776" y="1831"/>
                  </a:cubicBezTo>
                  <a:lnTo>
                    <a:pt x="28776" y="1831"/>
                  </a:lnTo>
                  <a:cubicBezTo>
                    <a:pt x="29195" y="1987"/>
                    <a:pt x="29661" y="2088"/>
                    <a:pt x="30045" y="2088"/>
                  </a:cubicBezTo>
                  <a:cubicBezTo>
                    <a:pt x="30263" y="2088"/>
                    <a:pt x="30455" y="2055"/>
                    <a:pt x="30595" y="1981"/>
                  </a:cubicBezTo>
                  <a:cubicBezTo>
                    <a:pt x="30846" y="1856"/>
                    <a:pt x="31096" y="1730"/>
                    <a:pt x="31347" y="1580"/>
                  </a:cubicBezTo>
                  <a:cubicBezTo>
                    <a:pt x="32682" y="863"/>
                    <a:pt x="29947" y="0"/>
                    <a:pt x="29390"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10"/>
            <p:cNvSpPr/>
            <p:nvPr/>
          </p:nvSpPr>
          <p:spPr>
            <a:xfrm>
              <a:off x="4359800" y="3368900"/>
              <a:ext cx="757150" cy="121750"/>
            </a:xfrm>
            <a:custGeom>
              <a:avLst/>
              <a:gdLst/>
              <a:ahLst/>
              <a:cxnLst/>
              <a:rect l="l" t="t" r="r" b="b"/>
              <a:pathLst>
                <a:path w="30286" h="4870" extrusionOk="0">
                  <a:moveTo>
                    <a:pt x="28493" y="1"/>
                  </a:moveTo>
                  <a:cubicBezTo>
                    <a:pt x="28461" y="1"/>
                    <a:pt x="28429" y="3"/>
                    <a:pt x="28397" y="8"/>
                  </a:cubicBezTo>
                  <a:cubicBezTo>
                    <a:pt x="19399" y="1311"/>
                    <a:pt x="10377" y="1737"/>
                    <a:pt x="1279" y="1762"/>
                  </a:cubicBezTo>
                  <a:cubicBezTo>
                    <a:pt x="1" y="1762"/>
                    <a:pt x="1153" y="4870"/>
                    <a:pt x="2281" y="4870"/>
                  </a:cubicBezTo>
                  <a:cubicBezTo>
                    <a:pt x="10690" y="4847"/>
                    <a:pt x="19035" y="4481"/>
                    <a:pt x="27355" y="3377"/>
                  </a:cubicBezTo>
                  <a:lnTo>
                    <a:pt x="27355" y="3377"/>
                  </a:lnTo>
                  <a:cubicBezTo>
                    <a:pt x="27588" y="3629"/>
                    <a:pt x="27849" y="3792"/>
                    <a:pt x="28107" y="3792"/>
                  </a:cubicBezTo>
                  <a:cubicBezTo>
                    <a:pt x="28112" y="3792"/>
                    <a:pt x="28117" y="3792"/>
                    <a:pt x="28121" y="3792"/>
                  </a:cubicBezTo>
                  <a:cubicBezTo>
                    <a:pt x="28948" y="3767"/>
                    <a:pt x="29349" y="3567"/>
                    <a:pt x="29800" y="2890"/>
                  </a:cubicBezTo>
                  <a:cubicBezTo>
                    <a:pt x="30286" y="2186"/>
                    <a:pt x="29478" y="1"/>
                    <a:pt x="28493"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10"/>
            <p:cNvSpPr/>
            <p:nvPr/>
          </p:nvSpPr>
          <p:spPr>
            <a:xfrm>
              <a:off x="4369825" y="3442375"/>
              <a:ext cx="758625" cy="151550"/>
            </a:xfrm>
            <a:custGeom>
              <a:avLst/>
              <a:gdLst/>
              <a:ahLst/>
              <a:cxnLst/>
              <a:rect l="l" t="t" r="r" b="b"/>
              <a:pathLst>
                <a:path w="30345" h="6062" extrusionOk="0">
                  <a:moveTo>
                    <a:pt x="27667" y="0"/>
                  </a:moveTo>
                  <a:cubicBezTo>
                    <a:pt x="27659" y="0"/>
                    <a:pt x="27652" y="1"/>
                    <a:pt x="27645" y="1"/>
                  </a:cubicBezTo>
                  <a:lnTo>
                    <a:pt x="3646" y="1123"/>
                  </a:lnTo>
                  <a:lnTo>
                    <a:pt x="3646" y="1123"/>
                  </a:lnTo>
                  <a:cubicBezTo>
                    <a:pt x="3428" y="965"/>
                    <a:pt x="3215" y="867"/>
                    <a:pt x="3033" y="867"/>
                  </a:cubicBezTo>
                  <a:cubicBezTo>
                    <a:pt x="2999" y="867"/>
                    <a:pt x="2965" y="871"/>
                    <a:pt x="2933" y="878"/>
                  </a:cubicBezTo>
                  <a:cubicBezTo>
                    <a:pt x="2407" y="979"/>
                    <a:pt x="1880" y="1104"/>
                    <a:pt x="1379" y="1229"/>
                  </a:cubicBezTo>
                  <a:cubicBezTo>
                    <a:pt x="778" y="1346"/>
                    <a:pt x="1456" y="2486"/>
                    <a:pt x="2212" y="3219"/>
                  </a:cubicBezTo>
                  <a:lnTo>
                    <a:pt x="2212" y="3219"/>
                  </a:lnTo>
                  <a:cubicBezTo>
                    <a:pt x="2182" y="3219"/>
                    <a:pt x="2151" y="3219"/>
                    <a:pt x="2119" y="3219"/>
                  </a:cubicBezTo>
                  <a:cubicBezTo>
                    <a:pt x="1796" y="3219"/>
                    <a:pt x="1444" y="3229"/>
                    <a:pt x="1311" y="3313"/>
                  </a:cubicBezTo>
                  <a:lnTo>
                    <a:pt x="1311" y="3313"/>
                  </a:lnTo>
                  <a:cubicBezTo>
                    <a:pt x="1155" y="3219"/>
                    <a:pt x="995" y="3149"/>
                    <a:pt x="860" y="3149"/>
                  </a:cubicBezTo>
                  <a:cubicBezTo>
                    <a:pt x="779" y="3149"/>
                    <a:pt x="708" y="3174"/>
                    <a:pt x="652" y="3234"/>
                  </a:cubicBezTo>
                  <a:cubicBezTo>
                    <a:pt x="627" y="3284"/>
                    <a:pt x="577" y="3309"/>
                    <a:pt x="527" y="3360"/>
                  </a:cubicBezTo>
                  <a:cubicBezTo>
                    <a:pt x="1" y="3936"/>
                    <a:pt x="1429" y="5289"/>
                    <a:pt x="1805" y="5590"/>
                  </a:cubicBezTo>
                  <a:cubicBezTo>
                    <a:pt x="2288" y="5941"/>
                    <a:pt x="2862" y="6062"/>
                    <a:pt x="3473" y="6062"/>
                  </a:cubicBezTo>
                  <a:cubicBezTo>
                    <a:pt x="4607" y="6062"/>
                    <a:pt x="5866" y="5645"/>
                    <a:pt x="6893" y="5515"/>
                  </a:cubicBezTo>
                  <a:cubicBezTo>
                    <a:pt x="9449" y="5189"/>
                    <a:pt x="12031" y="4989"/>
                    <a:pt x="14612" y="4863"/>
                  </a:cubicBezTo>
                  <a:cubicBezTo>
                    <a:pt x="19750" y="4613"/>
                    <a:pt x="24838" y="4462"/>
                    <a:pt x="29675" y="2558"/>
                  </a:cubicBezTo>
                  <a:cubicBezTo>
                    <a:pt x="30345" y="2310"/>
                    <a:pt x="28364" y="0"/>
                    <a:pt x="27667"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10"/>
            <p:cNvSpPr/>
            <p:nvPr/>
          </p:nvSpPr>
          <p:spPr>
            <a:xfrm>
              <a:off x="4409400" y="3507550"/>
              <a:ext cx="682250" cy="94025"/>
            </a:xfrm>
            <a:custGeom>
              <a:avLst/>
              <a:gdLst/>
              <a:ahLst/>
              <a:cxnLst/>
              <a:rect l="l" t="t" r="r" b="b"/>
              <a:pathLst>
                <a:path w="27290" h="3761" extrusionOk="0">
                  <a:moveTo>
                    <a:pt x="25285" y="1"/>
                  </a:moveTo>
                  <a:cubicBezTo>
                    <a:pt x="17165" y="251"/>
                    <a:pt x="9044" y="477"/>
                    <a:pt x="949" y="702"/>
                  </a:cubicBezTo>
                  <a:cubicBezTo>
                    <a:pt x="0" y="727"/>
                    <a:pt x="1165" y="3760"/>
                    <a:pt x="2016" y="3760"/>
                  </a:cubicBezTo>
                  <a:cubicBezTo>
                    <a:pt x="2020" y="3760"/>
                    <a:pt x="2023" y="3760"/>
                    <a:pt x="2027" y="3760"/>
                  </a:cubicBezTo>
                  <a:cubicBezTo>
                    <a:pt x="9646" y="3525"/>
                    <a:pt x="17265" y="3312"/>
                    <a:pt x="24863" y="3100"/>
                  </a:cubicBezTo>
                  <a:lnTo>
                    <a:pt x="24863" y="3100"/>
                  </a:lnTo>
                  <a:cubicBezTo>
                    <a:pt x="25030" y="3255"/>
                    <a:pt x="25204" y="3348"/>
                    <a:pt x="25373" y="3348"/>
                  </a:cubicBezTo>
                  <a:cubicBezTo>
                    <a:pt x="25411" y="3348"/>
                    <a:pt x="25448" y="3344"/>
                    <a:pt x="25485" y="3334"/>
                  </a:cubicBezTo>
                  <a:lnTo>
                    <a:pt x="26538" y="3033"/>
                  </a:lnTo>
                  <a:cubicBezTo>
                    <a:pt x="27290" y="2833"/>
                    <a:pt x="26037" y="1"/>
                    <a:pt x="25285"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10"/>
            <p:cNvSpPr/>
            <p:nvPr/>
          </p:nvSpPr>
          <p:spPr>
            <a:xfrm>
              <a:off x="4327875" y="3557000"/>
              <a:ext cx="818000" cy="104125"/>
            </a:xfrm>
            <a:custGeom>
              <a:avLst/>
              <a:gdLst/>
              <a:ahLst/>
              <a:cxnLst/>
              <a:rect l="l" t="t" r="r" b="b"/>
              <a:pathLst>
                <a:path w="32720" h="4165" extrusionOk="0">
                  <a:moveTo>
                    <a:pt x="29952" y="0"/>
                  </a:moveTo>
                  <a:cubicBezTo>
                    <a:pt x="29926" y="0"/>
                    <a:pt x="29900" y="1"/>
                    <a:pt x="29874" y="3"/>
                  </a:cubicBezTo>
                  <a:cubicBezTo>
                    <a:pt x="21416" y="652"/>
                    <a:pt x="12935" y="1193"/>
                    <a:pt x="4454" y="1648"/>
                  </a:cubicBezTo>
                  <a:lnTo>
                    <a:pt x="4454" y="1648"/>
                  </a:lnTo>
                  <a:cubicBezTo>
                    <a:pt x="4095" y="1453"/>
                    <a:pt x="3671" y="1328"/>
                    <a:pt x="3270" y="1328"/>
                  </a:cubicBezTo>
                  <a:cubicBezTo>
                    <a:pt x="3044" y="1328"/>
                    <a:pt x="2826" y="1368"/>
                    <a:pt x="2631" y="1456"/>
                  </a:cubicBezTo>
                  <a:cubicBezTo>
                    <a:pt x="2280" y="1607"/>
                    <a:pt x="1954" y="1757"/>
                    <a:pt x="1603" y="1907"/>
                  </a:cubicBezTo>
                  <a:cubicBezTo>
                    <a:pt x="0" y="2647"/>
                    <a:pt x="1698" y="4164"/>
                    <a:pt x="2804" y="4164"/>
                  </a:cubicBezTo>
                  <a:cubicBezTo>
                    <a:pt x="2822" y="4164"/>
                    <a:pt x="2839" y="4164"/>
                    <a:pt x="2857" y="4163"/>
                  </a:cubicBezTo>
                  <a:cubicBezTo>
                    <a:pt x="11239" y="3728"/>
                    <a:pt x="19621" y="3209"/>
                    <a:pt x="27984" y="2587"/>
                  </a:cubicBezTo>
                  <a:lnTo>
                    <a:pt x="27984" y="2587"/>
                  </a:lnTo>
                  <a:cubicBezTo>
                    <a:pt x="28355" y="2794"/>
                    <a:pt x="28798" y="2928"/>
                    <a:pt x="29213" y="2928"/>
                  </a:cubicBezTo>
                  <a:cubicBezTo>
                    <a:pt x="29429" y="2928"/>
                    <a:pt x="29637" y="2891"/>
                    <a:pt x="29824" y="2810"/>
                  </a:cubicBezTo>
                  <a:cubicBezTo>
                    <a:pt x="30250" y="2634"/>
                    <a:pt x="30701" y="2434"/>
                    <a:pt x="31127" y="2233"/>
                  </a:cubicBezTo>
                  <a:cubicBezTo>
                    <a:pt x="32719" y="1547"/>
                    <a:pt x="31080" y="0"/>
                    <a:pt x="29952"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10"/>
            <p:cNvSpPr/>
            <p:nvPr/>
          </p:nvSpPr>
          <p:spPr>
            <a:xfrm>
              <a:off x="4492625" y="3568500"/>
              <a:ext cx="516700" cy="88850"/>
            </a:xfrm>
            <a:custGeom>
              <a:avLst/>
              <a:gdLst/>
              <a:ahLst/>
              <a:cxnLst/>
              <a:rect l="l" t="t" r="r" b="b"/>
              <a:pathLst>
                <a:path w="20668" h="3554" extrusionOk="0">
                  <a:moveTo>
                    <a:pt x="19918" y="0"/>
                  </a:moveTo>
                  <a:cubicBezTo>
                    <a:pt x="19858" y="0"/>
                    <a:pt x="19794" y="6"/>
                    <a:pt x="19725" y="19"/>
                  </a:cubicBezTo>
                  <a:cubicBezTo>
                    <a:pt x="14111" y="846"/>
                    <a:pt x="8447" y="1297"/>
                    <a:pt x="2758" y="1297"/>
                  </a:cubicBezTo>
                  <a:cubicBezTo>
                    <a:pt x="1956" y="1297"/>
                    <a:pt x="1204" y="1673"/>
                    <a:pt x="678" y="2300"/>
                  </a:cubicBezTo>
                  <a:cubicBezTo>
                    <a:pt x="402" y="2600"/>
                    <a:pt x="1" y="3553"/>
                    <a:pt x="803" y="3553"/>
                  </a:cubicBezTo>
                  <a:cubicBezTo>
                    <a:pt x="967" y="3553"/>
                    <a:pt x="1130" y="3554"/>
                    <a:pt x="1294" y="3554"/>
                  </a:cubicBezTo>
                  <a:cubicBezTo>
                    <a:pt x="7018" y="3554"/>
                    <a:pt x="12719" y="3127"/>
                    <a:pt x="18372" y="2274"/>
                  </a:cubicBezTo>
                  <a:cubicBezTo>
                    <a:pt x="19149" y="2174"/>
                    <a:pt x="19951" y="1673"/>
                    <a:pt x="20352" y="996"/>
                  </a:cubicBezTo>
                  <a:cubicBezTo>
                    <a:pt x="20667" y="478"/>
                    <a:pt x="20456" y="0"/>
                    <a:pt x="19918" y="0"/>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8" name="Google Shape;768;p10"/>
          <p:cNvSpPr txBox="1">
            <a:spLocks noGrp="1"/>
          </p:cNvSpPr>
          <p:nvPr>
            <p:ph type="title"/>
          </p:nvPr>
        </p:nvSpPr>
        <p:spPr>
          <a:xfrm>
            <a:off x="1918650" y="1613838"/>
            <a:ext cx="5306700" cy="1482300"/>
          </a:xfrm>
          <a:prstGeom prst="rect">
            <a:avLst/>
          </a:prstGeom>
          <a:noFill/>
          <a:ln>
            <a:noFill/>
          </a:ln>
        </p:spPr>
        <p:txBody>
          <a:bodyPr spcFirstLastPara="1" wrap="square" lIns="0" tIns="0" rIns="0" bIns="0" anchor="ctr" anchorCtr="0">
            <a:noAutofit/>
          </a:bodyPr>
          <a:lstStyle/>
          <a:p>
            <a:pPr marL="0" lvl="0" indent="0" algn="ctr" rtl="1">
              <a:lnSpc>
                <a:spcPct val="90000"/>
              </a:lnSpc>
              <a:spcBef>
                <a:spcPts val="0"/>
              </a:spcBef>
              <a:spcAft>
                <a:spcPts val="0"/>
              </a:spcAft>
              <a:buSzPts val="4200"/>
              <a:buNone/>
            </a:pPr>
            <a:r>
              <a:rPr lang="iw-IL"/>
              <a:t>בואו נמשיך מכאן לצעד הבא...</a:t>
            </a:r>
            <a:endParaRPr/>
          </a:p>
        </p:txBody>
      </p:sp>
      <p:grpSp>
        <p:nvGrpSpPr>
          <p:cNvPr id="769" name="Google Shape;769;p10"/>
          <p:cNvGrpSpPr/>
          <p:nvPr/>
        </p:nvGrpSpPr>
        <p:grpSpPr>
          <a:xfrm rot="372491" flipH="1">
            <a:off x="1097518" y="3478413"/>
            <a:ext cx="595061" cy="675849"/>
            <a:chOff x="5464100" y="4208075"/>
            <a:chExt cx="494625" cy="579650"/>
          </a:xfrm>
        </p:grpSpPr>
        <p:sp>
          <p:nvSpPr>
            <p:cNvPr id="770" name="Google Shape;770;p10"/>
            <p:cNvSpPr/>
            <p:nvPr/>
          </p:nvSpPr>
          <p:spPr>
            <a:xfrm>
              <a:off x="5594650" y="4504850"/>
              <a:ext cx="341250" cy="255800"/>
            </a:xfrm>
            <a:custGeom>
              <a:avLst/>
              <a:gdLst/>
              <a:ahLst/>
              <a:cxnLst/>
              <a:rect l="l" t="t" r="r" b="b"/>
              <a:pathLst>
                <a:path w="13650" h="10232" extrusionOk="0">
                  <a:moveTo>
                    <a:pt x="11619" y="0"/>
                  </a:moveTo>
                  <a:cubicBezTo>
                    <a:pt x="11538" y="0"/>
                    <a:pt x="11454" y="19"/>
                    <a:pt x="11367" y="60"/>
                  </a:cubicBezTo>
                  <a:cubicBezTo>
                    <a:pt x="10774" y="356"/>
                    <a:pt x="10157" y="653"/>
                    <a:pt x="9587" y="973"/>
                  </a:cubicBezTo>
                  <a:cubicBezTo>
                    <a:pt x="8423" y="1657"/>
                    <a:pt x="7327" y="2388"/>
                    <a:pt x="6254" y="3209"/>
                  </a:cubicBezTo>
                  <a:cubicBezTo>
                    <a:pt x="4177" y="4784"/>
                    <a:pt x="2100" y="6359"/>
                    <a:pt x="0" y="7934"/>
                  </a:cubicBezTo>
                  <a:cubicBezTo>
                    <a:pt x="584" y="8864"/>
                    <a:pt x="1080" y="10231"/>
                    <a:pt x="2001" y="10231"/>
                  </a:cubicBezTo>
                  <a:cubicBezTo>
                    <a:pt x="2232" y="10231"/>
                    <a:pt x="2491" y="10145"/>
                    <a:pt x="2785" y="9943"/>
                  </a:cubicBezTo>
                  <a:cubicBezTo>
                    <a:pt x="3972" y="9121"/>
                    <a:pt x="5159" y="8300"/>
                    <a:pt x="6323" y="7478"/>
                  </a:cubicBezTo>
                  <a:cubicBezTo>
                    <a:pt x="7281" y="6816"/>
                    <a:pt x="13650" y="2867"/>
                    <a:pt x="13011" y="1726"/>
                  </a:cubicBezTo>
                  <a:cubicBezTo>
                    <a:pt x="12806" y="1338"/>
                    <a:pt x="12310" y="0"/>
                    <a:pt x="11619"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10"/>
            <p:cNvSpPr/>
            <p:nvPr/>
          </p:nvSpPr>
          <p:spPr>
            <a:xfrm>
              <a:off x="5518750" y="4363750"/>
              <a:ext cx="340700" cy="255675"/>
            </a:xfrm>
            <a:custGeom>
              <a:avLst/>
              <a:gdLst/>
              <a:ahLst/>
              <a:cxnLst/>
              <a:rect l="l" t="t" r="r" b="b"/>
              <a:pathLst>
                <a:path w="13628" h="10227" extrusionOk="0">
                  <a:moveTo>
                    <a:pt x="11606" y="0"/>
                  </a:moveTo>
                  <a:cubicBezTo>
                    <a:pt x="11522" y="0"/>
                    <a:pt x="11435" y="21"/>
                    <a:pt x="11345" y="66"/>
                  </a:cubicBezTo>
                  <a:cubicBezTo>
                    <a:pt x="10751" y="362"/>
                    <a:pt x="10158" y="659"/>
                    <a:pt x="9587" y="979"/>
                  </a:cubicBezTo>
                  <a:cubicBezTo>
                    <a:pt x="8423" y="1664"/>
                    <a:pt x="7304" y="2394"/>
                    <a:pt x="6232" y="3216"/>
                  </a:cubicBezTo>
                  <a:cubicBezTo>
                    <a:pt x="4155" y="4791"/>
                    <a:pt x="2077" y="6343"/>
                    <a:pt x="0" y="7940"/>
                  </a:cubicBezTo>
                  <a:cubicBezTo>
                    <a:pt x="563" y="8867"/>
                    <a:pt x="1054" y="10226"/>
                    <a:pt x="1967" y="10226"/>
                  </a:cubicBezTo>
                  <a:cubicBezTo>
                    <a:pt x="2201" y="10226"/>
                    <a:pt x="2464" y="10136"/>
                    <a:pt x="2762" y="9926"/>
                  </a:cubicBezTo>
                  <a:cubicBezTo>
                    <a:pt x="3949" y="9127"/>
                    <a:pt x="5136" y="8306"/>
                    <a:pt x="6323" y="7484"/>
                  </a:cubicBezTo>
                  <a:cubicBezTo>
                    <a:pt x="7282" y="6822"/>
                    <a:pt x="13627" y="2873"/>
                    <a:pt x="13011" y="1732"/>
                  </a:cubicBezTo>
                  <a:cubicBezTo>
                    <a:pt x="12787" y="1346"/>
                    <a:pt x="12292" y="0"/>
                    <a:pt x="11606"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10"/>
            <p:cNvSpPr/>
            <p:nvPr/>
          </p:nvSpPr>
          <p:spPr>
            <a:xfrm>
              <a:off x="5475950" y="4235275"/>
              <a:ext cx="281925" cy="269375"/>
            </a:xfrm>
            <a:custGeom>
              <a:avLst/>
              <a:gdLst/>
              <a:ahLst/>
              <a:cxnLst/>
              <a:rect l="l" t="t" r="r" b="b"/>
              <a:pathLst>
                <a:path w="11277" h="10775" extrusionOk="0">
                  <a:moveTo>
                    <a:pt x="1210" y="1"/>
                  </a:moveTo>
                  <a:cubicBezTo>
                    <a:pt x="1233" y="23"/>
                    <a:pt x="1233" y="46"/>
                    <a:pt x="1233" y="92"/>
                  </a:cubicBezTo>
                  <a:cubicBezTo>
                    <a:pt x="1005" y="3653"/>
                    <a:pt x="503" y="7213"/>
                    <a:pt x="0" y="10774"/>
                  </a:cubicBezTo>
                  <a:cubicBezTo>
                    <a:pt x="3607" y="7989"/>
                    <a:pt x="7396" y="5456"/>
                    <a:pt x="11276" y="3082"/>
                  </a:cubicBezTo>
                  <a:cubicBezTo>
                    <a:pt x="7967" y="1918"/>
                    <a:pt x="4634" y="868"/>
                    <a:pt x="1210" y="1"/>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10"/>
            <p:cNvSpPr/>
            <p:nvPr/>
          </p:nvSpPr>
          <p:spPr>
            <a:xfrm>
              <a:off x="5717000" y="4421125"/>
              <a:ext cx="42000" cy="94525"/>
            </a:xfrm>
            <a:custGeom>
              <a:avLst/>
              <a:gdLst/>
              <a:ahLst/>
              <a:cxnLst/>
              <a:rect l="l" t="t" r="r" b="b"/>
              <a:pathLst>
                <a:path w="1680" h="3781" extrusionOk="0">
                  <a:moveTo>
                    <a:pt x="1497" y="0"/>
                  </a:moveTo>
                  <a:cubicBezTo>
                    <a:pt x="1449" y="0"/>
                    <a:pt x="1398" y="23"/>
                    <a:pt x="1360" y="76"/>
                  </a:cubicBezTo>
                  <a:cubicBezTo>
                    <a:pt x="676" y="1103"/>
                    <a:pt x="265" y="2404"/>
                    <a:pt x="14" y="3614"/>
                  </a:cubicBezTo>
                  <a:cubicBezTo>
                    <a:pt x="0" y="3720"/>
                    <a:pt x="80" y="3780"/>
                    <a:pt x="162" y="3780"/>
                  </a:cubicBezTo>
                  <a:cubicBezTo>
                    <a:pt x="221" y="3780"/>
                    <a:pt x="282" y="3749"/>
                    <a:pt x="310" y="3683"/>
                  </a:cubicBezTo>
                  <a:cubicBezTo>
                    <a:pt x="698" y="2496"/>
                    <a:pt x="1201" y="1377"/>
                    <a:pt x="1634" y="213"/>
                  </a:cubicBezTo>
                  <a:cubicBezTo>
                    <a:pt x="1680" y="91"/>
                    <a:pt x="1594" y="0"/>
                    <a:pt x="1497"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10"/>
            <p:cNvSpPr/>
            <p:nvPr/>
          </p:nvSpPr>
          <p:spPr>
            <a:xfrm>
              <a:off x="5750000" y="4392700"/>
              <a:ext cx="46925" cy="98950"/>
            </a:xfrm>
            <a:custGeom>
              <a:avLst/>
              <a:gdLst/>
              <a:ahLst/>
              <a:cxnLst/>
              <a:rect l="l" t="t" r="r" b="b"/>
              <a:pathLst>
                <a:path w="1877" h="3958" extrusionOk="0">
                  <a:moveTo>
                    <a:pt x="1669" y="1"/>
                  </a:moveTo>
                  <a:cubicBezTo>
                    <a:pt x="1627" y="1"/>
                    <a:pt x="1584" y="22"/>
                    <a:pt x="1547" y="72"/>
                  </a:cubicBezTo>
                  <a:cubicBezTo>
                    <a:pt x="771" y="1122"/>
                    <a:pt x="360" y="2446"/>
                    <a:pt x="40" y="3701"/>
                  </a:cubicBezTo>
                  <a:cubicBezTo>
                    <a:pt x="0" y="3860"/>
                    <a:pt x="130" y="3958"/>
                    <a:pt x="259" y="3958"/>
                  </a:cubicBezTo>
                  <a:cubicBezTo>
                    <a:pt x="353" y="3958"/>
                    <a:pt x="445" y="3907"/>
                    <a:pt x="474" y="3792"/>
                  </a:cubicBezTo>
                  <a:cubicBezTo>
                    <a:pt x="816" y="2560"/>
                    <a:pt x="1410" y="1464"/>
                    <a:pt x="1843" y="277"/>
                  </a:cubicBezTo>
                  <a:cubicBezTo>
                    <a:pt x="1877" y="145"/>
                    <a:pt x="1778" y="1"/>
                    <a:pt x="1669"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10"/>
            <p:cNvSpPr/>
            <p:nvPr/>
          </p:nvSpPr>
          <p:spPr>
            <a:xfrm>
              <a:off x="5795175" y="4403700"/>
              <a:ext cx="30450" cy="52625"/>
            </a:xfrm>
            <a:custGeom>
              <a:avLst/>
              <a:gdLst/>
              <a:ahLst/>
              <a:cxnLst/>
              <a:rect l="l" t="t" r="r" b="b"/>
              <a:pathLst>
                <a:path w="1218" h="2105" extrusionOk="0">
                  <a:moveTo>
                    <a:pt x="977" y="1"/>
                  </a:moveTo>
                  <a:cubicBezTo>
                    <a:pt x="935" y="1"/>
                    <a:pt x="893" y="14"/>
                    <a:pt x="858" y="43"/>
                  </a:cubicBezTo>
                  <a:cubicBezTo>
                    <a:pt x="356" y="522"/>
                    <a:pt x="105" y="1138"/>
                    <a:pt x="14" y="1800"/>
                  </a:cubicBezTo>
                  <a:cubicBezTo>
                    <a:pt x="0" y="1988"/>
                    <a:pt x="160" y="2104"/>
                    <a:pt x="303" y="2104"/>
                  </a:cubicBezTo>
                  <a:cubicBezTo>
                    <a:pt x="404" y="2104"/>
                    <a:pt x="497" y="2046"/>
                    <a:pt x="516" y="1914"/>
                  </a:cubicBezTo>
                  <a:cubicBezTo>
                    <a:pt x="607" y="1321"/>
                    <a:pt x="835" y="773"/>
                    <a:pt x="1132" y="248"/>
                  </a:cubicBezTo>
                  <a:cubicBezTo>
                    <a:pt x="1217" y="112"/>
                    <a:pt x="1099" y="1"/>
                    <a:pt x="97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10"/>
            <p:cNvSpPr/>
            <p:nvPr/>
          </p:nvSpPr>
          <p:spPr>
            <a:xfrm>
              <a:off x="5783525" y="4580275"/>
              <a:ext cx="38225" cy="81675"/>
            </a:xfrm>
            <a:custGeom>
              <a:avLst/>
              <a:gdLst/>
              <a:ahLst/>
              <a:cxnLst/>
              <a:rect l="l" t="t" r="r" b="b"/>
              <a:pathLst>
                <a:path w="1529" h="3267" extrusionOk="0">
                  <a:moveTo>
                    <a:pt x="1258" y="1"/>
                  </a:moveTo>
                  <a:cubicBezTo>
                    <a:pt x="1191" y="1"/>
                    <a:pt x="1127" y="31"/>
                    <a:pt x="1096" y="101"/>
                  </a:cubicBezTo>
                  <a:cubicBezTo>
                    <a:pt x="845" y="649"/>
                    <a:pt x="617" y="1197"/>
                    <a:pt x="411" y="1745"/>
                  </a:cubicBezTo>
                  <a:cubicBezTo>
                    <a:pt x="251" y="2201"/>
                    <a:pt x="0" y="2680"/>
                    <a:pt x="23" y="3160"/>
                  </a:cubicBezTo>
                  <a:cubicBezTo>
                    <a:pt x="23" y="3231"/>
                    <a:pt x="77" y="3267"/>
                    <a:pt x="133" y="3267"/>
                  </a:cubicBezTo>
                  <a:cubicBezTo>
                    <a:pt x="168" y="3267"/>
                    <a:pt x="203" y="3254"/>
                    <a:pt x="229" y="3228"/>
                  </a:cubicBezTo>
                  <a:cubicBezTo>
                    <a:pt x="594" y="2863"/>
                    <a:pt x="754" y="2270"/>
                    <a:pt x="936" y="1790"/>
                  </a:cubicBezTo>
                  <a:cubicBezTo>
                    <a:pt x="1142" y="1288"/>
                    <a:pt x="1324" y="763"/>
                    <a:pt x="1484" y="261"/>
                  </a:cubicBezTo>
                  <a:cubicBezTo>
                    <a:pt x="1529" y="111"/>
                    <a:pt x="1387" y="1"/>
                    <a:pt x="125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10"/>
            <p:cNvSpPr/>
            <p:nvPr/>
          </p:nvSpPr>
          <p:spPr>
            <a:xfrm>
              <a:off x="5824600" y="4544075"/>
              <a:ext cx="49675" cy="96575"/>
            </a:xfrm>
            <a:custGeom>
              <a:avLst/>
              <a:gdLst/>
              <a:ahLst/>
              <a:cxnLst/>
              <a:rect l="l" t="t" r="r" b="b"/>
              <a:pathLst>
                <a:path w="1987" h="3863" extrusionOk="0">
                  <a:moveTo>
                    <a:pt x="1601" y="1"/>
                  </a:moveTo>
                  <a:cubicBezTo>
                    <a:pt x="1166" y="1"/>
                    <a:pt x="939" y="623"/>
                    <a:pt x="800" y="1001"/>
                  </a:cubicBezTo>
                  <a:cubicBezTo>
                    <a:pt x="457" y="1846"/>
                    <a:pt x="115" y="2759"/>
                    <a:pt x="1" y="3672"/>
                  </a:cubicBezTo>
                  <a:cubicBezTo>
                    <a:pt x="1" y="3777"/>
                    <a:pt x="100" y="3863"/>
                    <a:pt x="188" y="3863"/>
                  </a:cubicBezTo>
                  <a:cubicBezTo>
                    <a:pt x="233" y="3863"/>
                    <a:pt x="274" y="3840"/>
                    <a:pt x="297" y="3786"/>
                  </a:cubicBezTo>
                  <a:cubicBezTo>
                    <a:pt x="526" y="3215"/>
                    <a:pt x="708" y="2645"/>
                    <a:pt x="914" y="2074"/>
                  </a:cubicBezTo>
                  <a:cubicBezTo>
                    <a:pt x="1028" y="1823"/>
                    <a:pt x="1439" y="385"/>
                    <a:pt x="1735" y="362"/>
                  </a:cubicBezTo>
                  <a:cubicBezTo>
                    <a:pt x="1918" y="362"/>
                    <a:pt x="1987" y="111"/>
                    <a:pt x="1804" y="43"/>
                  </a:cubicBezTo>
                  <a:cubicBezTo>
                    <a:pt x="1731" y="14"/>
                    <a:pt x="1664" y="1"/>
                    <a:pt x="1601"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10"/>
            <p:cNvSpPr/>
            <p:nvPr/>
          </p:nvSpPr>
          <p:spPr>
            <a:xfrm>
              <a:off x="5876375" y="4540750"/>
              <a:ext cx="23725" cy="54675"/>
            </a:xfrm>
            <a:custGeom>
              <a:avLst/>
              <a:gdLst/>
              <a:ahLst/>
              <a:cxnLst/>
              <a:rect l="l" t="t" r="r" b="b"/>
              <a:pathLst>
                <a:path w="949" h="2187" extrusionOk="0">
                  <a:moveTo>
                    <a:pt x="772" y="1"/>
                  </a:moveTo>
                  <a:cubicBezTo>
                    <a:pt x="721" y="1"/>
                    <a:pt x="671" y="26"/>
                    <a:pt x="646" y="84"/>
                  </a:cubicBezTo>
                  <a:cubicBezTo>
                    <a:pt x="372" y="701"/>
                    <a:pt x="167" y="1317"/>
                    <a:pt x="30" y="2002"/>
                  </a:cubicBezTo>
                  <a:cubicBezTo>
                    <a:pt x="1" y="2103"/>
                    <a:pt x="101" y="2187"/>
                    <a:pt x="195" y="2187"/>
                  </a:cubicBezTo>
                  <a:cubicBezTo>
                    <a:pt x="249" y="2187"/>
                    <a:pt x="302" y="2159"/>
                    <a:pt x="326" y="2093"/>
                  </a:cubicBezTo>
                  <a:cubicBezTo>
                    <a:pt x="577" y="1477"/>
                    <a:pt x="783" y="838"/>
                    <a:pt x="920" y="176"/>
                  </a:cubicBezTo>
                  <a:cubicBezTo>
                    <a:pt x="949" y="75"/>
                    <a:pt x="859" y="1"/>
                    <a:pt x="772"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10"/>
            <p:cNvSpPr/>
            <p:nvPr/>
          </p:nvSpPr>
          <p:spPr>
            <a:xfrm>
              <a:off x="5464100" y="4208075"/>
              <a:ext cx="334850" cy="317675"/>
            </a:xfrm>
            <a:custGeom>
              <a:avLst/>
              <a:gdLst/>
              <a:ahLst/>
              <a:cxnLst/>
              <a:rect l="l" t="t" r="r" b="b"/>
              <a:pathLst>
                <a:path w="13394" h="12707" extrusionOk="0">
                  <a:moveTo>
                    <a:pt x="2027" y="792"/>
                  </a:moveTo>
                  <a:cubicBezTo>
                    <a:pt x="5450" y="1682"/>
                    <a:pt x="8783" y="2732"/>
                    <a:pt x="12115" y="3896"/>
                  </a:cubicBezTo>
                  <a:cubicBezTo>
                    <a:pt x="8212" y="6270"/>
                    <a:pt x="4423" y="8804"/>
                    <a:pt x="817" y="11588"/>
                  </a:cubicBezTo>
                  <a:cubicBezTo>
                    <a:pt x="1319" y="8027"/>
                    <a:pt x="1821" y="4467"/>
                    <a:pt x="2049" y="906"/>
                  </a:cubicBezTo>
                  <a:cubicBezTo>
                    <a:pt x="2049" y="860"/>
                    <a:pt x="2049" y="838"/>
                    <a:pt x="2027" y="792"/>
                  </a:cubicBezTo>
                  <a:close/>
                  <a:moveTo>
                    <a:pt x="1919" y="0"/>
                  </a:moveTo>
                  <a:cubicBezTo>
                    <a:pt x="1586" y="0"/>
                    <a:pt x="1459" y="471"/>
                    <a:pt x="1707" y="678"/>
                  </a:cubicBezTo>
                  <a:cubicBezTo>
                    <a:pt x="1616" y="701"/>
                    <a:pt x="1547" y="769"/>
                    <a:pt x="1547" y="860"/>
                  </a:cubicBezTo>
                  <a:cubicBezTo>
                    <a:pt x="954" y="4649"/>
                    <a:pt x="566" y="8484"/>
                    <a:pt x="18" y="12273"/>
                  </a:cubicBezTo>
                  <a:cubicBezTo>
                    <a:pt x="0" y="12483"/>
                    <a:pt x="158" y="12707"/>
                    <a:pt x="355" y="12707"/>
                  </a:cubicBezTo>
                  <a:cubicBezTo>
                    <a:pt x="415" y="12707"/>
                    <a:pt x="479" y="12686"/>
                    <a:pt x="543" y="12638"/>
                  </a:cubicBezTo>
                  <a:cubicBezTo>
                    <a:pt x="4560" y="9534"/>
                    <a:pt x="8760" y="6658"/>
                    <a:pt x="13165" y="4124"/>
                  </a:cubicBezTo>
                  <a:cubicBezTo>
                    <a:pt x="13371" y="3987"/>
                    <a:pt x="13394" y="3577"/>
                    <a:pt x="13120" y="3485"/>
                  </a:cubicBezTo>
                  <a:cubicBezTo>
                    <a:pt x="9490" y="2139"/>
                    <a:pt x="5770" y="997"/>
                    <a:pt x="2027" y="16"/>
                  </a:cubicBezTo>
                  <a:cubicBezTo>
                    <a:pt x="1989" y="5"/>
                    <a:pt x="1953" y="0"/>
                    <a:pt x="1919" y="0"/>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10"/>
            <p:cNvSpPr/>
            <p:nvPr/>
          </p:nvSpPr>
          <p:spPr>
            <a:xfrm>
              <a:off x="5495775" y="4342975"/>
              <a:ext cx="376800" cy="309500"/>
            </a:xfrm>
            <a:custGeom>
              <a:avLst/>
              <a:gdLst/>
              <a:ahLst/>
              <a:cxnLst/>
              <a:rect l="l" t="t" r="r" b="b"/>
              <a:pathLst>
                <a:path w="15072" h="12380" extrusionOk="0">
                  <a:moveTo>
                    <a:pt x="12525" y="1060"/>
                  </a:moveTo>
                  <a:cubicBezTo>
                    <a:pt x="13211" y="1060"/>
                    <a:pt x="13706" y="2403"/>
                    <a:pt x="13930" y="2768"/>
                  </a:cubicBezTo>
                  <a:cubicBezTo>
                    <a:pt x="14546" y="3933"/>
                    <a:pt x="8201" y="7858"/>
                    <a:pt x="7242" y="8520"/>
                  </a:cubicBezTo>
                  <a:cubicBezTo>
                    <a:pt x="6055" y="9342"/>
                    <a:pt x="4868" y="10164"/>
                    <a:pt x="3681" y="10986"/>
                  </a:cubicBezTo>
                  <a:cubicBezTo>
                    <a:pt x="3388" y="11187"/>
                    <a:pt x="3129" y="11274"/>
                    <a:pt x="2897" y="11274"/>
                  </a:cubicBezTo>
                  <a:cubicBezTo>
                    <a:pt x="1977" y="11274"/>
                    <a:pt x="1485" y="9907"/>
                    <a:pt x="919" y="8977"/>
                  </a:cubicBezTo>
                  <a:cubicBezTo>
                    <a:pt x="2996" y="7402"/>
                    <a:pt x="5074" y="5827"/>
                    <a:pt x="7151" y="4252"/>
                  </a:cubicBezTo>
                  <a:cubicBezTo>
                    <a:pt x="8223" y="3453"/>
                    <a:pt x="9342" y="2700"/>
                    <a:pt x="10483" y="2038"/>
                  </a:cubicBezTo>
                  <a:cubicBezTo>
                    <a:pt x="11077" y="1696"/>
                    <a:pt x="11670" y="1399"/>
                    <a:pt x="12264" y="1125"/>
                  </a:cubicBezTo>
                  <a:cubicBezTo>
                    <a:pt x="12354" y="1080"/>
                    <a:pt x="12441" y="1060"/>
                    <a:pt x="12525" y="1060"/>
                  </a:cubicBezTo>
                  <a:close/>
                  <a:moveTo>
                    <a:pt x="12828" y="1"/>
                  </a:moveTo>
                  <a:cubicBezTo>
                    <a:pt x="11774" y="1"/>
                    <a:pt x="10261" y="1278"/>
                    <a:pt x="9525" y="1741"/>
                  </a:cubicBezTo>
                  <a:cubicBezTo>
                    <a:pt x="6215" y="3818"/>
                    <a:pt x="3248" y="6512"/>
                    <a:pt x="189" y="8908"/>
                  </a:cubicBezTo>
                  <a:cubicBezTo>
                    <a:pt x="1" y="9059"/>
                    <a:pt x="139" y="9365"/>
                    <a:pt x="334" y="9365"/>
                  </a:cubicBezTo>
                  <a:cubicBezTo>
                    <a:pt x="375" y="9365"/>
                    <a:pt x="419" y="9351"/>
                    <a:pt x="463" y="9319"/>
                  </a:cubicBezTo>
                  <a:cubicBezTo>
                    <a:pt x="486" y="9296"/>
                    <a:pt x="509" y="9274"/>
                    <a:pt x="531" y="9251"/>
                  </a:cubicBezTo>
                  <a:cubicBezTo>
                    <a:pt x="1125" y="10278"/>
                    <a:pt x="1741" y="11282"/>
                    <a:pt x="2426" y="12241"/>
                  </a:cubicBezTo>
                  <a:cubicBezTo>
                    <a:pt x="2485" y="12329"/>
                    <a:pt x="2582" y="12380"/>
                    <a:pt x="2680" y="12380"/>
                  </a:cubicBezTo>
                  <a:cubicBezTo>
                    <a:pt x="2734" y="12380"/>
                    <a:pt x="2788" y="12365"/>
                    <a:pt x="2837" y="12332"/>
                  </a:cubicBezTo>
                  <a:cubicBezTo>
                    <a:pt x="6991" y="9662"/>
                    <a:pt x="11396" y="6968"/>
                    <a:pt x="14934" y="3453"/>
                  </a:cubicBezTo>
                  <a:cubicBezTo>
                    <a:pt x="15071" y="3316"/>
                    <a:pt x="15048" y="3111"/>
                    <a:pt x="14957" y="2951"/>
                  </a:cubicBezTo>
                  <a:cubicBezTo>
                    <a:pt x="14592" y="2266"/>
                    <a:pt x="13930" y="212"/>
                    <a:pt x="13085" y="29"/>
                  </a:cubicBezTo>
                  <a:cubicBezTo>
                    <a:pt x="13003" y="10"/>
                    <a:pt x="12917" y="1"/>
                    <a:pt x="12828"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10"/>
            <p:cNvSpPr/>
            <p:nvPr/>
          </p:nvSpPr>
          <p:spPr>
            <a:xfrm>
              <a:off x="5582050" y="4477650"/>
              <a:ext cx="376675" cy="310075"/>
            </a:xfrm>
            <a:custGeom>
              <a:avLst/>
              <a:gdLst/>
              <a:ahLst/>
              <a:cxnLst/>
              <a:rect l="l" t="t" r="r" b="b"/>
              <a:pathLst>
                <a:path w="15067" h="12403" extrusionOk="0">
                  <a:moveTo>
                    <a:pt x="12512" y="1065"/>
                  </a:moveTo>
                  <a:cubicBezTo>
                    <a:pt x="13207" y="1065"/>
                    <a:pt x="13721" y="2403"/>
                    <a:pt x="13925" y="2791"/>
                  </a:cubicBezTo>
                  <a:cubicBezTo>
                    <a:pt x="14542" y="3932"/>
                    <a:pt x="8196" y="7881"/>
                    <a:pt x="7238" y="8543"/>
                  </a:cubicBezTo>
                  <a:cubicBezTo>
                    <a:pt x="6051" y="9365"/>
                    <a:pt x="4864" y="10186"/>
                    <a:pt x="3677" y="11008"/>
                  </a:cubicBezTo>
                  <a:cubicBezTo>
                    <a:pt x="3383" y="11210"/>
                    <a:pt x="3124" y="11297"/>
                    <a:pt x="2893" y="11297"/>
                  </a:cubicBezTo>
                  <a:cubicBezTo>
                    <a:pt x="1973" y="11297"/>
                    <a:pt x="1480" y="9930"/>
                    <a:pt x="915" y="8999"/>
                  </a:cubicBezTo>
                  <a:cubicBezTo>
                    <a:pt x="2992" y="7425"/>
                    <a:pt x="5069" y="5850"/>
                    <a:pt x="7169" y="4275"/>
                  </a:cubicBezTo>
                  <a:cubicBezTo>
                    <a:pt x="8219" y="3453"/>
                    <a:pt x="9338" y="2723"/>
                    <a:pt x="10502" y="2038"/>
                  </a:cubicBezTo>
                  <a:cubicBezTo>
                    <a:pt x="11072" y="1718"/>
                    <a:pt x="11666" y="1422"/>
                    <a:pt x="12259" y="1125"/>
                  </a:cubicBezTo>
                  <a:cubicBezTo>
                    <a:pt x="12346" y="1084"/>
                    <a:pt x="12430" y="1065"/>
                    <a:pt x="12512" y="1065"/>
                  </a:cubicBezTo>
                  <a:close/>
                  <a:moveTo>
                    <a:pt x="12827" y="1"/>
                  </a:moveTo>
                  <a:cubicBezTo>
                    <a:pt x="11773" y="1"/>
                    <a:pt x="10258" y="1300"/>
                    <a:pt x="9520" y="1764"/>
                  </a:cubicBezTo>
                  <a:cubicBezTo>
                    <a:pt x="6233" y="3841"/>
                    <a:pt x="3266" y="6512"/>
                    <a:pt x="207" y="8931"/>
                  </a:cubicBezTo>
                  <a:cubicBezTo>
                    <a:pt x="0" y="9082"/>
                    <a:pt x="135" y="9388"/>
                    <a:pt x="329" y="9388"/>
                  </a:cubicBezTo>
                  <a:cubicBezTo>
                    <a:pt x="371" y="9388"/>
                    <a:pt x="415" y="9374"/>
                    <a:pt x="459" y="9342"/>
                  </a:cubicBezTo>
                  <a:cubicBezTo>
                    <a:pt x="481" y="9319"/>
                    <a:pt x="504" y="9296"/>
                    <a:pt x="550" y="9273"/>
                  </a:cubicBezTo>
                  <a:cubicBezTo>
                    <a:pt x="1120" y="10301"/>
                    <a:pt x="1737" y="11282"/>
                    <a:pt x="2421" y="12263"/>
                  </a:cubicBezTo>
                  <a:cubicBezTo>
                    <a:pt x="2480" y="12352"/>
                    <a:pt x="2577" y="12402"/>
                    <a:pt x="2676" y="12402"/>
                  </a:cubicBezTo>
                  <a:cubicBezTo>
                    <a:pt x="2730" y="12402"/>
                    <a:pt x="2784" y="12387"/>
                    <a:pt x="2832" y="12355"/>
                  </a:cubicBezTo>
                  <a:cubicBezTo>
                    <a:pt x="7009" y="9661"/>
                    <a:pt x="11392" y="6968"/>
                    <a:pt x="14930" y="3476"/>
                  </a:cubicBezTo>
                  <a:cubicBezTo>
                    <a:pt x="15067" y="3339"/>
                    <a:pt x="15067" y="3111"/>
                    <a:pt x="14975" y="2951"/>
                  </a:cubicBezTo>
                  <a:cubicBezTo>
                    <a:pt x="14587" y="2289"/>
                    <a:pt x="13925" y="235"/>
                    <a:pt x="13081" y="29"/>
                  </a:cubicBezTo>
                  <a:cubicBezTo>
                    <a:pt x="13000" y="10"/>
                    <a:pt x="12915" y="1"/>
                    <a:pt x="12827" y="1"/>
                  </a:cubicBezTo>
                  <a:close/>
                </a:path>
              </a:pathLst>
            </a:custGeom>
            <a:solidFill>
              <a:srgbClr val="212A5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2" name="Google Shape;782;p10"/>
          <p:cNvGrpSpPr/>
          <p:nvPr/>
        </p:nvGrpSpPr>
        <p:grpSpPr>
          <a:xfrm rot="9456294">
            <a:off x="6849679" y="3273665"/>
            <a:ext cx="2306041" cy="512923"/>
            <a:chOff x="7051300" y="3461525"/>
            <a:chExt cx="2305988" cy="512912"/>
          </a:xfrm>
        </p:grpSpPr>
        <p:sp>
          <p:nvSpPr>
            <p:cNvPr id="783" name="Google Shape;783;p10"/>
            <p:cNvSpPr/>
            <p:nvPr/>
          </p:nvSpPr>
          <p:spPr>
            <a:xfrm>
              <a:off x="7075817" y="3564700"/>
              <a:ext cx="2271819" cy="396457"/>
            </a:xfrm>
            <a:custGeom>
              <a:avLst/>
              <a:gdLst/>
              <a:ahLst/>
              <a:cxnLst/>
              <a:rect l="l" t="t" r="r" b="b"/>
              <a:pathLst>
                <a:path w="46702" h="8150" extrusionOk="0">
                  <a:moveTo>
                    <a:pt x="46666" y="1"/>
                  </a:moveTo>
                  <a:lnTo>
                    <a:pt x="41068" y="704"/>
                  </a:lnTo>
                  <a:lnTo>
                    <a:pt x="39932" y="848"/>
                  </a:lnTo>
                  <a:lnTo>
                    <a:pt x="40221" y="3156"/>
                  </a:lnTo>
                  <a:lnTo>
                    <a:pt x="41357" y="3011"/>
                  </a:lnTo>
                  <a:lnTo>
                    <a:pt x="41303" y="2606"/>
                  </a:lnTo>
                  <a:lnTo>
                    <a:pt x="46702" y="271"/>
                  </a:lnTo>
                  <a:lnTo>
                    <a:pt x="46666" y="1"/>
                  </a:lnTo>
                  <a:close/>
                  <a:moveTo>
                    <a:pt x="1560" y="5644"/>
                  </a:moveTo>
                  <a:lnTo>
                    <a:pt x="1" y="5842"/>
                  </a:lnTo>
                  <a:lnTo>
                    <a:pt x="298" y="8149"/>
                  </a:lnTo>
                  <a:lnTo>
                    <a:pt x="1858" y="7960"/>
                  </a:lnTo>
                  <a:lnTo>
                    <a:pt x="1560" y="5644"/>
                  </a:lnTo>
                  <a:close/>
                </a:path>
              </a:pathLst>
            </a:custGeom>
            <a:solidFill>
              <a:srgbClr val="EE872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10"/>
            <p:cNvSpPr/>
            <p:nvPr/>
          </p:nvSpPr>
          <p:spPr>
            <a:xfrm>
              <a:off x="7056554" y="3473929"/>
              <a:ext cx="2293709" cy="379334"/>
            </a:xfrm>
            <a:custGeom>
              <a:avLst/>
              <a:gdLst/>
              <a:ahLst/>
              <a:cxnLst/>
              <a:rect l="l" t="t" r="r" b="b"/>
              <a:pathLst>
                <a:path w="47152" h="7798" extrusionOk="0">
                  <a:moveTo>
                    <a:pt x="43312" y="1515"/>
                  </a:moveTo>
                  <a:cubicBezTo>
                    <a:pt x="43664" y="1533"/>
                    <a:pt x="43682" y="1687"/>
                    <a:pt x="43691" y="1741"/>
                  </a:cubicBezTo>
                  <a:cubicBezTo>
                    <a:pt x="43700" y="1858"/>
                    <a:pt x="43682" y="1993"/>
                    <a:pt x="43393" y="2029"/>
                  </a:cubicBezTo>
                  <a:cubicBezTo>
                    <a:pt x="43361" y="2033"/>
                    <a:pt x="43331" y="2035"/>
                    <a:pt x="43305" y="2035"/>
                  </a:cubicBezTo>
                  <a:cubicBezTo>
                    <a:pt x="43091" y="2035"/>
                    <a:pt x="43041" y="1916"/>
                    <a:pt x="43033" y="1804"/>
                  </a:cubicBezTo>
                  <a:cubicBezTo>
                    <a:pt x="43006" y="1623"/>
                    <a:pt x="43069" y="1542"/>
                    <a:pt x="43231" y="1515"/>
                  </a:cubicBezTo>
                  <a:close/>
                  <a:moveTo>
                    <a:pt x="42113" y="1308"/>
                  </a:moveTo>
                  <a:cubicBezTo>
                    <a:pt x="42366" y="1335"/>
                    <a:pt x="42501" y="1479"/>
                    <a:pt x="42537" y="1750"/>
                  </a:cubicBezTo>
                  <a:cubicBezTo>
                    <a:pt x="42546" y="1858"/>
                    <a:pt x="42528" y="1966"/>
                    <a:pt x="42474" y="2065"/>
                  </a:cubicBezTo>
                  <a:cubicBezTo>
                    <a:pt x="42420" y="2164"/>
                    <a:pt x="42348" y="2218"/>
                    <a:pt x="42239" y="2236"/>
                  </a:cubicBezTo>
                  <a:cubicBezTo>
                    <a:pt x="42209" y="2239"/>
                    <a:pt x="42181" y="2241"/>
                    <a:pt x="42154" y="2241"/>
                  </a:cubicBezTo>
                  <a:cubicBezTo>
                    <a:pt x="42019" y="2241"/>
                    <a:pt x="41924" y="2203"/>
                    <a:pt x="41879" y="2128"/>
                  </a:cubicBezTo>
                  <a:cubicBezTo>
                    <a:pt x="41861" y="2092"/>
                    <a:pt x="41843" y="2029"/>
                    <a:pt x="41825" y="1858"/>
                  </a:cubicBezTo>
                  <a:cubicBezTo>
                    <a:pt x="41762" y="1353"/>
                    <a:pt x="41969" y="1326"/>
                    <a:pt x="42041" y="1317"/>
                  </a:cubicBezTo>
                  <a:cubicBezTo>
                    <a:pt x="42059" y="1308"/>
                    <a:pt x="42086" y="1308"/>
                    <a:pt x="42113" y="1308"/>
                  </a:cubicBezTo>
                  <a:close/>
                  <a:moveTo>
                    <a:pt x="41221" y="1"/>
                  </a:moveTo>
                  <a:lnTo>
                    <a:pt x="39932" y="163"/>
                  </a:lnTo>
                  <a:lnTo>
                    <a:pt x="40256" y="2795"/>
                  </a:lnTo>
                  <a:lnTo>
                    <a:pt x="47152" y="1930"/>
                  </a:lnTo>
                  <a:lnTo>
                    <a:pt x="47080" y="1335"/>
                  </a:lnTo>
                  <a:lnTo>
                    <a:pt x="41275" y="425"/>
                  </a:lnTo>
                  <a:lnTo>
                    <a:pt x="41221" y="1"/>
                  </a:lnTo>
                  <a:close/>
                  <a:moveTo>
                    <a:pt x="1713" y="4941"/>
                  </a:moveTo>
                  <a:lnTo>
                    <a:pt x="0" y="5157"/>
                  </a:lnTo>
                  <a:lnTo>
                    <a:pt x="334" y="7798"/>
                  </a:lnTo>
                  <a:lnTo>
                    <a:pt x="2046" y="7582"/>
                  </a:lnTo>
                  <a:lnTo>
                    <a:pt x="1713" y="4941"/>
                  </a:lnTo>
                  <a:close/>
                </a:path>
              </a:pathLst>
            </a:custGeom>
            <a:solidFill>
              <a:srgbClr val="EEAE3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10"/>
            <p:cNvSpPr/>
            <p:nvPr/>
          </p:nvSpPr>
          <p:spPr>
            <a:xfrm>
              <a:off x="9084585" y="3533956"/>
              <a:ext cx="102106" cy="52683"/>
            </a:xfrm>
            <a:custGeom>
              <a:avLst/>
              <a:gdLst/>
              <a:ahLst/>
              <a:cxnLst/>
              <a:rect l="l" t="t" r="r" b="b"/>
              <a:pathLst>
                <a:path w="2099" h="1083" extrusionOk="0">
                  <a:moveTo>
                    <a:pt x="1621" y="200"/>
                  </a:moveTo>
                  <a:cubicBezTo>
                    <a:pt x="1351" y="200"/>
                    <a:pt x="1233" y="326"/>
                    <a:pt x="1261" y="579"/>
                  </a:cubicBezTo>
                  <a:cubicBezTo>
                    <a:pt x="1284" y="782"/>
                    <a:pt x="1402" y="883"/>
                    <a:pt x="1609" y="883"/>
                  </a:cubicBezTo>
                  <a:cubicBezTo>
                    <a:pt x="1641" y="883"/>
                    <a:pt x="1675" y="881"/>
                    <a:pt x="1711" y="876"/>
                  </a:cubicBezTo>
                  <a:cubicBezTo>
                    <a:pt x="1982" y="840"/>
                    <a:pt x="2099" y="714"/>
                    <a:pt x="2072" y="498"/>
                  </a:cubicBezTo>
                  <a:cubicBezTo>
                    <a:pt x="2054" y="317"/>
                    <a:pt x="1900" y="218"/>
                    <a:pt x="1621" y="200"/>
                  </a:cubicBezTo>
                  <a:close/>
                  <a:moveTo>
                    <a:pt x="397" y="1"/>
                  </a:moveTo>
                  <a:cubicBezTo>
                    <a:pt x="115" y="1"/>
                    <a:pt x="1" y="217"/>
                    <a:pt x="53" y="633"/>
                  </a:cubicBezTo>
                  <a:cubicBezTo>
                    <a:pt x="71" y="777"/>
                    <a:pt x="89" y="867"/>
                    <a:pt x="116" y="921"/>
                  </a:cubicBezTo>
                  <a:cubicBezTo>
                    <a:pt x="182" y="1032"/>
                    <a:pt x="290" y="1082"/>
                    <a:pt x="446" y="1082"/>
                  </a:cubicBezTo>
                  <a:cubicBezTo>
                    <a:pt x="481" y="1082"/>
                    <a:pt x="518" y="1079"/>
                    <a:pt x="557" y="1075"/>
                  </a:cubicBezTo>
                  <a:cubicBezTo>
                    <a:pt x="693" y="1066"/>
                    <a:pt x="783" y="993"/>
                    <a:pt x="846" y="867"/>
                  </a:cubicBezTo>
                  <a:cubicBezTo>
                    <a:pt x="909" y="750"/>
                    <a:pt x="936" y="633"/>
                    <a:pt x="918" y="507"/>
                  </a:cubicBezTo>
                  <a:cubicBezTo>
                    <a:pt x="882" y="200"/>
                    <a:pt x="720" y="29"/>
                    <a:pt x="431" y="2"/>
                  </a:cubicBezTo>
                  <a:cubicBezTo>
                    <a:pt x="419" y="1"/>
                    <a:pt x="408" y="1"/>
                    <a:pt x="397" y="1"/>
                  </a:cubicBezTo>
                  <a:close/>
                </a:path>
              </a:pathLst>
            </a:custGeom>
            <a:solidFill>
              <a:srgbClr val="EECA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10"/>
            <p:cNvSpPr/>
            <p:nvPr/>
          </p:nvSpPr>
          <p:spPr>
            <a:xfrm>
              <a:off x="7151702" y="3605512"/>
              <a:ext cx="1882416" cy="359584"/>
            </a:xfrm>
            <a:custGeom>
              <a:avLst/>
              <a:gdLst/>
              <a:ahLst/>
              <a:cxnLst/>
              <a:rect l="l" t="t" r="r" b="b"/>
              <a:pathLst>
                <a:path w="38697" h="7392" extrusionOk="0">
                  <a:moveTo>
                    <a:pt x="38372" y="0"/>
                  </a:moveTo>
                  <a:lnTo>
                    <a:pt x="25555" y="1614"/>
                  </a:lnTo>
                  <a:cubicBezTo>
                    <a:pt x="25645" y="2506"/>
                    <a:pt x="25104" y="3353"/>
                    <a:pt x="23932" y="4156"/>
                  </a:cubicBezTo>
                  <a:cubicBezTo>
                    <a:pt x="23752" y="4282"/>
                    <a:pt x="23563" y="4399"/>
                    <a:pt x="23373" y="4507"/>
                  </a:cubicBezTo>
                  <a:lnTo>
                    <a:pt x="38697" y="2587"/>
                  </a:lnTo>
                  <a:lnTo>
                    <a:pt x="38661" y="2317"/>
                  </a:lnTo>
                  <a:lnTo>
                    <a:pt x="38372" y="0"/>
                  </a:lnTo>
                  <a:close/>
                  <a:moveTo>
                    <a:pt x="12593" y="3236"/>
                  </a:moveTo>
                  <a:lnTo>
                    <a:pt x="0" y="4805"/>
                  </a:lnTo>
                  <a:lnTo>
                    <a:pt x="298" y="7121"/>
                  </a:lnTo>
                  <a:lnTo>
                    <a:pt x="325" y="7392"/>
                  </a:lnTo>
                  <a:lnTo>
                    <a:pt x="15423" y="5499"/>
                  </a:lnTo>
                  <a:cubicBezTo>
                    <a:pt x="15207" y="5445"/>
                    <a:pt x="14999" y="5381"/>
                    <a:pt x="14792" y="5300"/>
                  </a:cubicBezTo>
                  <a:cubicBezTo>
                    <a:pt x="13458" y="4814"/>
                    <a:pt x="12728" y="4129"/>
                    <a:pt x="12593" y="3236"/>
                  </a:cubicBezTo>
                  <a:close/>
                </a:path>
              </a:pathLst>
            </a:custGeom>
            <a:solidFill>
              <a:srgbClr val="D767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10"/>
            <p:cNvSpPr/>
            <p:nvPr/>
          </p:nvSpPr>
          <p:spPr>
            <a:xfrm>
              <a:off x="7764232" y="3683976"/>
              <a:ext cx="634963" cy="189034"/>
            </a:xfrm>
            <a:custGeom>
              <a:avLst/>
              <a:gdLst/>
              <a:ahLst/>
              <a:cxnLst/>
              <a:rect l="l" t="t" r="r" b="b"/>
              <a:pathLst>
                <a:path w="13053" h="3886" extrusionOk="0">
                  <a:moveTo>
                    <a:pt x="12963" y="1"/>
                  </a:moveTo>
                  <a:lnTo>
                    <a:pt x="1" y="1623"/>
                  </a:lnTo>
                  <a:cubicBezTo>
                    <a:pt x="136" y="2516"/>
                    <a:pt x="866" y="3201"/>
                    <a:pt x="2200" y="3687"/>
                  </a:cubicBezTo>
                  <a:cubicBezTo>
                    <a:pt x="2407" y="3768"/>
                    <a:pt x="2615" y="3832"/>
                    <a:pt x="2831" y="3886"/>
                  </a:cubicBezTo>
                  <a:lnTo>
                    <a:pt x="10781" y="2894"/>
                  </a:lnTo>
                  <a:cubicBezTo>
                    <a:pt x="10971" y="2786"/>
                    <a:pt x="11160" y="2669"/>
                    <a:pt x="11340" y="2543"/>
                  </a:cubicBezTo>
                  <a:cubicBezTo>
                    <a:pt x="12512" y="1740"/>
                    <a:pt x="13053" y="893"/>
                    <a:pt x="12963" y="1"/>
                  </a:cubicBezTo>
                  <a:close/>
                </a:path>
              </a:pathLst>
            </a:custGeom>
            <a:solidFill>
              <a:srgbClr val="C2BC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10"/>
            <p:cNvSpPr/>
            <p:nvPr/>
          </p:nvSpPr>
          <p:spPr>
            <a:xfrm>
              <a:off x="7758540" y="3565575"/>
              <a:ext cx="636277" cy="197401"/>
            </a:xfrm>
            <a:custGeom>
              <a:avLst/>
              <a:gdLst/>
              <a:ahLst/>
              <a:cxnLst/>
              <a:rect l="l" t="t" r="r" b="b"/>
              <a:pathLst>
                <a:path w="13080" h="4058" extrusionOk="0">
                  <a:moveTo>
                    <a:pt x="9997" y="1"/>
                  </a:moveTo>
                  <a:lnTo>
                    <a:pt x="2506" y="938"/>
                  </a:lnTo>
                  <a:cubicBezTo>
                    <a:pt x="2227" y="1092"/>
                    <a:pt x="1966" y="1245"/>
                    <a:pt x="1722" y="1407"/>
                  </a:cubicBezTo>
                  <a:cubicBezTo>
                    <a:pt x="532" y="2218"/>
                    <a:pt x="0" y="3093"/>
                    <a:pt x="118" y="4012"/>
                  </a:cubicBezTo>
                  <a:cubicBezTo>
                    <a:pt x="118" y="4030"/>
                    <a:pt x="118" y="4039"/>
                    <a:pt x="118" y="4057"/>
                  </a:cubicBezTo>
                  <a:lnTo>
                    <a:pt x="13080" y="2435"/>
                  </a:lnTo>
                  <a:cubicBezTo>
                    <a:pt x="13071" y="2417"/>
                    <a:pt x="13071" y="2408"/>
                    <a:pt x="13071" y="2390"/>
                  </a:cubicBezTo>
                  <a:cubicBezTo>
                    <a:pt x="12953" y="1470"/>
                    <a:pt x="12223" y="758"/>
                    <a:pt x="10871" y="262"/>
                  </a:cubicBezTo>
                  <a:cubicBezTo>
                    <a:pt x="10583" y="172"/>
                    <a:pt x="10294" y="82"/>
                    <a:pt x="999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10"/>
            <p:cNvSpPr/>
            <p:nvPr/>
          </p:nvSpPr>
          <p:spPr>
            <a:xfrm>
              <a:off x="7130639" y="3466487"/>
              <a:ext cx="1892096" cy="377145"/>
            </a:xfrm>
            <a:custGeom>
              <a:avLst/>
              <a:gdLst/>
              <a:ahLst/>
              <a:cxnLst/>
              <a:rect l="l" t="t" r="r" b="b"/>
              <a:pathLst>
                <a:path w="38896" h="7753" extrusionOk="0">
                  <a:moveTo>
                    <a:pt x="38526" y="1"/>
                  </a:moveTo>
                  <a:lnTo>
                    <a:pt x="22896" y="1957"/>
                  </a:lnTo>
                  <a:lnTo>
                    <a:pt x="22878" y="2110"/>
                  </a:lnTo>
                  <a:cubicBezTo>
                    <a:pt x="23175" y="2191"/>
                    <a:pt x="23464" y="2281"/>
                    <a:pt x="23752" y="2371"/>
                  </a:cubicBezTo>
                  <a:cubicBezTo>
                    <a:pt x="25068" y="2858"/>
                    <a:pt x="25789" y="3552"/>
                    <a:pt x="25907" y="4481"/>
                  </a:cubicBezTo>
                  <a:lnTo>
                    <a:pt x="25916" y="4553"/>
                  </a:lnTo>
                  <a:lnTo>
                    <a:pt x="38896" y="2930"/>
                  </a:lnTo>
                  <a:lnTo>
                    <a:pt x="38526" y="1"/>
                  </a:lnTo>
                  <a:close/>
                  <a:moveTo>
                    <a:pt x="15405" y="2903"/>
                  </a:moveTo>
                  <a:lnTo>
                    <a:pt x="1" y="4823"/>
                  </a:lnTo>
                  <a:lnTo>
                    <a:pt x="370" y="7753"/>
                  </a:lnTo>
                  <a:lnTo>
                    <a:pt x="13035" y="6166"/>
                  </a:lnTo>
                  <a:lnTo>
                    <a:pt x="13107" y="6121"/>
                  </a:lnTo>
                  <a:lnTo>
                    <a:pt x="13098" y="6040"/>
                  </a:lnTo>
                  <a:cubicBezTo>
                    <a:pt x="12990" y="5157"/>
                    <a:pt x="13521" y="4300"/>
                    <a:pt x="14675" y="3507"/>
                  </a:cubicBezTo>
                  <a:cubicBezTo>
                    <a:pt x="14910" y="3354"/>
                    <a:pt x="15171" y="3192"/>
                    <a:pt x="15450" y="3047"/>
                  </a:cubicBezTo>
                  <a:lnTo>
                    <a:pt x="15405" y="2903"/>
                  </a:lnTo>
                  <a:close/>
                </a:path>
              </a:pathLst>
            </a:custGeom>
            <a:solidFill>
              <a:srgbClr val="EE87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10"/>
            <p:cNvSpPr/>
            <p:nvPr/>
          </p:nvSpPr>
          <p:spPr>
            <a:xfrm>
              <a:off x="8992842" y="3474999"/>
              <a:ext cx="35997" cy="141362"/>
            </a:xfrm>
            <a:custGeom>
              <a:avLst/>
              <a:gdLst/>
              <a:ahLst/>
              <a:cxnLst/>
              <a:rect l="l" t="t" r="r" b="b"/>
              <a:pathLst>
                <a:path w="740" h="2906" extrusionOk="0">
                  <a:moveTo>
                    <a:pt x="218" y="0"/>
                  </a:moveTo>
                  <a:cubicBezTo>
                    <a:pt x="203" y="0"/>
                    <a:pt x="187" y="2"/>
                    <a:pt x="172" y="6"/>
                  </a:cubicBezTo>
                  <a:cubicBezTo>
                    <a:pt x="73" y="24"/>
                    <a:pt x="1" y="123"/>
                    <a:pt x="19" y="231"/>
                  </a:cubicBezTo>
                  <a:cubicBezTo>
                    <a:pt x="91" y="637"/>
                    <a:pt x="163" y="1052"/>
                    <a:pt x="217" y="1466"/>
                  </a:cubicBezTo>
                  <a:cubicBezTo>
                    <a:pt x="271" y="1881"/>
                    <a:pt x="334" y="2296"/>
                    <a:pt x="334" y="2710"/>
                  </a:cubicBezTo>
                  <a:cubicBezTo>
                    <a:pt x="334" y="2728"/>
                    <a:pt x="334" y="2746"/>
                    <a:pt x="334" y="2764"/>
                  </a:cubicBezTo>
                  <a:cubicBezTo>
                    <a:pt x="357" y="2848"/>
                    <a:pt x="437" y="2906"/>
                    <a:pt x="527" y="2906"/>
                  </a:cubicBezTo>
                  <a:cubicBezTo>
                    <a:pt x="543" y="2906"/>
                    <a:pt x="561" y="2904"/>
                    <a:pt x="578" y="2899"/>
                  </a:cubicBezTo>
                  <a:cubicBezTo>
                    <a:pt x="677" y="2872"/>
                    <a:pt x="740" y="2764"/>
                    <a:pt x="713" y="2665"/>
                  </a:cubicBezTo>
                  <a:cubicBezTo>
                    <a:pt x="614" y="2259"/>
                    <a:pt x="569" y="1845"/>
                    <a:pt x="523" y="1430"/>
                  </a:cubicBezTo>
                  <a:cubicBezTo>
                    <a:pt x="469" y="1016"/>
                    <a:pt x="433" y="601"/>
                    <a:pt x="406" y="177"/>
                  </a:cubicBezTo>
                  <a:cubicBezTo>
                    <a:pt x="406" y="168"/>
                    <a:pt x="406" y="168"/>
                    <a:pt x="397" y="159"/>
                  </a:cubicBezTo>
                  <a:cubicBezTo>
                    <a:pt x="382" y="67"/>
                    <a:pt x="307" y="0"/>
                    <a:pt x="2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10"/>
            <p:cNvSpPr/>
            <p:nvPr/>
          </p:nvSpPr>
          <p:spPr>
            <a:xfrm>
              <a:off x="8234282" y="3461525"/>
              <a:ext cx="850704" cy="234469"/>
            </a:xfrm>
            <a:custGeom>
              <a:avLst/>
              <a:gdLst/>
              <a:ahLst/>
              <a:cxnLst/>
              <a:rect l="l" t="t" r="r" b="b"/>
              <a:pathLst>
                <a:path w="17488" h="4820" extrusionOk="0">
                  <a:moveTo>
                    <a:pt x="15781" y="1"/>
                  </a:moveTo>
                  <a:cubicBezTo>
                    <a:pt x="15770" y="1"/>
                    <a:pt x="15759" y="2"/>
                    <a:pt x="15748" y="4"/>
                  </a:cubicBezTo>
                  <a:lnTo>
                    <a:pt x="190" y="1951"/>
                  </a:lnTo>
                  <a:cubicBezTo>
                    <a:pt x="118" y="1960"/>
                    <a:pt x="55" y="2005"/>
                    <a:pt x="28" y="2086"/>
                  </a:cubicBezTo>
                  <a:cubicBezTo>
                    <a:pt x="1" y="2185"/>
                    <a:pt x="55" y="2293"/>
                    <a:pt x="163" y="2329"/>
                  </a:cubicBezTo>
                  <a:cubicBezTo>
                    <a:pt x="334" y="2356"/>
                    <a:pt x="505" y="2401"/>
                    <a:pt x="668" y="2437"/>
                  </a:cubicBezTo>
                  <a:cubicBezTo>
                    <a:pt x="839" y="2473"/>
                    <a:pt x="1010" y="2509"/>
                    <a:pt x="1172" y="2564"/>
                  </a:cubicBezTo>
                  <a:cubicBezTo>
                    <a:pt x="1488" y="2672"/>
                    <a:pt x="1812" y="2807"/>
                    <a:pt x="2101" y="2987"/>
                  </a:cubicBezTo>
                  <a:cubicBezTo>
                    <a:pt x="2245" y="3077"/>
                    <a:pt x="2380" y="3176"/>
                    <a:pt x="2506" y="3294"/>
                  </a:cubicBezTo>
                  <a:cubicBezTo>
                    <a:pt x="2642" y="3393"/>
                    <a:pt x="2750" y="3528"/>
                    <a:pt x="2849" y="3663"/>
                  </a:cubicBezTo>
                  <a:cubicBezTo>
                    <a:pt x="3038" y="3934"/>
                    <a:pt x="3137" y="4267"/>
                    <a:pt x="3101" y="4592"/>
                  </a:cubicBezTo>
                  <a:cubicBezTo>
                    <a:pt x="3101" y="4628"/>
                    <a:pt x="3101" y="4655"/>
                    <a:pt x="3110" y="4682"/>
                  </a:cubicBezTo>
                  <a:cubicBezTo>
                    <a:pt x="3139" y="4767"/>
                    <a:pt x="3218" y="4819"/>
                    <a:pt x="3304" y="4819"/>
                  </a:cubicBezTo>
                  <a:cubicBezTo>
                    <a:pt x="3326" y="4819"/>
                    <a:pt x="3349" y="4816"/>
                    <a:pt x="3372" y="4808"/>
                  </a:cubicBezTo>
                  <a:cubicBezTo>
                    <a:pt x="3471" y="4772"/>
                    <a:pt x="3525" y="4655"/>
                    <a:pt x="3489" y="4547"/>
                  </a:cubicBezTo>
                  <a:cubicBezTo>
                    <a:pt x="3426" y="4366"/>
                    <a:pt x="3372" y="4186"/>
                    <a:pt x="3282" y="4024"/>
                  </a:cubicBezTo>
                  <a:cubicBezTo>
                    <a:pt x="3201" y="3853"/>
                    <a:pt x="3101" y="3699"/>
                    <a:pt x="2984" y="3555"/>
                  </a:cubicBezTo>
                  <a:cubicBezTo>
                    <a:pt x="2768" y="3276"/>
                    <a:pt x="2497" y="3032"/>
                    <a:pt x="2200" y="2834"/>
                  </a:cubicBezTo>
                  <a:cubicBezTo>
                    <a:pt x="1903" y="2645"/>
                    <a:pt x="1578" y="2482"/>
                    <a:pt x="1254" y="2338"/>
                  </a:cubicBezTo>
                  <a:cubicBezTo>
                    <a:pt x="1170" y="2301"/>
                    <a:pt x="1086" y="2267"/>
                    <a:pt x="1002" y="2233"/>
                  </a:cubicBezTo>
                  <a:lnTo>
                    <a:pt x="1002" y="2233"/>
                  </a:lnTo>
                  <a:lnTo>
                    <a:pt x="15600" y="406"/>
                  </a:lnTo>
                  <a:lnTo>
                    <a:pt x="15600" y="406"/>
                  </a:lnTo>
                  <a:lnTo>
                    <a:pt x="15613" y="508"/>
                  </a:lnTo>
                  <a:lnTo>
                    <a:pt x="15667" y="617"/>
                  </a:lnTo>
                  <a:cubicBezTo>
                    <a:pt x="15686" y="660"/>
                    <a:pt x="15726" y="687"/>
                    <a:pt x="15770" y="687"/>
                  </a:cubicBezTo>
                  <a:cubicBezTo>
                    <a:pt x="15790" y="687"/>
                    <a:pt x="15810" y="682"/>
                    <a:pt x="15829" y="671"/>
                  </a:cubicBezTo>
                  <a:cubicBezTo>
                    <a:pt x="16009" y="589"/>
                    <a:pt x="16199" y="553"/>
                    <a:pt x="16388" y="526"/>
                  </a:cubicBezTo>
                  <a:cubicBezTo>
                    <a:pt x="16483" y="517"/>
                    <a:pt x="16577" y="511"/>
                    <a:pt x="16673" y="511"/>
                  </a:cubicBezTo>
                  <a:cubicBezTo>
                    <a:pt x="16710" y="511"/>
                    <a:pt x="16747" y="512"/>
                    <a:pt x="16784" y="514"/>
                  </a:cubicBezTo>
                  <a:lnTo>
                    <a:pt x="16784" y="514"/>
                  </a:lnTo>
                  <a:cubicBezTo>
                    <a:pt x="16865" y="872"/>
                    <a:pt x="16927" y="1235"/>
                    <a:pt x="16983" y="1599"/>
                  </a:cubicBezTo>
                  <a:cubicBezTo>
                    <a:pt x="17037" y="2005"/>
                    <a:pt x="17109" y="2419"/>
                    <a:pt x="17064" y="2843"/>
                  </a:cubicBezTo>
                  <a:cubicBezTo>
                    <a:pt x="17055" y="2879"/>
                    <a:pt x="17064" y="2906"/>
                    <a:pt x="17073" y="2933"/>
                  </a:cubicBezTo>
                  <a:cubicBezTo>
                    <a:pt x="17100" y="3015"/>
                    <a:pt x="17175" y="3066"/>
                    <a:pt x="17252" y="3066"/>
                  </a:cubicBezTo>
                  <a:cubicBezTo>
                    <a:pt x="17277" y="3066"/>
                    <a:pt x="17301" y="3061"/>
                    <a:pt x="17325" y="3050"/>
                  </a:cubicBezTo>
                  <a:cubicBezTo>
                    <a:pt x="17433" y="3014"/>
                    <a:pt x="17488" y="2897"/>
                    <a:pt x="17442" y="2798"/>
                  </a:cubicBezTo>
                  <a:cubicBezTo>
                    <a:pt x="17298" y="2392"/>
                    <a:pt x="17262" y="1978"/>
                    <a:pt x="17217" y="1563"/>
                  </a:cubicBezTo>
                  <a:cubicBezTo>
                    <a:pt x="17172" y="1148"/>
                    <a:pt x="17145" y="734"/>
                    <a:pt x="17136" y="319"/>
                  </a:cubicBezTo>
                  <a:cubicBezTo>
                    <a:pt x="17136" y="220"/>
                    <a:pt x="17055" y="148"/>
                    <a:pt x="16965" y="148"/>
                  </a:cubicBezTo>
                  <a:lnTo>
                    <a:pt x="16920" y="148"/>
                  </a:lnTo>
                  <a:cubicBezTo>
                    <a:pt x="16739" y="229"/>
                    <a:pt x="16550" y="265"/>
                    <a:pt x="16361" y="292"/>
                  </a:cubicBezTo>
                  <a:cubicBezTo>
                    <a:pt x="16260" y="307"/>
                    <a:pt x="16158" y="316"/>
                    <a:pt x="16056" y="316"/>
                  </a:cubicBezTo>
                  <a:cubicBezTo>
                    <a:pt x="16031" y="316"/>
                    <a:pt x="16007" y="315"/>
                    <a:pt x="15983" y="314"/>
                  </a:cubicBezTo>
                  <a:lnTo>
                    <a:pt x="15983" y="314"/>
                  </a:lnTo>
                  <a:lnTo>
                    <a:pt x="15964" y="166"/>
                  </a:lnTo>
                  <a:cubicBezTo>
                    <a:pt x="15948" y="69"/>
                    <a:pt x="15874" y="1"/>
                    <a:pt x="157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10"/>
            <p:cNvSpPr/>
            <p:nvPr/>
          </p:nvSpPr>
          <p:spPr>
            <a:xfrm>
              <a:off x="9007776" y="3586979"/>
              <a:ext cx="90772" cy="141168"/>
            </a:xfrm>
            <a:custGeom>
              <a:avLst/>
              <a:gdLst/>
              <a:ahLst/>
              <a:cxnLst/>
              <a:rect l="l" t="t" r="r" b="b"/>
              <a:pathLst>
                <a:path w="1866" h="2902" extrusionOk="0">
                  <a:moveTo>
                    <a:pt x="1344" y="0"/>
                  </a:moveTo>
                  <a:cubicBezTo>
                    <a:pt x="1323" y="0"/>
                    <a:pt x="1301" y="4"/>
                    <a:pt x="1280" y="12"/>
                  </a:cubicBezTo>
                  <a:cubicBezTo>
                    <a:pt x="1172" y="48"/>
                    <a:pt x="1118" y="165"/>
                    <a:pt x="1163" y="264"/>
                  </a:cubicBezTo>
                  <a:cubicBezTo>
                    <a:pt x="1298" y="643"/>
                    <a:pt x="1334" y="1030"/>
                    <a:pt x="1379" y="1409"/>
                  </a:cubicBezTo>
                  <a:cubicBezTo>
                    <a:pt x="1397" y="1607"/>
                    <a:pt x="1415" y="1796"/>
                    <a:pt x="1424" y="1995"/>
                  </a:cubicBezTo>
                  <a:cubicBezTo>
                    <a:pt x="1438" y="2136"/>
                    <a:pt x="1446" y="2283"/>
                    <a:pt x="1450" y="2430"/>
                  </a:cubicBezTo>
                  <a:lnTo>
                    <a:pt x="1450" y="2430"/>
                  </a:lnTo>
                  <a:cubicBezTo>
                    <a:pt x="1414" y="2442"/>
                    <a:pt x="1379" y="2453"/>
                    <a:pt x="1343" y="2463"/>
                  </a:cubicBezTo>
                  <a:cubicBezTo>
                    <a:pt x="1244" y="2481"/>
                    <a:pt x="1154" y="2499"/>
                    <a:pt x="1055" y="2508"/>
                  </a:cubicBezTo>
                  <a:cubicBezTo>
                    <a:pt x="960" y="2517"/>
                    <a:pt x="865" y="2524"/>
                    <a:pt x="770" y="2524"/>
                  </a:cubicBezTo>
                  <a:cubicBezTo>
                    <a:pt x="738" y="2524"/>
                    <a:pt x="705" y="2523"/>
                    <a:pt x="673" y="2522"/>
                  </a:cubicBezTo>
                  <a:lnTo>
                    <a:pt x="673" y="2522"/>
                  </a:lnTo>
                  <a:cubicBezTo>
                    <a:pt x="626" y="2191"/>
                    <a:pt x="579" y="1854"/>
                    <a:pt x="532" y="1517"/>
                  </a:cubicBezTo>
                  <a:cubicBezTo>
                    <a:pt x="478" y="1138"/>
                    <a:pt x="433" y="751"/>
                    <a:pt x="406" y="363"/>
                  </a:cubicBezTo>
                  <a:cubicBezTo>
                    <a:pt x="406" y="354"/>
                    <a:pt x="406" y="345"/>
                    <a:pt x="406" y="345"/>
                  </a:cubicBezTo>
                  <a:cubicBezTo>
                    <a:pt x="390" y="248"/>
                    <a:pt x="308" y="180"/>
                    <a:pt x="214" y="180"/>
                  </a:cubicBezTo>
                  <a:cubicBezTo>
                    <a:pt x="203" y="180"/>
                    <a:pt x="192" y="181"/>
                    <a:pt x="180" y="183"/>
                  </a:cubicBezTo>
                  <a:cubicBezTo>
                    <a:pt x="72" y="201"/>
                    <a:pt x="0" y="300"/>
                    <a:pt x="27" y="408"/>
                  </a:cubicBezTo>
                  <a:cubicBezTo>
                    <a:pt x="90" y="796"/>
                    <a:pt x="144" y="1174"/>
                    <a:pt x="189" y="1562"/>
                  </a:cubicBezTo>
                  <a:cubicBezTo>
                    <a:pt x="234" y="1950"/>
                    <a:pt x="280" y="2337"/>
                    <a:pt x="316" y="2716"/>
                  </a:cubicBezTo>
                  <a:lnTo>
                    <a:pt x="316" y="2770"/>
                  </a:lnTo>
                  <a:cubicBezTo>
                    <a:pt x="316" y="2779"/>
                    <a:pt x="325" y="2797"/>
                    <a:pt x="334" y="2815"/>
                  </a:cubicBezTo>
                  <a:cubicBezTo>
                    <a:pt x="353" y="2868"/>
                    <a:pt x="407" y="2901"/>
                    <a:pt x="466" y="2901"/>
                  </a:cubicBezTo>
                  <a:cubicBezTo>
                    <a:pt x="488" y="2901"/>
                    <a:pt x="510" y="2897"/>
                    <a:pt x="532" y="2887"/>
                  </a:cubicBezTo>
                  <a:cubicBezTo>
                    <a:pt x="712" y="2806"/>
                    <a:pt x="902" y="2770"/>
                    <a:pt x="1091" y="2734"/>
                  </a:cubicBezTo>
                  <a:cubicBezTo>
                    <a:pt x="1181" y="2725"/>
                    <a:pt x="1280" y="2716"/>
                    <a:pt x="1370" y="2716"/>
                  </a:cubicBezTo>
                  <a:cubicBezTo>
                    <a:pt x="1469" y="2716"/>
                    <a:pt x="1569" y="2725"/>
                    <a:pt x="1668" y="2743"/>
                  </a:cubicBezTo>
                  <a:cubicBezTo>
                    <a:pt x="1677" y="2747"/>
                    <a:pt x="1688" y="2750"/>
                    <a:pt x="1700" y="2750"/>
                  </a:cubicBezTo>
                  <a:cubicBezTo>
                    <a:pt x="1713" y="2750"/>
                    <a:pt x="1726" y="2747"/>
                    <a:pt x="1740" y="2743"/>
                  </a:cubicBezTo>
                  <a:cubicBezTo>
                    <a:pt x="1812" y="2725"/>
                    <a:pt x="1866" y="2644"/>
                    <a:pt x="1839" y="2563"/>
                  </a:cubicBezTo>
                  <a:lnTo>
                    <a:pt x="1830" y="2526"/>
                  </a:lnTo>
                  <a:cubicBezTo>
                    <a:pt x="1785" y="2337"/>
                    <a:pt x="1749" y="2148"/>
                    <a:pt x="1713" y="1959"/>
                  </a:cubicBezTo>
                  <a:cubicBezTo>
                    <a:pt x="1677" y="1769"/>
                    <a:pt x="1641" y="1580"/>
                    <a:pt x="1614" y="1382"/>
                  </a:cubicBezTo>
                  <a:cubicBezTo>
                    <a:pt x="1560" y="1003"/>
                    <a:pt x="1505" y="616"/>
                    <a:pt x="1541" y="219"/>
                  </a:cubicBezTo>
                  <a:cubicBezTo>
                    <a:pt x="1551" y="192"/>
                    <a:pt x="1541" y="156"/>
                    <a:pt x="1532" y="129"/>
                  </a:cubicBezTo>
                  <a:cubicBezTo>
                    <a:pt x="1504" y="51"/>
                    <a:pt x="1425" y="0"/>
                    <a:pt x="13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10"/>
            <p:cNvSpPr/>
            <p:nvPr/>
          </p:nvSpPr>
          <p:spPr>
            <a:xfrm>
              <a:off x="9050291" y="3487988"/>
              <a:ext cx="305685" cy="86102"/>
            </a:xfrm>
            <a:custGeom>
              <a:avLst/>
              <a:gdLst/>
              <a:ahLst/>
              <a:cxnLst/>
              <a:rect l="l" t="t" r="r" b="b"/>
              <a:pathLst>
                <a:path w="6284" h="1770" extrusionOk="0">
                  <a:moveTo>
                    <a:pt x="208" y="0"/>
                  </a:moveTo>
                  <a:cubicBezTo>
                    <a:pt x="100" y="0"/>
                    <a:pt x="9" y="82"/>
                    <a:pt x="0" y="190"/>
                  </a:cubicBezTo>
                  <a:cubicBezTo>
                    <a:pt x="0" y="298"/>
                    <a:pt x="82" y="388"/>
                    <a:pt x="190" y="388"/>
                  </a:cubicBezTo>
                  <a:cubicBezTo>
                    <a:pt x="1172" y="442"/>
                    <a:pt x="2137" y="613"/>
                    <a:pt x="3101" y="767"/>
                  </a:cubicBezTo>
                  <a:cubicBezTo>
                    <a:pt x="3588" y="848"/>
                    <a:pt x="4066" y="938"/>
                    <a:pt x="4552" y="1019"/>
                  </a:cubicBezTo>
                  <a:cubicBezTo>
                    <a:pt x="4982" y="1100"/>
                    <a:pt x="5412" y="1189"/>
                    <a:pt x="5849" y="1278"/>
                  </a:cubicBezTo>
                  <a:lnTo>
                    <a:pt x="5849" y="1278"/>
                  </a:lnTo>
                  <a:lnTo>
                    <a:pt x="5887" y="1605"/>
                  </a:lnTo>
                  <a:cubicBezTo>
                    <a:pt x="5903" y="1695"/>
                    <a:pt x="5978" y="1770"/>
                    <a:pt x="6073" y="1770"/>
                  </a:cubicBezTo>
                  <a:cubicBezTo>
                    <a:pt x="6083" y="1770"/>
                    <a:pt x="6093" y="1769"/>
                    <a:pt x="6103" y="1767"/>
                  </a:cubicBezTo>
                  <a:cubicBezTo>
                    <a:pt x="6211" y="1758"/>
                    <a:pt x="6283" y="1659"/>
                    <a:pt x="6274" y="1551"/>
                  </a:cubicBezTo>
                  <a:lnTo>
                    <a:pt x="6211" y="1091"/>
                  </a:lnTo>
                  <a:lnTo>
                    <a:pt x="6211" y="1082"/>
                  </a:lnTo>
                  <a:cubicBezTo>
                    <a:pt x="6202" y="1001"/>
                    <a:pt x="6139" y="929"/>
                    <a:pt x="6049" y="920"/>
                  </a:cubicBezTo>
                  <a:cubicBezTo>
                    <a:pt x="5562" y="875"/>
                    <a:pt x="5075" y="812"/>
                    <a:pt x="4589" y="749"/>
                  </a:cubicBezTo>
                  <a:cubicBezTo>
                    <a:pt x="4111" y="685"/>
                    <a:pt x="3624" y="622"/>
                    <a:pt x="3137" y="550"/>
                  </a:cubicBezTo>
                  <a:cubicBezTo>
                    <a:pt x="2173" y="397"/>
                    <a:pt x="1199" y="262"/>
                    <a:pt x="244" y="9"/>
                  </a:cubicBezTo>
                  <a:cubicBezTo>
                    <a:pt x="235" y="0"/>
                    <a:pt x="217" y="0"/>
                    <a:pt x="2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10"/>
            <p:cNvSpPr/>
            <p:nvPr/>
          </p:nvSpPr>
          <p:spPr>
            <a:xfrm>
              <a:off x="9073980" y="3552587"/>
              <a:ext cx="283308" cy="148610"/>
            </a:xfrm>
            <a:custGeom>
              <a:avLst/>
              <a:gdLst/>
              <a:ahLst/>
              <a:cxnLst/>
              <a:rect l="l" t="t" r="r" b="b"/>
              <a:pathLst>
                <a:path w="5824" h="3055" extrusionOk="0">
                  <a:moveTo>
                    <a:pt x="5588" y="1"/>
                  </a:moveTo>
                  <a:cubicBezTo>
                    <a:pt x="5570" y="1"/>
                    <a:pt x="5553" y="3"/>
                    <a:pt x="5535" y="6"/>
                  </a:cubicBezTo>
                  <a:cubicBezTo>
                    <a:pt x="5418" y="34"/>
                    <a:pt x="5336" y="160"/>
                    <a:pt x="5373" y="277"/>
                  </a:cubicBezTo>
                  <a:lnTo>
                    <a:pt x="5406" y="415"/>
                  </a:lnTo>
                  <a:lnTo>
                    <a:pt x="5406" y="415"/>
                  </a:lnTo>
                  <a:cubicBezTo>
                    <a:pt x="5013" y="613"/>
                    <a:pt x="4620" y="805"/>
                    <a:pt x="4228" y="989"/>
                  </a:cubicBezTo>
                  <a:cubicBezTo>
                    <a:pt x="3786" y="1196"/>
                    <a:pt x="3335" y="1395"/>
                    <a:pt x="2885" y="1584"/>
                  </a:cubicBezTo>
                  <a:cubicBezTo>
                    <a:pt x="2434" y="1773"/>
                    <a:pt x="1983" y="1972"/>
                    <a:pt x="1524" y="2152"/>
                  </a:cubicBezTo>
                  <a:cubicBezTo>
                    <a:pt x="1073" y="2332"/>
                    <a:pt x="613" y="2512"/>
                    <a:pt x="153" y="2675"/>
                  </a:cubicBezTo>
                  <a:cubicBezTo>
                    <a:pt x="144" y="2684"/>
                    <a:pt x="135" y="2684"/>
                    <a:pt x="126" y="2684"/>
                  </a:cubicBezTo>
                  <a:cubicBezTo>
                    <a:pt x="36" y="2738"/>
                    <a:pt x="0" y="2855"/>
                    <a:pt x="45" y="2945"/>
                  </a:cubicBezTo>
                  <a:cubicBezTo>
                    <a:pt x="77" y="3016"/>
                    <a:pt x="146" y="3054"/>
                    <a:pt x="219" y="3054"/>
                  </a:cubicBezTo>
                  <a:cubicBezTo>
                    <a:pt x="248" y="3054"/>
                    <a:pt x="278" y="3048"/>
                    <a:pt x="307" y="3035"/>
                  </a:cubicBezTo>
                  <a:cubicBezTo>
                    <a:pt x="748" y="2810"/>
                    <a:pt x="1190" y="2602"/>
                    <a:pt x="1632" y="2395"/>
                  </a:cubicBezTo>
                  <a:cubicBezTo>
                    <a:pt x="2073" y="2188"/>
                    <a:pt x="2524" y="1990"/>
                    <a:pt x="2975" y="1791"/>
                  </a:cubicBezTo>
                  <a:cubicBezTo>
                    <a:pt x="3416" y="1593"/>
                    <a:pt x="3876" y="1404"/>
                    <a:pt x="4327" y="1214"/>
                  </a:cubicBezTo>
                  <a:cubicBezTo>
                    <a:pt x="4778" y="1034"/>
                    <a:pt x="5237" y="854"/>
                    <a:pt x="5706" y="701"/>
                  </a:cubicBezTo>
                  <a:cubicBezTo>
                    <a:pt x="5769" y="674"/>
                    <a:pt x="5823" y="610"/>
                    <a:pt x="5823" y="529"/>
                  </a:cubicBezTo>
                  <a:lnTo>
                    <a:pt x="5823" y="493"/>
                  </a:lnTo>
                  <a:lnTo>
                    <a:pt x="5814" y="223"/>
                  </a:lnTo>
                  <a:cubicBezTo>
                    <a:pt x="5814" y="205"/>
                    <a:pt x="5814" y="187"/>
                    <a:pt x="5805" y="169"/>
                  </a:cubicBezTo>
                  <a:cubicBezTo>
                    <a:pt x="5782" y="68"/>
                    <a:pt x="5692" y="1"/>
                    <a:pt x="55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10"/>
            <p:cNvSpPr/>
            <p:nvPr/>
          </p:nvSpPr>
          <p:spPr>
            <a:xfrm>
              <a:off x="7051300" y="3556236"/>
              <a:ext cx="1992937" cy="418201"/>
            </a:xfrm>
            <a:custGeom>
              <a:avLst/>
              <a:gdLst/>
              <a:ahLst/>
              <a:cxnLst/>
              <a:rect l="l" t="t" r="r" b="b"/>
              <a:pathLst>
                <a:path w="40969" h="8597" extrusionOk="0">
                  <a:moveTo>
                    <a:pt x="24542" y="1"/>
                  </a:moveTo>
                  <a:cubicBezTo>
                    <a:pt x="24531" y="1"/>
                    <a:pt x="24520" y="2"/>
                    <a:pt x="24509" y="4"/>
                  </a:cubicBezTo>
                  <a:lnTo>
                    <a:pt x="18812" y="761"/>
                  </a:lnTo>
                  <a:lnTo>
                    <a:pt x="15964" y="1130"/>
                  </a:lnTo>
                  <a:lnTo>
                    <a:pt x="13115" y="1491"/>
                  </a:lnTo>
                  <a:cubicBezTo>
                    <a:pt x="11213" y="1734"/>
                    <a:pt x="9311" y="1978"/>
                    <a:pt x="7409" y="2203"/>
                  </a:cubicBezTo>
                  <a:cubicBezTo>
                    <a:pt x="5508" y="2437"/>
                    <a:pt x="3606" y="2654"/>
                    <a:pt x="1695" y="2861"/>
                  </a:cubicBezTo>
                  <a:cubicBezTo>
                    <a:pt x="1586" y="2870"/>
                    <a:pt x="1514" y="2969"/>
                    <a:pt x="1532" y="3068"/>
                  </a:cubicBezTo>
                  <a:lnTo>
                    <a:pt x="1532" y="3077"/>
                  </a:lnTo>
                  <a:lnTo>
                    <a:pt x="1544" y="3172"/>
                  </a:lnTo>
                  <a:lnTo>
                    <a:pt x="1544" y="3172"/>
                  </a:lnTo>
                  <a:lnTo>
                    <a:pt x="171" y="3339"/>
                  </a:lnTo>
                  <a:cubicBezTo>
                    <a:pt x="72" y="3357"/>
                    <a:pt x="0" y="3438"/>
                    <a:pt x="9" y="3537"/>
                  </a:cubicBezTo>
                  <a:lnTo>
                    <a:pt x="9" y="3555"/>
                  </a:lnTo>
                  <a:cubicBezTo>
                    <a:pt x="36" y="4366"/>
                    <a:pt x="117" y="5169"/>
                    <a:pt x="216" y="5962"/>
                  </a:cubicBezTo>
                  <a:cubicBezTo>
                    <a:pt x="316" y="6764"/>
                    <a:pt x="433" y="7557"/>
                    <a:pt x="604" y="8350"/>
                  </a:cubicBezTo>
                  <a:lnTo>
                    <a:pt x="613" y="8368"/>
                  </a:lnTo>
                  <a:cubicBezTo>
                    <a:pt x="630" y="8461"/>
                    <a:pt x="710" y="8523"/>
                    <a:pt x="802" y="8523"/>
                  </a:cubicBezTo>
                  <a:cubicBezTo>
                    <a:pt x="808" y="8523"/>
                    <a:pt x="814" y="8522"/>
                    <a:pt x="820" y="8522"/>
                  </a:cubicBezTo>
                  <a:lnTo>
                    <a:pt x="2189" y="8348"/>
                  </a:lnTo>
                  <a:lnTo>
                    <a:pt x="2189" y="8348"/>
                  </a:lnTo>
                  <a:lnTo>
                    <a:pt x="2199" y="8423"/>
                  </a:lnTo>
                  <a:lnTo>
                    <a:pt x="2199" y="8432"/>
                  </a:lnTo>
                  <a:lnTo>
                    <a:pt x="2199" y="8441"/>
                  </a:lnTo>
                  <a:cubicBezTo>
                    <a:pt x="2216" y="8529"/>
                    <a:pt x="2297" y="8597"/>
                    <a:pt x="2385" y="8597"/>
                  </a:cubicBezTo>
                  <a:cubicBezTo>
                    <a:pt x="2395" y="8597"/>
                    <a:pt x="2405" y="8596"/>
                    <a:pt x="2416" y="8594"/>
                  </a:cubicBezTo>
                  <a:cubicBezTo>
                    <a:pt x="5598" y="8089"/>
                    <a:pt x="8798" y="7701"/>
                    <a:pt x="11998" y="7305"/>
                  </a:cubicBezTo>
                  <a:lnTo>
                    <a:pt x="21588" y="6124"/>
                  </a:lnTo>
                  <a:lnTo>
                    <a:pt x="31188" y="4943"/>
                  </a:lnTo>
                  <a:lnTo>
                    <a:pt x="40779" y="3789"/>
                  </a:lnTo>
                  <a:lnTo>
                    <a:pt x="40788" y="3789"/>
                  </a:lnTo>
                  <a:cubicBezTo>
                    <a:pt x="40887" y="3780"/>
                    <a:pt x="40968" y="3681"/>
                    <a:pt x="40950" y="3573"/>
                  </a:cubicBezTo>
                  <a:lnTo>
                    <a:pt x="40914" y="3303"/>
                  </a:lnTo>
                  <a:cubicBezTo>
                    <a:pt x="40906" y="3201"/>
                    <a:pt x="40817" y="3131"/>
                    <a:pt x="40716" y="3131"/>
                  </a:cubicBezTo>
                  <a:cubicBezTo>
                    <a:pt x="40710" y="3131"/>
                    <a:pt x="40704" y="3131"/>
                    <a:pt x="40698" y="3131"/>
                  </a:cubicBezTo>
                  <a:cubicBezTo>
                    <a:pt x="40599" y="3149"/>
                    <a:pt x="40518" y="3249"/>
                    <a:pt x="40536" y="3348"/>
                  </a:cubicBezTo>
                  <a:lnTo>
                    <a:pt x="40544" y="3427"/>
                  </a:lnTo>
                  <a:lnTo>
                    <a:pt x="40544" y="3427"/>
                  </a:lnTo>
                  <a:lnTo>
                    <a:pt x="31152" y="4655"/>
                  </a:lnTo>
                  <a:lnTo>
                    <a:pt x="21561" y="5872"/>
                  </a:lnTo>
                  <a:lnTo>
                    <a:pt x="11971" y="7098"/>
                  </a:lnTo>
                  <a:cubicBezTo>
                    <a:pt x="8834" y="7495"/>
                    <a:pt x="5706" y="7893"/>
                    <a:pt x="2562" y="8188"/>
                  </a:cubicBezTo>
                  <a:lnTo>
                    <a:pt x="2562" y="8188"/>
                  </a:lnTo>
                  <a:lnTo>
                    <a:pt x="2551" y="8107"/>
                  </a:lnTo>
                  <a:cubicBezTo>
                    <a:pt x="2534" y="8005"/>
                    <a:pt x="2453" y="7935"/>
                    <a:pt x="2353" y="7935"/>
                  </a:cubicBezTo>
                  <a:cubicBezTo>
                    <a:pt x="2347" y="7935"/>
                    <a:pt x="2341" y="7935"/>
                    <a:pt x="2335" y="7936"/>
                  </a:cubicBezTo>
                  <a:lnTo>
                    <a:pt x="984" y="8108"/>
                  </a:lnTo>
                  <a:lnTo>
                    <a:pt x="984" y="8108"/>
                  </a:lnTo>
                  <a:cubicBezTo>
                    <a:pt x="950" y="7364"/>
                    <a:pt x="866" y="6627"/>
                    <a:pt x="775" y="5899"/>
                  </a:cubicBezTo>
                  <a:cubicBezTo>
                    <a:pt x="684" y="5161"/>
                    <a:pt x="578" y="4430"/>
                    <a:pt x="428" y="3701"/>
                  </a:cubicBezTo>
                  <a:lnTo>
                    <a:pt x="428" y="3701"/>
                  </a:lnTo>
                  <a:lnTo>
                    <a:pt x="1785" y="3528"/>
                  </a:lnTo>
                  <a:cubicBezTo>
                    <a:pt x="1884" y="3519"/>
                    <a:pt x="1965" y="3420"/>
                    <a:pt x="1947" y="3312"/>
                  </a:cubicBezTo>
                  <a:lnTo>
                    <a:pt x="1935" y="3213"/>
                  </a:lnTo>
                  <a:lnTo>
                    <a:pt x="1935" y="3213"/>
                  </a:lnTo>
                  <a:cubicBezTo>
                    <a:pt x="3766" y="2952"/>
                    <a:pt x="5606" y="2700"/>
                    <a:pt x="7437" y="2464"/>
                  </a:cubicBezTo>
                  <a:cubicBezTo>
                    <a:pt x="9338" y="2221"/>
                    <a:pt x="11240" y="1987"/>
                    <a:pt x="13142" y="1752"/>
                  </a:cubicBezTo>
                  <a:lnTo>
                    <a:pt x="16000" y="1401"/>
                  </a:lnTo>
                  <a:lnTo>
                    <a:pt x="18848" y="1058"/>
                  </a:lnTo>
                  <a:lnTo>
                    <a:pt x="24554" y="382"/>
                  </a:lnTo>
                  <a:lnTo>
                    <a:pt x="24563" y="382"/>
                  </a:lnTo>
                  <a:cubicBezTo>
                    <a:pt x="24671" y="373"/>
                    <a:pt x="24743" y="274"/>
                    <a:pt x="24725" y="166"/>
                  </a:cubicBezTo>
                  <a:cubicBezTo>
                    <a:pt x="24717" y="69"/>
                    <a:pt x="24637" y="1"/>
                    <a:pt x="245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10"/>
            <p:cNvSpPr/>
            <p:nvPr/>
          </p:nvSpPr>
          <p:spPr>
            <a:xfrm>
              <a:off x="7753724" y="3601377"/>
              <a:ext cx="138152" cy="171960"/>
            </a:xfrm>
            <a:custGeom>
              <a:avLst/>
              <a:gdLst/>
              <a:ahLst/>
              <a:cxnLst/>
              <a:rect l="l" t="t" r="r" b="b"/>
              <a:pathLst>
                <a:path w="2840" h="3535" extrusionOk="0">
                  <a:moveTo>
                    <a:pt x="2624" y="1"/>
                  </a:moveTo>
                  <a:cubicBezTo>
                    <a:pt x="2587" y="1"/>
                    <a:pt x="2549" y="11"/>
                    <a:pt x="2515" y="31"/>
                  </a:cubicBezTo>
                  <a:lnTo>
                    <a:pt x="2065" y="329"/>
                  </a:lnTo>
                  <a:cubicBezTo>
                    <a:pt x="1920" y="428"/>
                    <a:pt x="1767" y="509"/>
                    <a:pt x="1623" y="626"/>
                  </a:cubicBezTo>
                  <a:cubicBezTo>
                    <a:pt x="1343" y="842"/>
                    <a:pt x="1064" y="1068"/>
                    <a:pt x="821" y="1338"/>
                  </a:cubicBezTo>
                  <a:cubicBezTo>
                    <a:pt x="577" y="1599"/>
                    <a:pt x="370" y="1897"/>
                    <a:pt x="217" y="2239"/>
                  </a:cubicBezTo>
                  <a:cubicBezTo>
                    <a:pt x="63" y="2582"/>
                    <a:pt x="0" y="2961"/>
                    <a:pt x="27" y="3339"/>
                  </a:cubicBezTo>
                  <a:lnTo>
                    <a:pt x="27" y="3348"/>
                  </a:lnTo>
                  <a:cubicBezTo>
                    <a:pt x="27" y="3357"/>
                    <a:pt x="27" y="3375"/>
                    <a:pt x="27" y="3384"/>
                  </a:cubicBezTo>
                  <a:cubicBezTo>
                    <a:pt x="51" y="3469"/>
                    <a:pt x="133" y="3534"/>
                    <a:pt x="224" y="3534"/>
                  </a:cubicBezTo>
                  <a:cubicBezTo>
                    <a:pt x="240" y="3534"/>
                    <a:pt x="255" y="3532"/>
                    <a:pt x="271" y="3528"/>
                  </a:cubicBezTo>
                  <a:cubicBezTo>
                    <a:pt x="370" y="3501"/>
                    <a:pt x="433" y="3393"/>
                    <a:pt x="415" y="3294"/>
                  </a:cubicBezTo>
                  <a:cubicBezTo>
                    <a:pt x="334" y="2979"/>
                    <a:pt x="361" y="2654"/>
                    <a:pt x="478" y="2348"/>
                  </a:cubicBezTo>
                  <a:cubicBezTo>
                    <a:pt x="595" y="2041"/>
                    <a:pt x="794" y="1762"/>
                    <a:pt x="1019" y="1518"/>
                  </a:cubicBezTo>
                  <a:cubicBezTo>
                    <a:pt x="1253" y="1275"/>
                    <a:pt x="1524" y="1059"/>
                    <a:pt x="1803" y="878"/>
                  </a:cubicBezTo>
                  <a:lnTo>
                    <a:pt x="1911" y="806"/>
                  </a:lnTo>
                  <a:lnTo>
                    <a:pt x="2019" y="743"/>
                  </a:lnTo>
                  <a:cubicBezTo>
                    <a:pt x="2092" y="698"/>
                    <a:pt x="2173" y="653"/>
                    <a:pt x="2245" y="617"/>
                  </a:cubicBezTo>
                  <a:cubicBezTo>
                    <a:pt x="2398" y="536"/>
                    <a:pt x="2542" y="455"/>
                    <a:pt x="2695" y="374"/>
                  </a:cubicBezTo>
                  <a:lnTo>
                    <a:pt x="2714" y="365"/>
                  </a:lnTo>
                  <a:cubicBezTo>
                    <a:pt x="2714" y="365"/>
                    <a:pt x="2723" y="365"/>
                    <a:pt x="2732" y="356"/>
                  </a:cubicBezTo>
                  <a:cubicBezTo>
                    <a:pt x="2822" y="301"/>
                    <a:pt x="2840" y="175"/>
                    <a:pt x="2786" y="85"/>
                  </a:cubicBezTo>
                  <a:cubicBezTo>
                    <a:pt x="2746" y="29"/>
                    <a:pt x="2686" y="1"/>
                    <a:pt x="26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10"/>
            <p:cNvSpPr/>
            <p:nvPr/>
          </p:nvSpPr>
          <p:spPr>
            <a:xfrm>
              <a:off x="8276797" y="3673322"/>
              <a:ext cx="127207" cy="161161"/>
            </a:xfrm>
            <a:custGeom>
              <a:avLst/>
              <a:gdLst/>
              <a:ahLst/>
              <a:cxnLst/>
              <a:rect l="l" t="t" r="r" b="b"/>
              <a:pathLst>
                <a:path w="2615" h="3313" extrusionOk="0">
                  <a:moveTo>
                    <a:pt x="2417" y="0"/>
                  </a:moveTo>
                  <a:cubicBezTo>
                    <a:pt x="2405" y="0"/>
                    <a:pt x="2393" y="1"/>
                    <a:pt x="2381" y="3"/>
                  </a:cubicBezTo>
                  <a:cubicBezTo>
                    <a:pt x="2272" y="30"/>
                    <a:pt x="2209" y="129"/>
                    <a:pt x="2227" y="238"/>
                  </a:cubicBezTo>
                  <a:cubicBezTo>
                    <a:pt x="2254" y="382"/>
                    <a:pt x="2272" y="526"/>
                    <a:pt x="2254" y="670"/>
                  </a:cubicBezTo>
                  <a:cubicBezTo>
                    <a:pt x="2245" y="815"/>
                    <a:pt x="2218" y="968"/>
                    <a:pt x="2155" y="1103"/>
                  </a:cubicBezTo>
                  <a:cubicBezTo>
                    <a:pt x="2056" y="1382"/>
                    <a:pt x="1876" y="1644"/>
                    <a:pt x="1668" y="1869"/>
                  </a:cubicBezTo>
                  <a:cubicBezTo>
                    <a:pt x="1461" y="2104"/>
                    <a:pt x="1218" y="2302"/>
                    <a:pt x="965" y="2473"/>
                  </a:cubicBezTo>
                  <a:cubicBezTo>
                    <a:pt x="830" y="2563"/>
                    <a:pt x="704" y="2653"/>
                    <a:pt x="569" y="2735"/>
                  </a:cubicBezTo>
                  <a:cubicBezTo>
                    <a:pt x="434" y="2807"/>
                    <a:pt x="298" y="2879"/>
                    <a:pt x="154" y="2942"/>
                  </a:cubicBezTo>
                  <a:cubicBezTo>
                    <a:pt x="145" y="2942"/>
                    <a:pt x="136" y="2951"/>
                    <a:pt x="127" y="2951"/>
                  </a:cubicBezTo>
                  <a:cubicBezTo>
                    <a:pt x="28" y="3005"/>
                    <a:pt x="1" y="3131"/>
                    <a:pt x="64" y="3221"/>
                  </a:cubicBezTo>
                  <a:cubicBezTo>
                    <a:pt x="99" y="3280"/>
                    <a:pt x="162" y="3312"/>
                    <a:pt x="226" y="3312"/>
                  </a:cubicBezTo>
                  <a:cubicBezTo>
                    <a:pt x="260" y="3312"/>
                    <a:pt x="294" y="3303"/>
                    <a:pt x="325" y="3284"/>
                  </a:cubicBezTo>
                  <a:lnTo>
                    <a:pt x="334" y="3284"/>
                  </a:lnTo>
                  <a:cubicBezTo>
                    <a:pt x="614" y="3104"/>
                    <a:pt x="875" y="2906"/>
                    <a:pt x="1128" y="2707"/>
                  </a:cubicBezTo>
                  <a:cubicBezTo>
                    <a:pt x="1389" y="2500"/>
                    <a:pt x="1632" y="2284"/>
                    <a:pt x="1849" y="2031"/>
                  </a:cubicBezTo>
                  <a:cubicBezTo>
                    <a:pt x="2065" y="1788"/>
                    <a:pt x="2263" y="1518"/>
                    <a:pt x="2399" y="1202"/>
                  </a:cubicBezTo>
                  <a:cubicBezTo>
                    <a:pt x="2543" y="896"/>
                    <a:pt x="2615" y="553"/>
                    <a:pt x="2615" y="193"/>
                  </a:cubicBezTo>
                  <a:cubicBezTo>
                    <a:pt x="2615" y="184"/>
                    <a:pt x="2615" y="166"/>
                    <a:pt x="2615" y="157"/>
                  </a:cubicBezTo>
                  <a:cubicBezTo>
                    <a:pt x="2591" y="61"/>
                    <a:pt x="2510" y="0"/>
                    <a:pt x="24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10"/>
            <p:cNvSpPr/>
            <p:nvPr/>
          </p:nvSpPr>
          <p:spPr>
            <a:xfrm>
              <a:off x="7126261" y="3708687"/>
              <a:ext cx="37311" cy="143746"/>
            </a:xfrm>
            <a:custGeom>
              <a:avLst/>
              <a:gdLst/>
              <a:ahLst/>
              <a:cxnLst/>
              <a:rect l="l" t="t" r="r" b="b"/>
              <a:pathLst>
                <a:path w="767" h="2955" extrusionOk="0">
                  <a:moveTo>
                    <a:pt x="226" y="1"/>
                  </a:moveTo>
                  <a:cubicBezTo>
                    <a:pt x="211" y="1"/>
                    <a:pt x="196" y="3"/>
                    <a:pt x="181" y="6"/>
                  </a:cubicBezTo>
                  <a:cubicBezTo>
                    <a:pt x="73" y="24"/>
                    <a:pt x="0" y="124"/>
                    <a:pt x="27" y="232"/>
                  </a:cubicBezTo>
                  <a:cubicBezTo>
                    <a:pt x="100" y="637"/>
                    <a:pt x="163" y="1052"/>
                    <a:pt x="217" y="1467"/>
                  </a:cubicBezTo>
                  <a:lnTo>
                    <a:pt x="307" y="2089"/>
                  </a:lnTo>
                  <a:cubicBezTo>
                    <a:pt x="325" y="2296"/>
                    <a:pt x="379" y="2494"/>
                    <a:pt x="334" y="2711"/>
                  </a:cubicBezTo>
                  <a:cubicBezTo>
                    <a:pt x="325" y="2756"/>
                    <a:pt x="334" y="2801"/>
                    <a:pt x="352" y="2837"/>
                  </a:cubicBezTo>
                  <a:cubicBezTo>
                    <a:pt x="384" y="2914"/>
                    <a:pt x="458" y="2955"/>
                    <a:pt x="534" y="2955"/>
                  </a:cubicBezTo>
                  <a:cubicBezTo>
                    <a:pt x="564" y="2955"/>
                    <a:pt x="594" y="2949"/>
                    <a:pt x="622" y="2936"/>
                  </a:cubicBezTo>
                  <a:cubicBezTo>
                    <a:pt x="722" y="2891"/>
                    <a:pt x="767" y="2765"/>
                    <a:pt x="722" y="2666"/>
                  </a:cubicBezTo>
                  <a:cubicBezTo>
                    <a:pt x="622" y="2467"/>
                    <a:pt x="622" y="2251"/>
                    <a:pt x="595" y="2053"/>
                  </a:cubicBezTo>
                  <a:lnTo>
                    <a:pt x="523" y="1431"/>
                  </a:lnTo>
                  <a:cubicBezTo>
                    <a:pt x="478" y="1016"/>
                    <a:pt x="433" y="601"/>
                    <a:pt x="406" y="178"/>
                  </a:cubicBezTo>
                  <a:cubicBezTo>
                    <a:pt x="406" y="178"/>
                    <a:pt x="406" y="169"/>
                    <a:pt x="406" y="160"/>
                  </a:cubicBezTo>
                  <a:cubicBezTo>
                    <a:pt x="391" y="67"/>
                    <a:pt x="316" y="1"/>
                    <a:pt x="2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10"/>
            <p:cNvSpPr/>
            <p:nvPr/>
          </p:nvSpPr>
          <p:spPr>
            <a:xfrm>
              <a:off x="7753724" y="3752661"/>
              <a:ext cx="159215" cy="130125"/>
            </a:xfrm>
            <a:custGeom>
              <a:avLst/>
              <a:gdLst/>
              <a:ahLst/>
              <a:cxnLst/>
              <a:rect l="l" t="t" r="r" b="b"/>
              <a:pathLst>
                <a:path w="3273" h="2675" extrusionOk="0">
                  <a:moveTo>
                    <a:pt x="215" y="1"/>
                  </a:moveTo>
                  <a:cubicBezTo>
                    <a:pt x="203" y="1"/>
                    <a:pt x="192" y="2"/>
                    <a:pt x="181" y="4"/>
                  </a:cubicBezTo>
                  <a:cubicBezTo>
                    <a:pt x="72" y="31"/>
                    <a:pt x="0" y="130"/>
                    <a:pt x="27" y="238"/>
                  </a:cubicBezTo>
                  <a:cubicBezTo>
                    <a:pt x="99" y="581"/>
                    <a:pt x="253" y="905"/>
                    <a:pt x="460" y="1176"/>
                  </a:cubicBezTo>
                  <a:cubicBezTo>
                    <a:pt x="676" y="1446"/>
                    <a:pt x="938" y="1662"/>
                    <a:pt x="1208" y="1843"/>
                  </a:cubicBezTo>
                  <a:cubicBezTo>
                    <a:pt x="1488" y="2023"/>
                    <a:pt x="1776" y="2176"/>
                    <a:pt x="2083" y="2302"/>
                  </a:cubicBezTo>
                  <a:cubicBezTo>
                    <a:pt x="2371" y="2438"/>
                    <a:pt x="2677" y="2564"/>
                    <a:pt x="3002" y="2663"/>
                  </a:cubicBezTo>
                  <a:cubicBezTo>
                    <a:pt x="3011" y="2663"/>
                    <a:pt x="3020" y="2672"/>
                    <a:pt x="3029" y="2672"/>
                  </a:cubicBezTo>
                  <a:cubicBezTo>
                    <a:pt x="3039" y="2674"/>
                    <a:pt x="3049" y="2674"/>
                    <a:pt x="3059" y="2674"/>
                  </a:cubicBezTo>
                  <a:cubicBezTo>
                    <a:pt x="3155" y="2674"/>
                    <a:pt x="3238" y="2599"/>
                    <a:pt x="3254" y="2510"/>
                  </a:cubicBezTo>
                  <a:cubicBezTo>
                    <a:pt x="3272" y="2402"/>
                    <a:pt x="3191" y="2302"/>
                    <a:pt x="3092" y="2284"/>
                  </a:cubicBezTo>
                  <a:cubicBezTo>
                    <a:pt x="2939" y="2266"/>
                    <a:pt x="2786" y="2230"/>
                    <a:pt x="2641" y="2185"/>
                  </a:cubicBezTo>
                  <a:cubicBezTo>
                    <a:pt x="2488" y="2140"/>
                    <a:pt x="2335" y="2086"/>
                    <a:pt x="2191" y="2032"/>
                  </a:cubicBezTo>
                  <a:cubicBezTo>
                    <a:pt x="1902" y="1915"/>
                    <a:pt x="1623" y="1789"/>
                    <a:pt x="1361" y="1608"/>
                  </a:cubicBezTo>
                  <a:cubicBezTo>
                    <a:pt x="1118" y="1437"/>
                    <a:pt x="875" y="1239"/>
                    <a:pt x="712" y="986"/>
                  </a:cubicBezTo>
                  <a:cubicBezTo>
                    <a:pt x="622" y="869"/>
                    <a:pt x="559" y="734"/>
                    <a:pt x="505" y="599"/>
                  </a:cubicBezTo>
                  <a:cubicBezTo>
                    <a:pt x="451" y="464"/>
                    <a:pt x="424" y="319"/>
                    <a:pt x="415" y="175"/>
                  </a:cubicBezTo>
                  <a:lnTo>
                    <a:pt x="406" y="175"/>
                  </a:lnTo>
                  <a:cubicBezTo>
                    <a:pt x="406" y="166"/>
                    <a:pt x="406" y="166"/>
                    <a:pt x="406" y="157"/>
                  </a:cubicBezTo>
                  <a:cubicBezTo>
                    <a:pt x="390" y="61"/>
                    <a:pt x="303" y="1"/>
                    <a:pt x="21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10"/>
            <p:cNvSpPr/>
            <p:nvPr/>
          </p:nvSpPr>
          <p:spPr>
            <a:xfrm>
              <a:off x="7140708" y="3828157"/>
              <a:ext cx="36046" cy="134163"/>
            </a:xfrm>
            <a:custGeom>
              <a:avLst/>
              <a:gdLst/>
              <a:ahLst/>
              <a:cxnLst/>
              <a:rect l="l" t="t" r="r" b="b"/>
              <a:pathLst>
                <a:path w="741" h="2758" extrusionOk="0">
                  <a:moveTo>
                    <a:pt x="230" y="0"/>
                  </a:moveTo>
                  <a:cubicBezTo>
                    <a:pt x="208" y="0"/>
                    <a:pt x="186" y="4"/>
                    <a:pt x="163" y="11"/>
                  </a:cubicBezTo>
                  <a:cubicBezTo>
                    <a:pt x="64" y="38"/>
                    <a:pt x="1" y="155"/>
                    <a:pt x="37" y="255"/>
                  </a:cubicBezTo>
                  <a:cubicBezTo>
                    <a:pt x="163" y="633"/>
                    <a:pt x="208" y="1021"/>
                    <a:pt x="253" y="1399"/>
                  </a:cubicBezTo>
                  <a:cubicBezTo>
                    <a:pt x="289" y="1787"/>
                    <a:pt x="325" y="2175"/>
                    <a:pt x="325" y="2562"/>
                  </a:cubicBezTo>
                  <a:cubicBezTo>
                    <a:pt x="325" y="2580"/>
                    <a:pt x="325" y="2598"/>
                    <a:pt x="334" y="2607"/>
                  </a:cubicBezTo>
                  <a:cubicBezTo>
                    <a:pt x="357" y="2698"/>
                    <a:pt x="431" y="2758"/>
                    <a:pt x="519" y="2758"/>
                  </a:cubicBezTo>
                  <a:cubicBezTo>
                    <a:pt x="535" y="2758"/>
                    <a:pt x="552" y="2756"/>
                    <a:pt x="569" y="2751"/>
                  </a:cubicBezTo>
                  <a:cubicBezTo>
                    <a:pt x="677" y="2724"/>
                    <a:pt x="740" y="2625"/>
                    <a:pt x="713" y="2517"/>
                  </a:cubicBezTo>
                  <a:cubicBezTo>
                    <a:pt x="623" y="2138"/>
                    <a:pt x="551" y="1760"/>
                    <a:pt x="497" y="1372"/>
                  </a:cubicBezTo>
                  <a:cubicBezTo>
                    <a:pt x="443" y="985"/>
                    <a:pt x="397" y="606"/>
                    <a:pt x="425" y="210"/>
                  </a:cubicBezTo>
                  <a:cubicBezTo>
                    <a:pt x="425" y="182"/>
                    <a:pt x="425" y="155"/>
                    <a:pt x="416" y="137"/>
                  </a:cubicBezTo>
                  <a:cubicBezTo>
                    <a:pt x="387" y="52"/>
                    <a:pt x="313" y="0"/>
                    <a:pt x="23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01" name="Google Shape;801;p10"/>
          <p:cNvGrpSpPr/>
          <p:nvPr/>
        </p:nvGrpSpPr>
        <p:grpSpPr>
          <a:xfrm rot="854098">
            <a:off x="7782856" y="510397"/>
            <a:ext cx="639528" cy="438002"/>
            <a:chOff x="5501450" y="2545600"/>
            <a:chExt cx="639525" cy="438000"/>
          </a:xfrm>
        </p:grpSpPr>
        <p:sp>
          <p:nvSpPr>
            <p:cNvPr id="802" name="Google Shape;802;p10"/>
            <p:cNvSpPr/>
            <p:nvPr/>
          </p:nvSpPr>
          <p:spPr>
            <a:xfrm>
              <a:off x="5501450" y="2545600"/>
              <a:ext cx="639525" cy="438000"/>
            </a:xfrm>
            <a:custGeom>
              <a:avLst/>
              <a:gdLst/>
              <a:ahLst/>
              <a:cxnLst/>
              <a:rect l="l" t="t" r="r" b="b"/>
              <a:pathLst>
                <a:path w="25581" h="17520" extrusionOk="0">
                  <a:moveTo>
                    <a:pt x="2054" y="916"/>
                  </a:moveTo>
                  <a:cubicBezTo>
                    <a:pt x="4249" y="1273"/>
                    <a:pt x="6534" y="1376"/>
                    <a:pt x="8837" y="1376"/>
                  </a:cubicBezTo>
                  <a:cubicBezTo>
                    <a:pt x="11993" y="1376"/>
                    <a:pt x="15185" y="1183"/>
                    <a:pt x="18229" y="1183"/>
                  </a:cubicBezTo>
                  <a:cubicBezTo>
                    <a:pt x="18767" y="1183"/>
                    <a:pt x="19366" y="1142"/>
                    <a:pt x="19969" y="1142"/>
                  </a:cubicBezTo>
                  <a:cubicBezTo>
                    <a:pt x="21476" y="1142"/>
                    <a:pt x="23008" y="1398"/>
                    <a:pt x="23668" y="3189"/>
                  </a:cubicBezTo>
                  <a:cubicBezTo>
                    <a:pt x="24139" y="4443"/>
                    <a:pt x="23998" y="6292"/>
                    <a:pt x="24045" y="7625"/>
                  </a:cubicBezTo>
                  <a:cubicBezTo>
                    <a:pt x="24154" y="10242"/>
                    <a:pt x="24076" y="12876"/>
                    <a:pt x="23904" y="15493"/>
                  </a:cubicBezTo>
                  <a:cubicBezTo>
                    <a:pt x="19549" y="16044"/>
                    <a:pt x="15184" y="16308"/>
                    <a:pt x="10802" y="16308"/>
                  </a:cubicBezTo>
                  <a:cubicBezTo>
                    <a:pt x="9570" y="16308"/>
                    <a:pt x="8336" y="16287"/>
                    <a:pt x="7101" y="16246"/>
                  </a:cubicBezTo>
                  <a:cubicBezTo>
                    <a:pt x="5141" y="16167"/>
                    <a:pt x="2398" y="16543"/>
                    <a:pt x="1505" y="14036"/>
                  </a:cubicBezTo>
                  <a:cubicBezTo>
                    <a:pt x="1066" y="12782"/>
                    <a:pt x="1270" y="10916"/>
                    <a:pt x="1207" y="9600"/>
                  </a:cubicBezTo>
                  <a:cubicBezTo>
                    <a:pt x="1160" y="8659"/>
                    <a:pt x="235" y="1700"/>
                    <a:pt x="2054" y="916"/>
                  </a:cubicBezTo>
                  <a:close/>
                  <a:moveTo>
                    <a:pt x="1928" y="0"/>
                  </a:moveTo>
                  <a:cubicBezTo>
                    <a:pt x="478" y="0"/>
                    <a:pt x="29" y="2119"/>
                    <a:pt x="16" y="3518"/>
                  </a:cubicBezTo>
                  <a:cubicBezTo>
                    <a:pt x="0" y="5869"/>
                    <a:pt x="204" y="8252"/>
                    <a:pt x="282" y="10603"/>
                  </a:cubicBezTo>
                  <a:cubicBezTo>
                    <a:pt x="345" y="12139"/>
                    <a:pt x="157" y="14098"/>
                    <a:pt x="1003" y="15462"/>
                  </a:cubicBezTo>
                  <a:cubicBezTo>
                    <a:pt x="2119" y="17247"/>
                    <a:pt x="4806" y="17520"/>
                    <a:pt x="7212" y="17520"/>
                  </a:cubicBezTo>
                  <a:cubicBezTo>
                    <a:pt x="8268" y="17520"/>
                    <a:pt x="9269" y="17467"/>
                    <a:pt x="10061" y="17467"/>
                  </a:cubicBezTo>
                  <a:cubicBezTo>
                    <a:pt x="10126" y="17467"/>
                    <a:pt x="10189" y="17468"/>
                    <a:pt x="10251" y="17468"/>
                  </a:cubicBezTo>
                  <a:cubicBezTo>
                    <a:pt x="10550" y="17471"/>
                    <a:pt x="10848" y="17473"/>
                    <a:pt x="11146" y="17473"/>
                  </a:cubicBezTo>
                  <a:cubicBezTo>
                    <a:pt x="15785" y="17473"/>
                    <a:pt x="20422" y="17132"/>
                    <a:pt x="25016" y="16528"/>
                  </a:cubicBezTo>
                  <a:cubicBezTo>
                    <a:pt x="25581" y="16449"/>
                    <a:pt x="25549" y="15791"/>
                    <a:pt x="25189" y="15509"/>
                  </a:cubicBezTo>
                  <a:cubicBezTo>
                    <a:pt x="25440" y="11857"/>
                    <a:pt x="25534" y="8126"/>
                    <a:pt x="25110" y="4490"/>
                  </a:cubicBezTo>
                  <a:cubicBezTo>
                    <a:pt x="24907" y="2766"/>
                    <a:pt x="24515" y="995"/>
                    <a:pt x="22728" y="305"/>
                  </a:cubicBezTo>
                  <a:cubicBezTo>
                    <a:pt x="22098" y="64"/>
                    <a:pt x="21403" y="15"/>
                    <a:pt x="20716" y="15"/>
                  </a:cubicBezTo>
                  <a:cubicBezTo>
                    <a:pt x="20240" y="15"/>
                    <a:pt x="19769" y="38"/>
                    <a:pt x="19327" y="38"/>
                  </a:cubicBezTo>
                  <a:cubicBezTo>
                    <a:pt x="17132" y="38"/>
                    <a:pt x="14954" y="70"/>
                    <a:pt x="12759" y="70"/>
                  </a:cubicBezTo>
                  <a:cubicBezTo>
                    <a:pt x="12545" y="72"/>
                    <a:pt x="12330" y="73"/>
                    <a:pt x="12115" y="73"/>
                  </a:cubicBezTo>
                  <a:cubicBezTo>
                    <a:pt x="10641" y="73"/>
                    <a:pt x="9140" y="30"/>
                    <a:pt x="7640" y="30"/>
                  </a:cubicBezTo>
                  <a:cubicBezTo>
                    <a:pt x="6052" y="30"/>
                    <a:pt x="4466" y="78"/>
                    <a:pt x="2916" y="274"/>
                  </a:cubicBezTo>
                  <a:cubicBezTo>
                    <a:pt x="2544" y="84"/>
                    <a:pt x="2216" y="0"/>
                    <a:pt x="192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10"/>
            <p:cNvSpPr/>
            <p:nvPr/>
          </p:nvSpPr>
          <p:spPr>
            <a:xfrm>
              <a:off x="5714775" y="2654925"/>
              <a:ext cx="280075" cy="257600"/>
            </a:xfrm>
            <a:custGeom>
              <a:avLst/>
              <a:gdLst/>
              <a:ahLst/>
              <a:cxnLst/>
              <a:rect l="l" t="t" r="r" b="b"/>
              <a:pathLst>
                <a:path w="11203" h="10304" extrusionOk="0">
                  <a:moveTo>
                    <a:pt x="652" y="289"/>
                  </a:moveTo>
                  <a:cubicBezTo>
                    <a:pt x="809" y="415"/>
                    <a:pt x="966" y="540"/>
                    <a:pt x="1138" y="650"/>
                  </a:cubicBezTo>
                  <a:cubicBezTo>
                    <a:pt x="1076" y="697"/>
                    <a:pt x="1044" y="775"/>
                    <a:pt x="1029" y="854"/>
                  </a:cubicBezTo>
                  <a:cubicBezTo>
                    <a:pt x="1029" y="1042"/>
                    <a:pt x="1044" y="1214"/>
                    <a:pt x="1044" y="1387"/>
                  </a:cubicBezTo>
                  <a:cubicBezTo>
                    <a:pt x="919" y="1449"/>
                    <a:pt x="825" y="1543"/>
                    <a:pt x="778" y="1669"/>
                  </a:cubicBezTo>
                  <a:cubicBezTo>
                    <a:pt x="746" y="1214"/>
                    <a:pt x="699" y="760"/>
                    <a:pt x="652" y="305"/>
                  </a:cubicBezTo>
                  <a:cubicBezTo>
                    <a:pt x="652" y="305"/>
                    <a:pt x="652" y="289"/>
                    <a:pt x="652" y="289"/>
                  </a:cubicBezTo>
                  <a:close/>
                  <a:moveTo>
                    <a:pt x="5778" y="4208"/>
                  </a:moveTo>
                  <a:lnTo>
                    <a:pt x="5778" y="4208"/>
                  </a:lnTo>
                  <a:cubicBezTo>
                    <a:pt x="6217" y="4333"/>
                    <a:pt x="6671" y="4443"/>
                    <a:pt x="7126" y="4521"/>
                  </a:cubicBezTo>
                  <a:cubicBezTo>
                    <a:pt x="7142" y="4537"/>
                    <a:pt x="7142" y="4537"/>
                    <a:pt x="7157" y="4553"/>
                  </a:cubicBezTo>
                  <a:cubicBezTo>
                    <a:pt x="6844" y="4725"/>
                    <a:pt x="6530" y="4913"/>
                    <a:pt x="6232" y="5101"/>
                  </a:cubicBezTo>
                  <a:cubicBezTo>
                    <a:pt x="6138" y="4804"/>
                    <a:pt x="5966" y="4490"/>
                    <a:pt x="5778" y="4208"/>
                  </a:cubicBezTo>
                  <a:close/>
                  <a:moveTo>
                    <a:pt x="840" y="2296"/>
                  </a:moveTo>
                  <a:lnTo>
                    <a:pt x="840" y="2296"/>
                  </a:lnTo>
                  <a:cubicBezTo>
                    <a:pt x="919" y="2672"/>
                    <a:pt x="1013" y="3032"/>
                    <a:pt x="1076" y="3393"/>
                  </a:cubicBezTo>
                  <a:cubicBezTo>
                    <a:pt x="1123" y="4694"/>
                    <a:pt x="1201" y="5995"/>
                    <a:pt x="1264" y="7280"/>
                  </a:cubicBezTo>
                  <a:cubicBezTo>
                    <a:pt x="1279" y="7500"/>
                    <a:pt x="1436" y="7641"/>
                    <a:pt x="1609" y="7688"/>
                  </a:cubicBezTo>
                  <a:cubicBezTo>
                    <a:pt x="1624" y="7923"/>
                    <a:pt x="1656" y="8142"/>
                    <a:pt x="1671" y="8377"/>
                  </a:cubicBezTo>
                  <a:cubicBezTo>
                    <a:pt x="1671" y="8503"/>
                    <a:pt x="1734" y="8612"/>
                    <a:pt x="1812" y="8706"/>
                  </a:cubicBezTo>
                  <a:cubicBezTo>
                    <a:pt x="1781" y="8753"/>
                    <a:pt x="1765" y="8801"/>
                    <a:pt x="1734" y="8848"/>
                  </a:cubicBezTo>
                  <a:cubicBezTo>
                    <a:pt x="1718" y="8910"/>
                    <a:pt x="1718" y="8957"/>
                    <a:pt x="1703" y="9004"/>
                  </a:cubicBezTo>
                  <a:cubicBezTo>
                    <a:pt x="1577" y="9130"/>
                    <a:pt x="1436" y="9239"/>
                    <a:pt x="1295" y="9365"/>
                  </a:cubicBezTo>
                  <a:cubicBezTo>
                    <a:pt x="1154" y="7014"/>
                    <a:pt x="1029" y="4647"/>
                    <a:pt x="840" y="2296"/>
                  </a:cubicBezTo>
                  <a:close/>
                  <a:moveTo>
                    <a:pt x="299" y="0"/>
                  </a:moveTo>
                  <a:cubicBezTo>
                    <a:pt x="146" y="0"/>
                    <a:pt x="0" y="102"/>
                    <a:pt x="10" y="305"/>
                  </a:cubicBezTo>
                  <a:cubicBezTo>
                    <a:pt x="88" y="3440"/>
                    <a:pt x="355" y="6575"/>
                    <a:pt x="574" y="9710"/>
                  </a:cubicBezTo>
                  <a:cubicBezTo>
                    <a:pt x="590" y="9866"/>
                    <a:pt x="684" y="9976"/>
                    <a:pt x="793" y="10023"/>
                  </a:cubicBezTo>
                  <a:cubicBezTo>
                    <a:pt x="841" y="10176"/>
                    <a:pt x="985" y="10303"/>
                    <a:pt x="1148" y="10303"/>
                  </a:cubicBezTo>
                  <a:cubicBezTo>
                    <a:pt x="1201" y="10303"/>
                    <a:pt x="1256" y="10289"/>
                    <a:pt x="1311" y="10258"/>
                  </a:cubicBezTo>
                  <a:cubicBezTo>
                    <a:pt x="1718" y="10070"/>
                    <a:pt x="2110" y="9851"/>
                    <a:pt x="2486" y="9647"/>
                  </a:cubicBezTo>
                  <a:cubicBezTo>
                    <a:pt x="2627" y="9631"/>
                    <a:pt x="2753" y="9569"/>
                    <a:pt x="2847" y="9475"/>
                  </a:cubicBezTo>
                  <a:cubicBezTo>
                    <a:pt x="2894" y="9427"/>
                    <a:pt x="2941" y="9396"/>
                    <a:pt x="2988" y="9349"/>
                  </a:cubicBezTo>
                  <a:cubicBezTo>
                    <a:pt x="5417" y="7938"/>
                    <a:pt x="7721" y="6199"/>
                    <a:pt x="10151" y="4819"/>
                  </a:cubicBezTo>
                  <a:cubicBezTo>
                    <a:pt x="10229" y="4757"/>
                    <a:pt x="10292" y="4694"/>
                    <a:pt x="10323" y="4615"/>
                  </a:cubicBezTo>
                  <a:cubicBezTo>
                    <a:pt x="10383" y="4639"/>
                    <a:pt x="10441" y="4649"/>
                    <a:pt x="10497" y="4649"/>
                  </a:cubicBezTo>
                  <a:cubicBezTo>
                    <a:pt x="10925" y="4649"/>
                    <a:pt x="11203" y="4024"/>
                    <a:pt x="10731" y="3816"/>
                  </a:cubicBezTo>
                  <a:cubicBezTo>
                    <a:pt x="9101" y="3032"/>
                    <a:pt x="7439" y="2296"/>
                    <a:pt x="5762" y="1606"/>
                  </a:cubicBezTo>
                  <a:cubicBezTo>
                    <a:pt x="4238" y="987"/>
                    <a:pt x="2525" y="34"/>
                    <a:pt x="860" y="34"/>
                  </a:cubicBezTo>
                  <a:cubicBezTo>
                    <a:pt x="796" y="34"/>
                    <a:pt x="732" y="36"/>
                    <a:pt x="668" y="39"/>
                  </a:cubicBezTo>
                  <a:cubicBezTo>
                    <a:pt x="621" y="39"/>
                    <a:pt x="590" y="70"/>
                    <a:pt x="558" y="117"/>
                  </a:cubicBezTo>
                  <a:cubicBezTo>
                    <a:pt x="492" y="39"/>
                    <a:pt x="394" y="0"/>
                    <a:pt x="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4" name="Google Shape;804;p10"/>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05" name="Google Shape;805;p10"/>
          <p:cNvPicPr preferRelativeResize="0"/>
          <p:nvPr/>
        </p:nvPicPr>
        <p:blipFill rotWithShape="1">
          <a:blip r:embed="rId3">
            <a:alphaModFix/>
          </a:blip>
          <a:srcRect/>
          <a:stretch/>
        </p:blipFill>
        <p:spPr>
          <a:xfrm>
            <a:off x="637698" y="236598"/>
            <a:ext cx="902040" cy="343847"/>
          </a:xfrm>
          <a:prstGeom prst="rect">
            <a:avLst/>
          </a:prstGeom>
          <a:noFill/>
          <a:ln>
            <a:noFill/>
          </a:ln>
        </p:spPr>
      </p:pic>
      <p:sp>
        <p:nvSpPr>
          <p:cNvPr id="806" name="Google Shape;806;p10"/>
          <p:cNvSpPr txBox="1"/>
          <p:nvPr/>
        </p:nvSpPr>
        <p:spPr>
          <a:xfrm>
            <a:off x="1918650" y="426352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IL" u="sng">
                <a:solidFill>
                  <a:schemeClr val="hlink"/>
                </a:solidFill>
                <a:hlinkClick r:id="rId4"/>
              </a:rPr>
              <a:t>פאדלט</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grpSp>
        <p:nvGrpSpPr>
          <p:cNvPr id="811" name="Google Shape;811;p11"/>
          <p:cNvGrpSpPr/>
          <p:nvPr/>
        </p:nvGrpSpPr>
        <p:grpSpPr>
          <a:xfrm rot="-546322">
            <a:off x="666190" y="1595837"/>
            <a:ext cx="2817315" cy="2469552"/>
            <a:chOff x="2505075" y="4180600"/>
            <a:chExt cx="1092750" cy="957900"/>
          </a:xfrm>
        </p:grpSpPr>
        <p:sp>
          <p:nvSpPr>
            <p:cNvPr id="812" name="Google Shape;812;p11"/>
            <p:cNvSpPr/>
            <p:nvPr/>
          </p:nvSpPr>
          <p:spPr>
            <a:xfrm>
              <a:off x="2612200" y="4898650"/>
              <a:ext cx="984100" cy="235275"/>
            </a:xfrm>
            <a:custGeom>
              <a:avLst/>
              <a:gdLst/>
              <a:ahLst/>
              <a:cxnLst/>
              <a:rect l="l" t="t" r="r" b="b"/>
              <a:pathLst>
                <a:path w="39364" h="9411" extrusionOk="0">
                  <a:moveTo>
                    <a:pt x="6166" y="0"/>
                  </a:moveTo>
                  <a:cubicBezTo>
                    <a:pt x="6141" y="0"/>
                    <a:pt x="5339" y="652"/>
                    <a:pt x="5339" y="652"/>
                  </a:cubicBezTo>
                  <a:cubicBezTo>
                    <a:pt x="4688" y="2882"/>
                    <a:pt x="2357" y="5965"/>
                    <a:pt x="1" y="6617"/>
                  </a:cubicBezTo>
                  <a:cubicBezTo>
                    <a:pt x="5966" y="7068"/>
                    <a:pt x="13259" y="8321"/>
                    <a:pt x="19224" y="8797"/>
                  </a:cubicBezTo>
                  <a:cubicBezTo>
                    <a:pt x="22532" y="9048"/>
                    <a:pt x="25841" y="9248"/>
                    <a:pt x="29149" y="9349"/>
                  </a:cubicBezTo>
                  <a:cubicBezTo>
                    <a:pt x="29759" y="9367"/>
                    <a:pt x="30670" y="9411"/>
                    <a:pt x="31701" y="9411"/>
                  </a:cubicBezTo>
                  <a:cubicBezTo>
                    <a:pt x="34944" y="9411"/>
                    <a:pt x="39363" y="8971"/>
                    <a:pt x="39249" y="5890"/>
                  </a:cubicBezTo>
                  <a:lnTo>
                    <a:pt x="39224" y="5890"/>
                  </a:lnTo>
                  <a:cubicBezTo>
                    <a:pt x="28021" y="4988"/>
                    <a:pt x="17069" y="2682"/>
                    <a:pt x="616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11"/>
            <p:cNvSpPr/>
            <p:nvPr/>
          </p:nvSpPr>
          <p:spPr>
            <a:xfrm>
              <a:off x="2607825" y="4893625"/>
              <a:ext cx="990000" cy="244875"/>
            </a:xfrm>
            <a:custGeom>
              <a:avLst/>
              <a:gdLst/>
              <a:ahLst/>
              <a:cxnLst/>
              <a:rect l="l" t="t" r="r" b="b"/>
              <a:pathLst>
                <a:path w="39600" h="9795" extrusionOk="0">
                  <a:moveTo>
                    <a:pt x="6379" y="398"/>
                  </a:moveTo>
                  <a:lnTo>
                    <a:pt x="6379" y="398"/>
                  </a:lnTo>
                  <a:cubicBezTo>
                    <a:pt x="9057" y="1067"/>
                    <a:pt x="11759" y="1687"/>
                    <a:pt x="14462" y="2306"/>
                  </a:cubicBezTo>
                  <a:cubicBezTo>
                    <a:pt x="17218" y="2908"/>
                    <a:pt x="19950" y="3509"/>
                    <a:pt x="22707" y="4011"/>
                  </a:cubicBezTo>
                  <a:cubicBezTo>
                    <a:pt x="28194" y="5008"/>
                    <a:pt x="33731" y="5807"/>
                    <a:pt x="39293" y="6235"/>
                  </a:cubicBezTo>
                  <a:lnTo>
                    <a:pt x="39293" y="6235"/>
                  </a:lnTo>
                  <a:cubicBezTo>
                    <a:pt x="39281" y="6246"/>
                    <a:pt x="39274" y="6252"/>
                    <a:pt x="39274" y="6266"/>
                  </a:cubicBezTo>
                  <a:lnTo>
                    <a:pt x="39274" y="6392"/>
                  </a:lnTo>
                  <a:cubicBezTo>
                    <a:pt x="39249" y="6492"/>
                    <a:pt x="39249" y="6592"/>
                    <a:pt x="39224" y="6692"/>
                  </a:cubicBezTo>
                  <a:cubicBezTo>
                    <a:pt x="39199" y="6893"/>
                    <a:pt x="39123" y="7068"/>
                    <a:pt x="39023" y="7269"/>
                  </a:cubicBezTo>
                  <a:cubicBezTo>
                    <a:pt x="38848" y="7620"/>
                    <a:pt x="38572" y="7920"/>
                    <a:pt x="38246" y="8171"/>
                  </a:cubicBezTo>
                  <a:cubicBezTo>
                    <a:pt x="37595" y="8647"/>
                    <a:pt x="36767" y="8898"/>
                    <a:pt x="35965" y="9073"/>
                  </a:cubicBezTo>
                  <a:cubicBezTo>
                    <a:pt x="34654" y="9352"/>
                    <a:pt x="33295" y="9441"/>
                    <a:pt x="31939" y="9441"/>
                  </a:cubicBezTo>
                  <a:cubicBezTo>
                    <a:pt x="31585" y="9441"/>
                    <a:pt x="31231" y="9435"/>
                    <a:pt x="30878" y="9424"/>
                  </a:cubicBezTo>
                  <a:cubicBezTo>
                    <a:pt x="29173" y="9374"/>
                    <a:pt x="27469" y="9324"/>
                    <a:pt x="25740" y="9224"/>
                  </a:cubicBezTo>
                  <a:lnTo>
                    <a:pt x="20627" y="8948"/>
                  </a:lnTo>
                  <a:cubicBezTo>
                    <a:pt x="18898" y="8873"/>
                    <a:pt x="17218" y="8697"/>
                    <a:pt x="15514" y="8497"/>
                  </a:cubicBezTo>
                  <a:cubicBezTo>
                    <a:pt x="13810" y="8296"/>
                    <a:pt x="12106" y="8071"/>
                    <a:pt x="10401" y="7845"/>
                  </a:cubicBezTo>
                  <a:cubicBezTo>
                    <a:pt x="7272" y="7405"/>
                    <a:pt x="4121" y="6986"/>
                    <a:pt x="969" y="6707"/>
                  </a:cubicBezTo>
                  <a:lnTo>
                    <a:pt x="969" y="6707"/>
                  </a:lnTo>
                  <a:cubicBezTo>
                    <a:pt x="1378" y="6510"/>
                    <a:pt x="1757" y="6260"/>
                    <a:pt x="2106" y="5991"/>
                  </a:cubicBezTo>
                  <a:cubicBezTo>
                    <a:pt x="2657" y="5565"/>
                    <a:pt x="3158" y="5088"/>
                    <a:pt x="3609" y="4537"/>
                  </a:cubicBezTo>
                  <a:cubicBezTo>
                    <a:pt x="4061" y="4011"/>
                    <a:pt x="4487" y="3434"/>
                    <a:pt x="4837" y="2833"/>
                  </a:cubicBezTo>
                  <a:cubicBezTo>
                    <a:pt x="5181" y="2245"/>
                    <a:pt x="5476" y="1633"/>
                    <a:pt x="5676" y="973"/>
                  </a:cubicBezTo>
                  <a:lnTo>
                    <a:pt x="5676" y="973"/>
                  </a:lnTo>
                  <a:lnTo>
                    <a:pt x="6379" y="398"/>
                  </a:lnTo>
                  <a:close/>
                  <a:moveTo>
                    <a:pt x="6366" y="1"/>
                  </a:moveTo>
                  <a:cubicBezTo>
                    <a:pt x="6316" y="1"/>
                    <a:pt x="6266" y="1"/>
                    <a:pt x="6216" y="51"/>
                  </a:cubicBezTo>
                  <a:lnTo>
                    <a:pt x="6191" y="51"/>
                  </a:lnTo>
                  <a:lnTo>
                    <a:pt x="5389" y="727"/>
                  </a:lnTo>
                  <a:cubicBezTo>
                    <a:pt x="5364" y="752"/>
                    <a:pt x="5339" y="778"/>
                    <a:pt x="5339" y="803"/>
                  </a:cubicBezTo>
                  <a:cubicBezTo>
                    <a:pt x="5138" y="1454"/>
                    <a:pt x="4863" y="2081"/>
                    <a:pt x="4512" y="2657"/>
                  </a:cubicBezTo>
                  <a:cubicBezTo>
                    <a:pt x="4186" y="3234"/>
                    <a:pt x="3785" y="3785"/>
                    <a:pt x="3334" y="4311"/>
                  </a:cubicBezTo>
                  <a:cubicBezTo>
                    <a:pt x="2908" y="4838"/>
                    <a:pt x="2431" y="5314"/>
                    <a:pt x="1880" y="5715"/>
                  </a:cubicBezTo>
                  <a:cubicBezTo>
                    <a:pt x="1354" y="6116"/>
                    <a:pt x="777" y="6467"/>
                    <a:pt x="126" y="6642"/>
                  </a:cubicBezTo>
                  <a:cubicBezTo>
                    <a:pt x="76" y="6667"/>
                    <a:pt x="25" y="6742"/>
                    <a:pt x="0" y="6793"/>
                  </a:cubicBezTo>
                  <a:cubicBezTo>
                    <a:pt x="0" y="6893"/>
                    <a:pt x="76" y="6993"/>
                    <a:pt x="176" y="6993"/>
                  </a:cubicBezTo>
                  <a:cubicBezTo>
                    <a:pt x="3584" y="7244"/>
                    <a:pt x="6968" y="7720"/>
                    <a:pt x="10376" y="8121"/>
                  </a:cubicBezTo>
                  <a:cubicBezTo>
                    <a:pt x="12081" y="8321"/>
                    <a:pt x="13785" y="8547"/>
                    <a:pt x="15489" y="8722"/>
                  </a:cubicBezTo>
                  <a:cubicBezTo>
                    <a:pt x="17193" y="8923"/>
                    <a:pt x="18898" y="9048"/>
                    <a:pt x="20602" y="9224"/>
                  </a:cubicBezTo>
                  <a:cubicBezTo>
                    <a:pt x="24011" y="9550"/>
                    <a:pt x="27444" y="9675"/>
                    <a:pt x="30878" y="9775"/>
                  </a:cubicBezTo>
                  <a:cubicBezTo>
                    <a:pt x="31276" y="9787"/>
                    <a:pt x="31675" y="9794"/>
                    <a:pt x="32075" y="9794"/>
                  </a:cubicBezTo>
                  <a:cubicBezTo>
                    <a:pt x="33389" y="9794"/>
                    <a:pt x="34715" y="9712"/>
                    <a:pt x="36041" y="9424"/>
                  </a:cubicBezTo>
                  <a:cubicBezTo>
                    <a:pt x="36868" y="9249"/>
                    <a:pt x="37720" y="8973"/>
                    <a:pt x="38447" y="8422"/>
                  </a:cubicBezTo>
                  <a:cubicBezTo>
                    <a:pt x="38823" y="8171"/>
                    <a:pt x="39123" y="7820"/>
                    <a:pt x="39324" y="7394"/>
                  </a:cubicBezTo>
                  <a:cubicBezTo>
                    <a:pt x="39424" y="7194"/>
                    <a:pt x="39499" y="6968"/>
                    <a:pt x="39549" y="6768"/>
                  </a:cubicBezTo>
                  <a:cubicBezTo>
                    <a:pt x="39575" y="6642"/>
                    <a:pt x="39575" y="6542"/>
                    <a:pt x="39600" y="6417"/>
                  </a:cubicBezTo>
                  <a:cubicBezTo>
                    <a:pt x="39600" y="6341"/>
                    <a:pt x="39600" y="6316"/>
                    <a:pt x="39600" y="6241"/>
                  </a:cubicBezTo>
                  <a:cubicBezTo>
                    <a:pt x="39600" y="6141"/>
                    <a:pt x="39575" y="6041"/>
                    <a:pt x="39549" y="5966"/>
                  </a:cubicBezTo>
                  <a:cubicBezTo>
                    <a:pt x="39514" y="5948"/>
                    <a:pt x="39479" y="5930"/>
                    <a:pt x="39443" y="5930"/>
                  </a:cubicBezTo>
                  <a:cubicBezTo>
                    <a:pt x="39428" y="5930"/>
                    <a:pt x="39414" y="5933"/>
                    <a:pt x="39399" y="5940"/>
                  </a:cubicBezTo>
                  <a:cubicBezTo>
                    <a:pt x="33835" y="5464"/>
                    <a:pt x="28296" y="4637"/>
                    <a:pt x="22782" y="3610"/>
                  </a:cubicBezTo>
                  <a:cubicBezTo>
                    <a:pt x="20026" y="3083"/>
                    <a:pt x="17294" y="2532"/>
                    <a:pt x="14562" y="1930"/>
                  </a:cubicBezTo>
                  <a:cubicBezTo>
                    <a:pt x="11830" y="1329"/>
                    <a:pt x="9098" y="677"/>
                    <a:pt x="63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11"/>
            <p:cNvSpPr/>
            <p:nvPr/>
          </p:nvSpPr>
          <p:spPr>
            <a:xfrm>
              <a:off x="2508825" y="4184975"/>
              <a:ext cx="1038875" cy="879225"/>
            </a:xfrm>
            <a:custGeom>
              <a:avLst/>
              <a:gdLst/>
              <a:ahLst/>
              <a:cxnLst/>
              <a:rect l="l" t="t" r="r" b="b"/>
              <a:pathLst>
                <a:path w="41555" h="35169" extrusionOk="0">
                  <a:moveTo>
                    <a:pt x="40702" y="1"/>
                  </a:moveTo>
                  <a:cubicBezTo>
                    <a:pt x="27143" y="126"/>
                    <a:pt x="13660" y="652"/>
                    <a:pt x="101" y="1078"/>
                  </a:cubicBezTo>
                  <a:cubicBezTo>
                    <a:pt x="76" y="1078"/>
                    <a:pt x="51" y="1078"/>
                    <a:pt x="25" y="1053"/>
                  </a:cubicBezTo>
                  <a:lnTo>
                    <a:pt x="0" y="1078"/>
                  </a:lnTo>
                  <a:cubicBezTo>
                    <a:pt x="51" y="1103"/>
                    <a:pt x="101" y="1153"/>
                    <a:pt x="101" y="1254"/>
                  </a:cubicBezTo>
                  <a:cubicBezTo>
                    <a:pt x="752" y="7845"/>
                    <a:pt x="577" y="14612"/>
                    <a:pt x="802" y="21254"/>
                  </a:cubicBezTo>
                  <a:cubicBezTo>
                    <a:pt x="903" y="24537"/>
                    <a:pt x="878" y="27870"/>
                    <a:pt x="1103" y="31154"/>
                  </a:cubicBezTo>
                  <a:cubicBezTo>
                    <a:pt x="1236" y="33346"/>
                    <a:pt x="2622" y="35168"/>
                    <a:pt x="4511" y="35168"/>
                  </a:cubicBezTo>
                  <a:cubicBezTo>
                    <a:pt x="5127" y="35168"/>
                    <a:pt x="5795" y="34975"/>
                    <a:pt x="6492" y="34537"/>
                  </a:cubicBezTo>
                  <a:cubicBezTo>
                    <a:pt x="7995" y="33585"/>
                    <a:pt x="8772" y="31780"/>
                    <a:pt x="9324" y="30151"/>
                  </a:cubicBezTo>
                  <a:cubicBezTo>
                    <a:pt x="9374" y="30051"/>
                    <a:pt x="9399" y="29926"/>
                    <a:pt x="9474" y="29926"/>
                  </a:cubicBezTo>
                  <a:cubicBezTo>
                    <a:pt x="9491" y="29859"/>
                    <a:pt x="9563" y="29836"/>
                    <a:pt x="9654" y="29836"/>
                  </a:cubicBezTo>
                  <a:cubicBezTo>
                    <a:pt x="9700" y="29836"/>
                    <a:pt x="9750" y="29842"/>
                    <a:pt x="9800" y="29850"/>
                  </a:cubicBezTo>
                  <a:cubicBezTo>
                    <a:pt x="20376" y="31454"/>
                    <a:pt x="30878" y="33284"/>
                    <a:pt x="41555" y="34236"/>
                  </a:cubicBezTo>
                  <a:cubicBezTo>
                    <a:pt x="41128" y="31880"/>
                    <a:pt x="41304" y="29525"/>
                    <a:pt x="41404" y="27144"/>
                  </a:cubicBezTo>
                  <a:cubicBezTo>
                    <a:pt x="41479" y="24186"/>
                    <a:pt x="41529" y="21229"/>
                    <a:pt x="41504" y="18246"/>
                  </a:cubicBezTo>
                  <a:cubicBezTo>
                    <a:pt x="41454" y="12156"/>
                    <a:pt x="40928" y="6091"/>
                    <a:pt x="4070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11"/>
            <p:cNvSpPr/>
            <p:nvPr/>
          </p:nvSpPr>
          <p:spPr>
            <a:xfrm>
              <a:off x="2505075" y="4180600"/>
              <a:ext cx="1047650" cy="887125"/>
            </a:xfrm>
            <a:custGeom>
              <a:avLst/>
              <a:gdLst/>
              <a:ahLst/>
              <a:cxnLst/>
              <a:rect l="l" t="t" r="r" b="b"/>
              <a:pathLst>
                <a:path w="41906" h="35485" extrusionOk="0">
                  <a:moveTo>
                    <a:pt x="40684" y="377"/>
                  </a:moveTo>
                  <a:cubicBezTo>
                    <a:pt x="40913" y="6408"/>
                    <a:pt x="41430" y="12415"/>
                    <a:pt x="41504" y="18421"/>
                  </a:cubicBezTo>
                  <a:cubicBezTo>
                    <a:pt x="41504" y="21103"/>
                    <a:pt x="41479" y="23760"/>
                    <a:pt x="41404" y="26416"/>
                  </a:cubicBezTo>
                  <a:cubicBezTo>
                    <a:pt x="41379" y="27745"/>
                    <a:pt x="41304" y="29098"/>
                    <a:pt x="41278" y="30426"/>
                  </a:cubicBezTo>
                  <a:cubicBezTo>
                    <a:pt x="41255" y="31690"/>
                    <a:pt x="41299" y="32976"/>
                    <a:pt x="41497" y="34241"/>
                  </a:cubicBezTo>
                  <a:lnTo>
                    <a:pt x="41497" y="34241"/>
                  </a:lnTo>
                  <a:cubicBezTo>
                    <a:pt x="36203" y="33742"/>
                    <a:pt x="30909" y="33048"/>
                    <a:pt x="25639" y="32256"/>
                  </a:cubicBezTo>
                  <a:lnTo>
                    <a:pt x="17619" y="31103"/>
                  </a:lnTo>
                  <a:cubicBezTo>
                    <a:pt x="16291" y="30903"/>
                    <a:pt x="14963" y="30677"/>
                    <a:pt x="13609" y="30476"/>
                  </a:cubicBezTo>
                  <a:lnTo>
                    <a:pt x="11604" y="30151"/>
                  </a:lnTo>
                  <a:lnTo>
                    <a:pt x="10627" y="30000"/>
                  </a:lnTo>
                  <a:lnTo>
                    <a:pt x="10125" y="29925"/>
                  </a:lnTo>
                  <a:cubicBezTo>
                    <a:pt x="10025" y="29925"/>
                    <a:pt x="9950" y="29900"/>
                    <a:pt x="9850" y="29900"/>
                  </a:cubicBezTo>
                  <a:lnTo>
                    <a:pt x="9699" y="29900"/>
                  </a:lnTo>
                  <a:cubicBezTo>
                    <a:pt x="9647" y="29918"/>
                    <a:pt x="9582" y="29947"/>
                    <a:pt x="9539" y="29998"/>
                  </a:cubicBezTo>
                  <a:lnTo>
                    <a:pt x="9539" y="29998"/>
                  </a:lnTo>
                  <a:cubicBezTo>
                    <a:pt x="9500" y="30015"/>
                    <a:pt x="9463" y="30036"/>
                    <a:pt x="9449" y="30050"/>
                  </a:cubicBezTo>
                  <a:cubicBezTo>
                    <a:pt x="9424" y="30101"/>
                    <a:pt x="9424" y="30151"/>
                    <a:pt x="9399" y="30176"/>
                  </a:cubicBezTo>
                  <a:lnTo>
                    <a:pt x="9348" y="30326"/>
                  </a:lnTo>
                  <a:lnTo>
                    <a:pt x="9223" y="30652"/>
                  </a:lnTo>
                  <a:cubicBezTo>
                    <a:pt x="9148" y="30877"/>
                    <a:pt x="9073" y="31078"/>
                    <a:pt x="8998" y="31278"/>
                  </a:cubicBezTo>
                  <a:cubicBezTo>
                    <a:pt x="8822" y="31705"/>
                    <a:pt x="8622" y="32106"/>
                    <a:pt x="8421" y="32507"/>
                  </a:cubicBezTo>
                  <a:cubicBezTo>
                    <a:pt x="7970" y="33284"/>
                    <a:pt x="7419" y="34010"/>
                    <a:pt x="6692" y="34512"/>
                  </a:cubicBezTo>
                  <a:cubicBezTo>
                    <a:pt x="6087" y="34908"/>
                    <a:pt x="5377" y="35200"/>
                    <a:pt x="4651" y="35200"/>
                  </a:cubicBezTo>
                  <a:cubicBezTo>
                    <a:pt x="4504" y="35200"/>
                    <a:pt x="4358" y="35188"/>
                    <a:pt x="4211" y="35163"/>
                  </a:cubicBezTo>
                  <a:cubicBezTo>
                    <a:pt x="3358" y="35013"/>
                    <a:pt x="2632" y="34436"/>
                    <a:pt x="2155" y="33685"/>
                  </a:cubicBezTo>
                  <a:cubicBezTo>
                    <a:pt x="1679" y="32958"/>
                    <a:pt x="1454" y="32080"/>
                    <a:pt x="1404" y="31203"/>
                  </a:cubicBezTo>
                  <a:cubicBezTo>
                    <a:pt x="1353" y="30276"/>
                    <a:pt x="1303" y="29374"/>
                    <a:pt x="1278" y="28471"/>
                  </a:cubicBezTo>
                  <a:cubicBezTo>
                    <a:pt x="1203" y="26667"/>
                    <a:pt x="1203" y="24837"/>
                    <a:pt x="1153" y="23033"/>
                  </a:cubicBezTo>
                  <a:cubicBezTo>
                    <a:pt x="1028" y="19374"/>
                    <a:pt x="1003" y="15765"/>
                    <a:pt x="952" y="12105"/>
                  </a:cubicBezTo>
                  <a:cubicBezTo>
                    <a:pt x="927" y="10301"/>
                    <a:pt x="877" y="8471"/>
                    <a:pt x="802" y="6667"/>
                  </a:cubicBezTo>
                  <a:cubicBezTo>
                    <a:pt x="752" y="5740"/>
                    <a:pt x="702" y="4837"/>
                    <a:pt x="652" y="3935"/>
                  </a:cubicBezTo>
                  <a:lnTo>
                    <a:pt x="551" y="2557"/>
                  </a:lnTo>
                  <a:lnTo>
                    <a:pt x="476" y="1880"/>
                  </a:lnTo>
                  <a:lnTo>
                    <a:pt x="451" y="1529"/>
                  </a:lnTo>
                  <a:cubicBezTo>
                    <a:pt x="451" y="1496"/>
                    <a:pt x="451" y="1474"/>
                    <a:pt x="444" y="1434"/>
                  </a:cubicBezTo>
                  <a:lnTo>
                    <a:pt x="444" y="1434"/>
                  </a:lnTo>
                  <a:lnTo>
                    <a:pt x="476" y="1429"/>
                  </a:lnTo>
                  <a:lnTo>
                    <a:pt x="802" y="1429"/>
                  </a:lnTo>
                  <a:lnTo>
                    <a:pt x="1429" y="1404"/>
                  </a:lnTo>
                  <a:lnTo>
                    <a:pt x="2707" y="1354"/>
                  </a:lnTo>
                  <a:lnTo>
                    <a:pt x="5263" y="1278"/>
                  </a:lnTo>
                  <a:lnTo>
                    <a:pt x="10351" y="1128"/>
                  </a:lnTo>
                  <a:lnTo>
                    <a:pt x="20526" y="802"/>
                  </a:lnTo>
                  <a:cubicBezTo>
                    <a:pt x="27237" y="628"/>
                    <a:pt x="33972" y="430"/>
                    <a:pt x="40684" y="377"/>
                  </a:cubicBezTo>
                  <a:close/>
                  <a:moveTo>
                    <a:pt x="40852" y="0"/>
                  </a:moveTo>
                  <a:cubicBezTo>
                    <a:pt x="34060" y="50"/>
                    <a:pt x="27293" y="176"/>
                    <a:pt x="20501" y="401"/>
                  </a:cubicBezTo>
                  <a:lnTo>
                    <a:pt x="251" y="1078"/>
                  </a:lnTo>
                  <a:lnTo>
                    <a:pt x="25" y="1078"/>
                  </a:lnTo>
                  <a:lnTo>
                    <a:pt x="0" y="1153"/>
                  </a:lnTo>
                  <a:lnTo>
                    <a:pt x="0" y="1178"/>
                  </a:lnTo>
                  <a:lnTo>
                    <a:pt x="75" y="1429"/>
                  </a:lnTo>
                  <a:lnTo>
                    <a:pt x="276" y="3960"/>
                  </a:lnTo>
                  <a:cubicBezTo>
                    <a:pt x="351" y="4862"/>
                    <a:pt x="401" y="5765"/>
                    <a:pt x="426" y="6667"/>
                  </a:cubicBezTo>
                  <a:cubicBezTo>
                    <a:pt x="526" y="8496"/>
                    <a:pt x="551" y="10301"/>
                    <a:pt x="602" y="12131"/>
                  </a:cubicBezTo>
                  <a:cubicBezTo>
                    <a:pt x="652" y="15765"/>
                    <a:pt x="702" y="19399"/>
                    <a:pt x="802" y="23033"/>
                  </a:cubicBezTo>
                  <a:cubicBezTo>
                    <a:pt x="852" y="24837"/>
                    <a:pt x="877" y="26667"/>
                    <a:pt x="927" y="28497"/>
                  </a:cubicBezTo>
                  <a:cubicBezTo>
                    <a:pt x="978" y="29399"/>
                    <a:pt x="1003" y="30301"/>
                    <a:pt x="1078" y="31203"/>
                  </a:cubicBezTo>
                  <a:cubicBezTo>
                    <a:pt x="1128" y="32131"/>
                    <a:pt x="1379" y="33083"/>
                    <a:pt x="1905" y="33860"/>
                  </a:cubicBezTo>
                  <a:cubicBezTo>
                    <a:pt x="2406" y="34662"/>
                    <a:pt x="3208" y="35314"/>
                    <a:pt x="4160" y="35439"/>
                  </a:cubicBezTo>
                  <a:cubicBezTo>
                    <a:pt x="4334" y="35470"/>
                    <a:pt x="4506" y="35485"/>
                    <a:pt x="4677" y="35485"/>
                  </a:cubicBezTo>
                  <a:cubicBezTo>
                    <a:pt x="5469" y="35485"/>
                    <a:pt x="6223" y="35170"/>
                    <a:pt x="6842" y="34737"/>
                  </a:cubicBezTo>
                  <a:cubicBezTo>
                    <a:pt x="7619" y="34211"/>
                    <a:pt x="8196" y="33434"/>
                    <a:pt x="8647" y="32632"/>
                  </a:cubicBezTo>
                  <a:cubicBezTo>
                    <a:pt x="8872" y="32231"/>
                    <a:pt x="9048" y="31805"/>
                    <a:pt x="9223" y="31379"/>
                  </a:cubicBezTo>
                  <a:cubicBezTo>
                    <a:pt x="9298" y="31178"/>
                    <a:pt x="9399" y="30953"/>
                    <a:pt x="9474" y="30727"/>
                  </a:cubicBezTo>
                  <a:lnTo>
                    <a:pt x="9574" y="30426"/>
                  </a:lnTo>
                  <a:lnTo>
                    <a:pt x="9624" y="30251"/>
                  </a:lnTo>
                  <a:cubicBezTo>
                    <a:pt x="9647" y="30228"/>
                    <a:pt x="9649" y="30226"/>
                    <a:pt x="9649" y="30206"/>
                  </a:cubicBezTo>
                  <a:lnTo>
                    <a:pt x="9649" y="30206"/>
                  </a:lnTo>
                  <a:lnTo>
                    <a:pt x="9749" y="30126"/>
                  </a:lnTo>
                  <a:lnTo>
                    <a:pt x="9749" y="30126"/>
                  </a:lnTo>
                  <a:cubicBezTo>
                    <a:pt x="9741" y="30142"/>
                    <a:pt x="9741" y="30148"/>
                    <a:pt x="9748" y="30148"/>
                  </a:cubicBezTo>
                  <a:cubicBezTo>
                    <a:pt x="9761" y="30148"/>
                    <a:pt x="9800" y="30126"/>
                    <a:pt x="9850" y="30126"/>
                  </a:cubicBezTo>
                  <a:cubicBezTo>
                    <a:pt x="9900" y="30151"/>
                    <a:pt x="10000" y="30151"/>
                    <a:pt x="10075" y="30176"/>
                  </a:cubicBezTo>
                  <a:lnTo>
                    <a:pt x="10577" y="30251"/>
                  </a:lnTo>
                  <a:lnTo>
                    <a:pt x="11579" y="30401"/>
                  </a:lnTo>
                  <a:lnTo>
                    <a:pt x="13584" y="30702"/>
                  </a:lnTo>
                  <a:cubicBezTo>
                    <a:pt x="14912" y="30903"/>
                    <a:pt x="16266" y="31103"/>
                    <a:pt x="17594" y="31329"/>
                  </a:cubicBezTo>
                  <a:cubicBezTo>
                    <a:pt x="20251" y="31755"/>
                    <a:pt x="22907" y="32206"/>
                    <a:pt x="25589" y="32607"/>
                  </a:cubicBezTo>
                  <a:cubicBezTo>
                    <a:pt x="30928" y="33384"/>
                    <a:pt x="36291" y="34111"/>
                    <a:pt x="41679" y="34587"/>
                  </a:cubicBezTo>
                  <a:lnTo>
                    <a:pt x="41905" y="34612"/>
                  </a:lnTo>
                  <a:lnTo>
                    <a:pt x="41905" y="34612"/>
                  </a:lnTo>
                  <a:lnTo>
                    <a:pt x="41855" y="34386"/>
                  </a:lnTo>
                  <a:cubicBezTo>
                    <a:pt x="41404" y="31780"/>
                    <a:pt x="41679" y="29098"/>
                    <a:pt x="41730" y="26441"/>
                  </a:cubicBezTo>
                  <a:cubicBezTo>
                    <a:pt x="41805" y="23760"/>
                    <a:pt x="41830" y="21103"/>
                    <a:pt x="41805" y="18421"/>
                  </a:cubicBezTo>
                  <a:cubicBezTo>
                    <a:pt x="41780" y="12331"/>
                    <a:pt x="41278" y="6266"/>
                    <a:pt x="41053" y="176"/>
                  </a:cubicBezTo>
                  <a:lnTo>
                    <a:pt x="41028"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11"/>
            <p:cNvSpPr/>
            <p:nvPr/>
          </p:nvSpPr>
          <p:spPr>
            <a:xfrm>
              <a:off x="2849050" y="4283900"/>
              <a:ext cx="614675" cy="48350"/>
            </a:xfrm>
            <a:custGeom>
              <a:avLst/>
              <a:gdLst/>
              <a:ahLst/>
              <a:cxnLst/>
              <a:rect l="l" t="t" r="r" b="b"/>
              <a:pathLst>
                <a:path w="24587" h="1934" extrusionOk="0">
                  <a:moveTo>
                    <a:pt x="24207" y="1"/>
                  </a:moveTo>
                  <a:cubicBezTo>
                    <a:pt x="24192" y="1"/>
                    <a:pt x="24177" y="2"/>
                    <a:pt x="24161" y="3"/>
                  </a:cubicBezTo>
                  <a:cubicBezTo>
                    <a:pt x="16166" y="805"/>
                    <a:pt x="8221" y="1407"/>
                    <a:pt x="201" y="1633"/>
                  </a:cubicBezTo>
                  <a:cubicBezTo>
                    <a:pt x="1" y="1658"/>
                    <a:pt x="1" y="1933"/>
                    <a:pt x="201" y="1933"/>
                  </a:cubicBezTo>
                  <a:cubicBezTo>
                    <a:pt x="8171" y="1708"/>
                    <a:pt x="16216" y="1357"/>
                    <a:pt x="24161" y="630"/>
                  </a:cubicBezTo>
                  <a:cubicBezTo>
                    <a:pt x="24571" y="606"/>
                    <a:pt x="24587" y="1"/>
                    <a:pt x="2420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7" name="Google Shape;817;p11"/>
          <p:cNvSpPr txBox="1">
            <a:spLocks noGrp="1"/>
          </p:cNvSpPr>
          <p:nvPr>
            <p:ph type="subTitle" idx="1"/>
          </p:nvPr>
        </p:nvSpPr>
        <p:spPr>
          <a:xfrm>
            <a:off x="4074717" y="1072717"/>
            <a:ext cx="4440300" cy="2448211"/>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2800"/>
              <a:buNone/>
            </a:pPr>
            <a:r>
              <a:rPr lang="iw-IL" sz="1800"/>
              <a:t>כמו שכל אחד מהתלמידים שלנו שונה.</a:t>
            </a:r>
            <a:endParaRPr/>
          </a:p>
          <a:p>
            <a:pPr marL="0" lvl="0" indent="0" algn="r" rtl="1">
              <a:lnSpc>
                <a:spcPct val="100000"/>
              </a:lnSpc>
              <a:spcBef>
                <a:spcPts val="0"/>
              </a:spcBef>
              <a:spcAft>
                <a:spcPts val="0"/>
              </a:spcAft>
              <a:buSzPts val="2800"/>
              <a:buNone/>
            </a:pPr>
            <a:r>
              <a:rPr lang="iw-IL" sz="1800"/>
              <a:t>יש בו נקודות חוזקה וחולשה, נקודות שמקלות על השתלבותו בכיתה וכאלו המאתגרות אותו,</a:t>
            </a:r>
            <a:endParaRPr/>
          </a:p>
          <a:p>
            <a:pPr marL="0" lvl="0" indent="0" algn="r" rtl="1">
              <a:lnSpc>
                <a:spcPct val="100000"/>
              </a:lnSpc>
              <a:spcBef>
                <a:spcPts val="0"/>
              </a:spcBef>
              <a:spcAft>
                <a:spcPts val="0"/>
              </a:spcAft>
              <a:buSzPts val="2800"/>
              <a:buNone/>
            </a:pPr>
            <a:r>
              <a:rPr lang="iw-IL" sz="1800"/>
              <a:t>כך גם לכל אחד מאיתנו סגנונות למידה מועדפים עלינו.</a:t>
            </a:r>
            <a:endParaRPr/>
          </a:p>
          <a:p>
            <a:pPr marL="0" lvl="0" indent="0" algn="r" rtl="1">
              <a:lnSpc>
                <a:spcPct val="100000"/>
              </a:lnSpc>
              <a:spcBef>
                <a:spcPts val="0"/>
              </a:spcBef>
              <a:spcAft>
                <a:spcPts val="0"/>
              </a:spcAft>
              <a:buSzPts val="2800"/>
              <a:buNone/>
            </a:pPr>
            <a:r>
              <a:rPr lang="iw-IL" sz="1800"/>
              <a:t>אנחנו יכולים כמובן ללמוד בדרכים שונות ומגוונות, אבל יש לנו ערוצי למידה בהם אנחנו לומדים בצורה טובה יותר מאחרים.</a:t>
            </a:r>
            <a:endParaRPr/>
          </a:p>
          <a:p>
            <a:pPr marL="0" lvl="0" indent="0" algn="r" rtl="0">
              <a:lnSpc>
                <a:spcPct val="100000"/>
              </a:lnSpc>
              <a:spcBef>
                <a:spcPts val="0"/>
              </a:spcBef>
              <a:spcAft>
                <a:spcPts val="0"/>
              </a:spcAft>
              <a:buSzPts val="2800"/>
              <a:buNone/>
            </a:pPr>
            <a:endParaRPr sz="1800" b="1"/>
          </a:p>
          <a:p>
            <a:pPr marL="0" lvl="0" indent="0" algn="r" rtl="1">
              <a:lnSpc>
                <a:spcPct val="100000"/>
              </a:lnSpc>
              <a:spcBef>
                <a:spcPts val="0"/>
              </a:spcBef>
              <a:spcAft>
                <a:spcPts val="0"/>
              </a:spcAft>
              <a:buSzPts val="2800"/>
              <a:buNone/>
            </a:pPr>
            <a:r>
              <a:rPr lang="iw-IL" sz="1800" b="1"/>
              <a:t>זוכרים את שאלות הסקר איתן פתחנו???? זה הזמן לחזור ולהסתכל בהן...</a:t>
            </a:r>
            <a:endParaRPr/>
          </a:p>
        </p:txBody>
      </p:sp>
      <p:grpSp>
        <p:nvGrpSpPr>
          <p:cNvPr id="818" name="Google Shape;818;p11"/>
          <p:cNvGrpSpPr/>
          <p:nvPr/>
        </p:nvGrpSpPr>
        <p:grpSpPr>
          <a:xfrm rot="-1592914">
            <a:off x="1674808" y="1989753"/>
            <a:ext cx="838512" cy="1462829"/>
            <a:chOff x="5870175" y="1498275"/>
            <a:chExt cx="364450" cy="797050"/>
          </a:xfrm>
        </p:grpSpPr>
        <p:sp>
          <p:nvSpPr>
            <p:cNvPr id="819" name="Google Shape;819;p11"/>
            <p:cNvSpPr/>
            <p:nvPr/>
          </p:nvSpPr>
          <p:spPr>
            <a:xfrm>
              <a:off x="5870175" y="2109075"/>
              <a:ext cx="219475" cy="186250"/>
            </a:xfrm>
            <a:custGeom>
              <a:avLst/>
              <a:gdLst/>
              <a:ahLst/>
              <a:cxnLst/>
              <a:rect l="l" t="t" r="r" b="b"/>
              <a:pathLst>
                <a:path w="8779" h="7450" extrusionOk="0">
                  <a:moveTo>
                    <a:pt x="6020" y="1496"/>
                  </a:moveTo>
                  <a:cubicBezTo>
                    <a:pt x="6600" y="2107"/>
                    <a:pt x="7195" y="2719"/>
                    <a:pt x="7807" y="3314"/>
                  </a:cubicBezTo>
                  <a:cubicBezTo>
                    <a:pt x="7775" y="3361"/>
                    <a:pt x="7760" y="3440"/>
                    <a:pt x="7744" y="3502"/>
                  </a:cubicBezTo>
                  <a:cubicBezTo>
                    <a:pt x="7164" y="2938"/>
                    <a:pt x="6568" y="2405"/>
                    <a:pt x="5988" y="1856"/>
                  </a:cubicBezTo>
                  <a:cubicBezTo>
                    <a:pt x="6004" y="1731"/>
                    <a:pt x="6004" y="1606"/>
                    <a:pt x="6020" y="1496"/>
                  </a:cubicBezTo>
                  <a:close/>
                  <a:moveTo>
                    <a:pt x="1568" y="697"/>
                  </a:moveTo>
                  <a:cubicBezTo>
                    <a:pt x="2744" y="1104"/>
                    <a:pt x="4029" y="1292"/>
                    <a:pt x="5252" y="1480"/>
                  </a:cubicBezTo>
                  <a:lnTo>
                    <a:pt x="5267" y="1480"/>
                  </a:lnTo>
                  <a:cubicBezTo>
                    <a:pt x="5048" y="2421"/>
                    <a:pt x="4891" y="3346"/>
                    <a:pt x="4875" y="4317"/>
                  </a:cubicBezTo>
                  <a:cubicBezTo>
                    <a:pt x="4186" y="4098"/>
                    <a:pt x="3449" y="3988"/>
                    <a:pt x="2744" y="3816"/>
                  </a:cubicBezTo>
                  <a:cubicBezTo>
                    <a:pt x="2227" y="3690"/>
                    <a:pt x="1694" y="3581"/>
                    <a:pt x="1176" y="3487"/>
                  </a:cubicBezTo>
                  <a:cubicBezTo>
                    <a:pt x="1302" y="2954"/>
                    <a:pt x="1317" y="2389"/>
                    <a:pt x="1427" y="1841"/>
                  </a:cubicBezTo>
                  <a:cubicBezTo>
                    <a:pt x="1490" y="1465"/>
                    <a:pt x="1537" y="1088"/>
                    <a:pt x="1568" y="697"/>
                  </a:cubicBezTo>
                  <a:close/>
                  <a:moveTo>
                    <a:pt x="5957" y="2013"/>
                  </a:moveTo>
                  <a:cubicBezTo>
                    <a:pt x="6521" y="2562"/>
                    <a:pt x="7086" y="3126"/>
                    <a:pt x="7665" y="3675"/>
                  </a:cubicBezTo>
                  <a:cubicBezTo>
                    <a:pt x="7540" y="4067"/>
                    <a:pt x="7493" y="4474"/>
                    <a:pt x="7399" y="4850"/>
                  </a:cubicBezTo>
                  <a:cubicBezTo>
                    <a:pt x="7164" y="4599"/>
                    <a:pt x="6913" y="4349"/>
                    <a:pt x="6662" y="4082"/>
                  </a:cubicBezTo>
                  <a:cubicBezTo>
                    <a:pt x="6380" y="3769"/>
                    <a:pt x="6098" y="3455"/>
                    <a:pt x="5816" y="3142"/>
                  </a:cubicBezTo>
                  <a:cubicBezTo>
                    <a:pt x="5863" y="2766"/>
                    <a:pt x="5910" y="2389"/>
                    <a:pt x="5957" y="2013"/>
                  </a:cubicBezTo>
                  <a:close/>
                  <a:moveTo>
                    <a:pt x="5785" y="3424"/>
                  </a:moveTo>
                  <a:cubicBezTo>
                    <a:pt x="6239" y="4035"/>
                    <a:pt x="6741" y="4662"/>
                    <a:pt x="7336" y="5179"/>
                  </a:cubicBezTo>
                  <a:cubicBezTo>
                    <a:pt x="7274" y="5446"/>
                    <a:pt x="7211" y="5728"/>
                    <a:pt x="7148" y="5994"/>
                  </a:cubicBezTo>
                  <a:cubicBezTo>
                    <a:pt x="6741" y="5462"/>
                    <a:pt x="6192" y="4960"/>
                    <a:pt x="5644" y="4521"/>
                  </a:cubicBezTo>
                  <a:cubicBezTo>
                    <a:pt x="5706" y="4161"/>
                    <a:pt x="5738" y="3784"/>
                    <a:pt x="5785" y="3424"/>
                  </a:cubicBezTo>
                  <a:close/>
                  <a:moveTo>
                    <a:pt x="1020" y="4082"/>
                  </a:moveTo>
                  <a:lnTo>
                    <a:pt x="1020" y="4082"/>
                  </a:lnTo>
                  <a:cubicBezTo>
                    <a:pt x="1505" y="4302"/>
                    <a:pt x="2038" y="4490"/>
                    <a:pt x="2603" y="4662"/>
                  </a:cubicBezTo>
                  <a:cubicBezTo>
                    <a:pt x="2869" y="4976"/>
                    <a:pt x="3261" y="5273"/>
                    <a:pt x="3559" y="5556"/>
                  </a:cubicBezTo>
                  <a:cubicBezTo>
                    <a:pt x="3825" y="5791"/>
                    <a:pt x="4076" y="6057"/>
                    <a:pt x="4343" y="6292"/>
                  </a:cubicBezTo>
                  <a:cubicBezTo>
                    <a:pt x="3825" y="6183"/>
                    <a:pt x="3308" y="6057"/>
                    <a:pt x="2791" y="5947"/>
                  </a:cubicBezTo>
                  <a:cubicBezTo>
                    <a:pt x="2634" y="5571"/>
                    <a:pt x="2242" y="5195"/>
                    <a:pt x="1929" y="4897"/>
                  </a:cubicBezTo>
                  <a:cubicBezTo>
                    <a:pt x="1631" y="4615"/>
                    <a:pt x="1349" y="4333"/>
                    <a:pt x="1020" y="4082"/>
                  </a:cubicBezTo>
                  <a:close/>
                  <a:moveTo>
                    <a:pt x="3167" y="4819"/>
                  </a:moveTo>
                  <a:lnTo>
                    <a:pt x="3167" y="4819"/>
                  </a:lnTo>
                  <a:cubicBezTo>
                    <a:pt x="3622" y="4929"/>
                    <a:pt x="4060" y="5007"/>
                    <a:pt x="4499" y="5070"/>
                  </a:cubicBezTo>
                  <a:cubicBezTo>
                    <a:pt x="4985" y="5587"/>
                    <a:pt x="5487" y="6120"/>
                    <a:pt x="6004" y="6637"/>
                  </a:cubicBezTo>
                  <a:cubicBezTo>
                    <a:pt x="5612" y="6559"/>
                    <a:pt x="5220" y="6480"/>
                    <a:pt x="4828" y="6402"/>
                  </a:cubicBezTo>
                  <a:cubicBezTo>
                    <a:pt x="4578" y="6089"/>
                    <a:pt x="4217" y="5806"/>
                    <a:pt x="3919" y="5524"/>
                  </a:cubicBezTo>
                  <a:cubicBezTo>
                    <a:pt x="3669" y="5305"/>
                    <a:pt x="3433" y="5054"/>
                    <a:pt x="3167" y="4819"/>
                  </a:cubicBezTo>
                  <a:close/>
                  <a:moveTo>
                    <a:pt x="5612" y="4709"/>
                  </a:moveTo>
                  <a:cubicBezTo>
                    <a:pt x="6161" y="5242"/>
                    <a:pt x="6615" y="5791"/>
                    <a:pt x="7070" y="6339"/>
                  </a:cubicBezTo>
                  <a:cubicBezTo>
                    <a:pt x="7039" y="6512"/>
                    <a:pt x="7007" y="6684"/>
                    <a:pt x="6976" y="6857"/>
                  </a:cubicBezTo>
                  <a:cubicBezTo>
                    <a:pt x="6835" y="6825"/>
                    <a:pt x="6694" y="6794"/>
                    <a:pt x="6553" y="6763"/>
                  </a:cubicBezTo>
                  <a:cubicBezTo>
                    <a:pt x="6035" y="6183"/>
                    <a:pt x="5455" y="5650"/>
                    <a:pt x="4875" y="5101"/>
                  </a:cubicBezTo>
                  <a:cubicBezTo>
                    <a:pt x="4922" y="5101"/>
                    <a:pt x="4970" y="5117"/>
                    <a:pt x="5001" y="5117"/>
                  </a:cubicBezTo>
                  <a:cubicBezTo>
                    <a:pt x="5064" y="5117"/>
                    <a:pt x="5111" y="5101"/>
                    <a:pt x="5158" y="5101"/>
                  </a:cubicBezTo>
                  <a:cubicBezTo>
                    <a:pt x="5203" y="5112"/>
                    <a:pt x="5249" y="5118"/>
                    <a:pt x="5293" y="5118"/>
                  </a:cubicBezTo>
                  <a:cubicBezTo>
                    <a:pt x="5434" y="5118"/>
                    <a:pt x="5557" y="5060"/>
                    <a:pt x="5581" y="4929"/>
                  </a:cubicBezTo>
                  <a:cubicBezTo>
                    <a:pt x="5596" y="4866"/>
                    <a:pt x="5612" y="4788"/>
                    <a:pt x="5612" y="4709"/>
                  </a:cubicBezTo>
                  <a:close/>
                  <a:moveTo>
                    <a:pt x="1519" y="0"/>
                  </a:moveTo>
                  <a:cubicBezTo>
                    <a:pt x="1470" y="0"/>
                    <a:pt x="1429" y="11"/>
                    <a:pt x="1396" y="23"/>
                  </a:cubicBezTo>
                  <a:cubicBezTo>
                    <a:pt x="1356" y="13"/>
                    <a:pt x="1315" y="7"/>
                    <a:pt x="1275" y="7"/>
                  </a:cubicBezTo>
                  <a:cubicBezTo>
                    <a:pt x="1189" y="7"/>
                    <a:pt x="1109" y="32"/>
                    <a:pt x="1067" y="85"/>
                  </a:cubicBezTo>
                  <a:cubicBezTo>
                    <a:pt x="346" y="994"/>
                    <a:pt x="1" y="2374"/>
                    <a:pt x="173" y="3502"/>
                  </a:cubicBezTo>
                  <a:cubicBezTo>
                    <a:pt x="189" y="3628"/>
                    <a:pt x="252" y="3706"/>
                    <a:pt x="346" y="3769"/>
                  </a:cubicBezTo>
                  <a:cubicBezTo>
                    <a:pt x="252" y="3816"/>
                    <a:pt x="189" y="3894"/>
                    <a:pt x="220" y="4004"/>
                  </a:cubicBezTo>
                  <a:cubicBezTo>
                    <a:pt x="440" y="4443"/>
                    <a:pt x="847" y="4850"/>
                    <a:pt x="1223" y="5242"/>
                  </a:cubicBezTo>
                  <a:cubicBezTo>
                    <a:pt x="1458" y="5493"/>
                    <a:pt x="1741" y="5806"/>
                    <a:pt x="2054" y="6026"/>
                  </a:cubicBezTo>
                  <a:cubicBezTo>
                    <a:pt x="2023" y="6120"/>
                    <a:pt x="2070" y="6230"/>
                    <a:pt x="2227" y="6292"/>
                  </a:cubicBezTo>
                  <a:cubicBezTo>
                    <a:pt x="3684" y="6825"/>
                    <a:pt x="5487" y="7342"/>
                    <a:pt x="7039" y="7437"/>
                  </a:cubicBezTo>
                  <a:cubicBezTo>
                    <a:pt x="7086" y="7437"/>
                    <a:pt x="7133" y="7437"/>
                    <a:pt x="7180" y="7421"/>
                  </a:cubicBezTo>
                  <a:cubicBezTo>
                    <a:pt x="7227" y="7439"/>
                    <a:pt x="7277" y="7450"/>
                    <a:pt x="7324" y="7450"/>
                  </a:cubicBezTo>
                  <a:cubicBezTo>
                    <a:pt x="7401" y="7450"/>
                    <a:pt x="7470" y="7420"/>
                    <a:pt x="7509" y="7342"/>
                  </a:cubicBezTo>
                  <a:cubicBezTo>
                    <a:pt x="7807" y="6684"/>
                    <a:pt x="8010" y="6026"/>
                    <a:pt x="8167" y="5320"/>
                  </a:cubicBezTo>
                  <a:cubicBezTo>
                    <a:pt x="8292" y="4788"/>
                    <a:pt x="8481" y="4208"/>
                    <a:pt x="8465" y="3628"/>
                  </a:cubicBezTo>
                  <a:cubicBezTo>
                    <a:pt x="8653" y="3565"/>
                    <a:pt x="8778" y="3393"/>
                    <a:pt x="8622" y="3236"/>
                  </a:cubicBezTo>
                  <a:cubicBezTo>
                    <a:pt x="7744" y="2358"/>
                    <a:pt x="6819" y="1496"/>
                    <a:pt x="5863" y="681"/>
                  </a:cubicBezTo>
                  <a:cubicBezTo>
                    <a:pt x="5805" y="631"/>
                    <a:pt x="5738" y="610"/>
                    <a:pt x="5673" y="610"/>
                  </a:cubicBezTo>
                  <a:cubicBezTo>
                    <a:pt x="5596" y="610"/>
                    <a:pt x="5522" y="638"/>
                    <a:pt x="5471" y="681"/>
                  </a:cubicBezTo>
                  <a:cubicBezTo>
                    <a:pt x="5424" y="665"/>
                    <a:pt x="5361" y="650"/>
                    <a:pt x="5299" y="634"/>
                  </a:cubicBezTo>
                  <a:cubicBezTo>
                    <a:pt x="4060" y="461"/>
                    <a:pt x="2822" y="148"/>
                    <a:pt x="1584" y="7"/>
                  </a:cubicBezTo>
                  <a:cubicBezTo>
                    <a:pt x="1561" y="2"/>
                    <a:pt x="1539" y="0"/>
                    <a:pt x="15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1"/>
            <p:cNvSpPr/>
            <p:nvPr/>
          </p:nvSpPr>
          <p:spPr>
            <a:xfrm>
              <a:off x="5906500" y="1498275"/>
              <a:ext cx="328125" cy="569175"/>
            </a:xfrm>
            <a:custGeom>
              <a:avLst/>
              <a:gdLst/>
              <a:ahLst/>
              <a:cxnLst/>
              <a:rect l="l" t="t" r="r" b="b"/>
              <a:pathLst>
                <a:path w="13125" h="22767" extrusionOk="0">
                  <a:moveTo>
                    <a:pt x="9990" y="2777"/>
                  </a:moveTo>
                  <a:cubicBezTo>
                    <a:pt x="10131" y="2887"/>
                    <a:pt x="10288" y="2996"/>
                    <a:pt x="10413" y="3106"/>
                  </a:cubicBezTo>
                  <a:cubicBezTo>
                    <a:pt x="10946" y="3529"/>
                    <a:pt x="11526" y="3921"/>
                    <a:pt x="12122" y="4297"/>
                  </a:cubicBezTo>
                  <a:cubicBezTo>
                    <a:pt x="12028" y="4642"/>
                    <a:pt x="11965" y="4971"/>
                    <a:pt x="11887" y="5301"/>
                  </a:cubicBezTo>
                  <a:cubicBezTo>
                    <a:pt x="11260" y="4611"/>
                    <a:pt x="10554" y="3921"/>
                    <a:pt x="9927" y="3247"/>
                  </a:cubicBezTo>
                  <a:cubicBezTo>
                    <a:pt x="9943" y="3090"/>
                    <a:pt x="9974" y="2934"/>
                    <a:pt x="9990" y="2777"/>
                  </a:cubicBezTo>
                  <a:close/>
                  <a:moveTo>
                    <a:pt x="9880" y="3561"/>
                  </a:moveTo>
                  <a:cubicBezTo>
                    <a:pt x="10492" y="4297"/>
                    <a:pt x="11087" y="5081"/>
                    <a:pt x="11761" y="5786"/>
                  </a:cubicBezTo>
                  <a:cubicBezTo>
                    <a:pt x="11667" y="6241"/>
                    <a:pt x="11573" y="6696"/>
                    <a:pt x="11479" y="7134"/>
                  </a:cubicBezTo>
                  <a:cubicBezTo>
                    <a:pt x="11213" y="6821"/>
                    <a:pt x="10883" y="6507"/>
                    <a:pt x="10617" y="6194"/>
                  </a:cubicBezTo>
                  <a:cubicBezTo>
                    <a:pt x="10288" y="5802"/>
                    <a:pt x="9959" y="5410"/>
                    <a:pt x="9645" y="5018"/>
                  </a:cubicBezTo>
                  <a:cubicBezTo>
                    <a:pt x="9739" y="4532"/>
                    <a:pt x="9818" y="4047"/>
                    <a:pt x="9880" y="3561"/>
                  </a:cubicBezTo>
                  <a:close/>
                  <a:moveTo>
                    <a:pt x="9614" y="5222"/>
                  </a:moveTo>
                  <a:cubicBezTo>
                    <a:pt x="9896" y="5598"/>
                    <a:pt x="10194" y="5975"/>
                    <a:pt x="10492" y="6335"/>
                  </a:cubicBezTo>
                  <a:cubicBezTo>
                    <a:pt x="10789" y="6696"/>
                    <a:pt x="11072" y="7103"/>
                    <a:pt x="11416" y="7432"/>
                  </a:cubicBezTo>
                  <a:cubicBezTo>
                    <a:pt x="11322" y="7902"/>
                    <a:pt x="11228" y="8388"/>
                    <a:pt x="11134" y="8874"/>
                  </a:cubicBezTo>
                  <a:cubicBezTo>
                    <a:pt x="10789" y="8498"/>
                    <a:pt x="10398" y="8153"/>
                    <a:pt x="10068" y="7793"/>
                  </a:cubicBezTo>
                  <a:cubicBezTo>
                    <a:pt x="9802" y="7495"/>
                    <a:pt x="9535" y="7181"/>
                    <a:pt x="9269" y="6884"/>
                  </a:cubicBezTo>
                  <a:cubicBezTo>
                    <a:pt x="9394" y="6335"/>
                    <a:pt x="9504" y="5771"/>
                    <a:pt x="9614" y="5222"/>
                  </a:cubicBezTo>
                  <a:close/>
                  <a:moveTo>
                    <a:pt x="9206" y="7150"/>
                  </a:moveTo>
                  <a:cubicBezTo>
                    <a:pt x="9426" y="7432"/>
                    <a:pt x="9661" y="7699"/>
                    <a:pt x="9896" y="7965"/>
                  </a:cubicBezTo>
                  <a:cubicBezTo>
                    <a:pt x="10256" y="8388"/>
                    <a:pt x="10617" y="8827"/>
                    <a:pt x="11056" y="9203"/>
                  </a:cubicBezTo>
                  <a:cubicBezTo>
                    <a:pt x="10962" y="9736"/>
                    <a:pt x="10852" y="10254"/>
                    <a:pt x="10727" y="10771"/>
                  </a:cubicBezTo>
                  <a:cubicBezTo>
                    <a:pt x="10178" y="10097"/>
                    <a:pt x="9504" y="9439"/>
                    <a:pt x="8846" y="8796"/>
                  </a:cubicBezTo>
                  <a:cubicBezTo>
                    <a:pt x="8971" y="8247"/>
                    <a:pt x="9097" y="7699"/>
                    <a:pt x="9206" y="7150"/>
                  </a:cubicBezTo>
                  <a:close/>
                  <a:moveTo>
                    <a:pt x="8783" y="9062"/>
                  </a:moveTo>
                  <a:cubicBezTo>
                    <a:pt x="9379" y="9752"/>
                    <a:pt x="9974" y="10457"/>
                    <a:pt x="10664" y="11069"/>
                  </a:cubicBezTo>
                  <a:cubicBezTo>
                    <a:pt x="10570" y="11508"/>
                    <a:pt x="10460" y="11946"/>
                    <a:pt x="10335" y="12385"/>
                  </a:cubicBezTo>
                  <a:cubicBezTo>
                    <a:pt x="10037" y="12040"/>
                    <a:pt x="9692" y="11711"/>
                    <a:pt x="9410" y="11367"/>
                  </a:cubicBezTo>
                  <a:cubicBezTo>
                    <a:pt x="9097" y="10990"/>
                    <a:pt x="8799" y="10614"/>
                    <a:pt x="8517" y="10238"/>
                  </a:cubicBezTo>
                  <a:cubicBezTo>
                    <a:pt x="8611" y="9846"/>
                    <a:pt x="8689" y="9454"/>
                    <a:pt x="8783" y="9062"/>
                  </a:cubicBezTo>
                  <a:close/>
                  <a:moveTo>
                    <a:pt x="8454" y="10536"/>
                  </a:moveTo>
                  <a:cubicBezTo>
                    <a:pt x="8971" y="11272"/>
                    <a:pt x="9551" y="12072"/>
                    <a:pt x="10256" y="12699"/>
                  </a:cubicBezTo>
                  <a:cubicBezTo>
                    <a:pt x="10209" y="12871"/>
                    <a:pt x="10162" y="13044"/>
                    <a:pt x="10115" y="13232"/>
                  </a:cubicBezTo>
                  <a:cubicBezTo>
                    <a:pt x="10006" y="13561"/>
                    <a:pt x="9912" y="13874"/>
                    <a:pt x="9818" y="14204"/>
                  </a:cubicBezTo>
                  <a:cubicBezTo>
                    <a:pt x="9316" y="13545"/>
                    <a:pt x="8705" y="12903"/>
                    <a:pt x="8109" y="12260"/>
                  </a:cubicBezTo>
                  <a:cubicBezTo>
                    <a:pt x="8172" y="11962"/>
                    <a:pt x="8219" y="11664"/>
                    <a:pt x="8282" y="11367"/>
                  </a:cubicBezTo>
                  <a:cubicBezTo>
                    <a:pt x="8329" y="11084"/>
                    <a:pt x="8391" y="10818"/>
                    <a:pt x="8454" y="10536"/>
                  </a:cubicBezTo>
                  <a:close/>
                  <a:moveTo>
                    <a:pt x="8062" y="12479"/>
                  </a:moveTo>
                  <a:cubicBezTo>
                    <a:pt x="8595" y="13153"/>
                    <a:pt x="9128" y="13812"/>
                    <a:pt x="9755" y="14423"/>
                  </a:cubicBezTo>
                  <a:cubicBezTo>
                    <a:pt x="9598" y="14893"/>
                    <a:pt x="9457" y="15363"/>
                    <a:pt x="9316" y="15834"/>
                  </a:cubicBezTo>
                  <a:cubicBezTo>
                    <a:pt x="8971" y="15191"/>
                    <a:pt x="8376" y="14533"/>
                    <a:pt x="7796" y="13968"/>
                  </a:cubicBezTo>
                  <a:cubicBezTo>
                    <a:pt x="7890" y="13467"/>
                    <a:pt x="7968" y="12981"/>
                    <a:pt x="8062" y="12479"/>
                  </a:cubicBezTo>
                  <a:close/>
                  <a:moveTo>
                    <a:pt x="7749" y="14204"/>
                  </a:moveTo>
                  <a:cubicBezTo>
                    <a:pt x="7968" y="14439"/>
                    <a:pt x="8172" y="14674"/>
                    <a:pt x="8360" y="14909"/>
                  </a:cubicBezTo>
                  <a:cubicBezTo>
                    <a:pt x="8673" y="15316"/>
                    <a:pt x="8908" y="15740"/>
                    <a:pt x="9222" y="16147"/>
                  </a:cubicBezTo>
                  <a:cubicBezTo>
                    <a:pt x="9081" y="16633"/>
                    <a:pt x="8924" y="17135"/>
                    <a:pt x="8767" y="17636"/>
                  </a:cubicBezTo>
                  <a:cubicBezTo>
                    <a:pt x="8344" y="16978"/>
                    <a:pt x="7890" y="16335"/>
                    <a:pt x="7482" y="15661"/>
                  </a:cubicBezTo>
                  <a:cubicBezTo>
                    <a:pt x="7576" y="15175"/>
                    <a:pt x="7670" y="14689"/>
                    <a:pt x="7749" y="14204"/>
                  </a:cubicBezTo>
                  <a:close/>
                  <a:moveTo>
                    <a:pt x="7435" y="15881"/>
                  </a:moveTo>
                  <a:cubicBezTo>
                    <a:pt x="7827" y="16555"/>
                    <a:pt x="8219" y="17229"/>
                    <a:pt x="8705" y="17871"/>
                  </a:cubicBezTo>
                  <a:cubicBezTo>
                    <a:pt x="8595" y="18248"/>
                    <a:pt x="8485" y="18608"/>
                    <a:pt x="8391" y="18984"/>
                  </a:cubicBezTo>
                  <a:cubicBezTo>
                    <a:pt x="7984" y="18404"/>
                    <a:pt x="7545" y="17840"/>
                    <a:pt x="7153" y="17260"/>
                  </a:cubicBezTo>
                  <a:cubicBezTo>
                    <a:pt x="7263" y="16805"/>
                    <a:pt x="7357" y="16351"/>
                    <a:pt x="7435" y="15881"/>
                  </a:cubicBezTo>
                  <a:close/>
                  <a:moveTo>
                    <a:pt x="2341" y="708"/>
                  </a:moveTo>
                  <a:cubicBezTo>
                    <a:pt x="3595" y="1084"/>
                    <a:pt x="4896" y="1335"/>
                    <a:pt x="6165" y="1601"/>
                  </a:cubicBezTo>
                  <a:cubicBezTo>
                    <a:pt x="7167" y="1826"/>
                    <a:pt x="8153" y="2121"/>
                    <a:pt x="9153" y="2121"/>
                  </a:cubicBezTo>
                  <a:cubicBezTo>
                    <a:pt x="9202" y="2121"/>
                    <a:pt x="9251" y="2120"/>
                    <a:pt x="9300" y="2119"/>
                  </a:cubicBezTo>
                  <a:lnTo>
                    <a:pt x="9300" y="2119"/>
                  </a:lnTo>
                  <a:cubicBezTo>
                    <a:pt x="8689" y="4015"/>
                    <a:pt x="8297" y="6006"/>
                    <a:pt x="7937" y="7997"/>
                  </a:cubicBezTo>
                  <a:cubicBezTo>
                    <a:pt x="7905" y="8012"/>
                    <a:pt x="7874" y="8044"/>
                    <a:pt x="7921" y="8075"/>
                  </a:cubicBezTo>
                  <a:cubicBezTo>
                    <a:pt x="7921" y="8075"/>
                    <a:pt x="7921" y="8091"/>
                    <a:pt x="7921" y="8091"/>
                  </a:cubicBezTo>
                  <a:cubicBezTo>
                    <a:pt x="7717" y="9219"/>
                    <a:pt x="7513" y="10363"/>
                    <a:pt x="7278" y="11476"/>
                  </a:cubicBezTo>
                  <a:cubicBezTo>
                    <a:pt x="6714" y="14188"/>
                    <a:pt x="5899" y="16962"/>
                    <a:pt x="5727" y="19752"/>
                  </a:cubicBezTo>
                  <a:cubicBezTo>
                    <a:pt x="5710" y="19746"/>
                    <a:pt x="5692" y="19742"/>
                    <a:pt x="5676" y="19742"/>
                  </a:cubicBezTo>
                  <a:cubicBezTo>
                    <a:pt x="5615" y="19742"/>
                    <a:pt x="5568" y="19785"/>
                    <a:pt x="5617" y="19846"/>
                  </a:cubicBezTo>
                  <a:cubicBezTo>
                    <a:pt x="5648" y="19878"/>
                    <a:pt x="5680" y="19925"/>
                    <a:pt x="5727" y="19972"/>
                  </a:cubicBezTo>
                  <a:cubicBezTo>
                    <a:pt x="5711" y="20034"/>
                    <a:pt x="5711" y="20097"/>
                    <a:pt x="5711" y="20160"/>
                  </a:cubicBezTo>
                  <a:cubicBezTo>
                    <a:pt x="4990" y="19862"/>
                    <a:pt x="4128" y="19799"/>
                    <a:pt x="3360" y="19627"/>
                  </a:cubicBezTo>
                  <a:cubicBezTo>
                    <a:pt x="2482" y="19423"/>
                    <a:pt x="1620" y="19204"/>
                    <a:pt x="742" y="19047"/>
                  </a:cubicBezTo>
                  <a:cubicBezTo>
                    <a:pt x="1463" y="15975"/>
                    <a:pt x="1557" y="12746"/>
                    <a:pt x="1792" y="9580"/>
                  </a:cubicBezTo>
                  <a:cubicBezTo>
                    <a:pt x="2027" y="6633"/>
                    <a:pt x="2247" y="3670"/>
                    <a:pt x="2341" y="708"/>
                  </a:cubicBezTo>
                  <a:close/>
                  <a:moveTo>
                    <a:pt x="7059" y="17621"/>
                  </a:moveTo>
                  <a:cubicBezTo>
                    <a:pt x="7419" y="18216"/>
                    <a:pt x="7811" y="18827"/>
                    <a:pt x="8282" y="19376"/>
                  </a:cubicBezTo>
                  <a:cubicBezTo>
                    <a:pt x="8203" y="19674"/>
                    <a:pt x="8109" y="19956"/>
                    <a:pt x="8046" y="20254"/>
                  </a:cubicBezTo>
                  <a:cubicBezTo>
                    <a:pt x="7811" y="20019"/>
                    <a:pt x="7592" y="19784"/>
                    <a:pt x="7388" y="19548"/>
                  </a:cubicBezTo>
                  <a:cubicBezTo>
                    <a:pt x="7169" y="19282"/>
                    <a:pt x="6949" y="19031"/>
                    <a:pt x="6761" y="18765"/>
                  </a:cubicBezTo>
                  <a:cubicBezTo>
                    <a:pt x="6871" y="18389"/>
                    <a:pt x="6965" y="17997"/>
                    <a:pt x="7059" y="17621"/>
                  </a:cubicBezTo>
                  <a:close/>
                  <a:moveTo>
                    <a:pt x="601" y="19392"/>
                  </a:moveTo>
                  <a:cubicBezTo>
                    <a:pt x="1024" y="19580"/>
                    <a:pt x="1432" y="19721"/>
                    <a:pt x="1855" y="19862"/>
                  </a:cubicBezTo>
                  <a:cubicBezTo>
                    <a:pt x="2074" y="20175"/>
                    <a:pt x="2310" y="20473"/>
                    <a:pt x="2592" y="20755"/>
                  </a:cubicBezTo>
                  <a:cubicBezTo>
                    <a:pt x="2843" y="21022"/>
                    <a:pt x="3125" y="21351"/>
                    <a:pt x="3469" y="21570"/>
                  </a:cubicBezTo>
                  <a:cubicBezTo>
                    <a:pt x="3046" y="21508"/>
                    <a:pt x="2639" y="21461"/>
                    <a:pt x="2231" y="21382"/>
                  </a:cubicBezTo>
                  <a:cubicBezTo>
                    <a:pt x="2090" y="21053"/>
                    <a:pt x="1714" y="20708"/>
                    <a:pt x="1495" y="20426"/>
                  </a:cubicBezTo>
                  <a:cubicBezTo>
                    <a:pt x="1212" y="20081"/>
                    <a:pt x="915" y="19737"/>
                    <a:pt x="601" y="19392"/>
                  </a:cubicBezTo>
                  <a:close/>
                  <a:moveTo>
                    <a:pt x="2247" y="19972"/>
                  </a:moveTo>
                  <a:lnTo>
                    <a:pt x="2247" y="19972"/>
                  </a:lnTo>
                  <a:cubicBezTo>
                    <a:pt x="2529" y="20050"/>
                    <a:pt x="2795" y="20128"/>
                    <a:pt x="3078" y="20191"/>
                  </a:cubicBezTo>
                  <a:cubicBezTo>
                    <a:pt x="3375" y="20505"/>
                    <a:pt x="3689" y="20818"/>
                    <a:pt x="3971" y="21147"/>
                  </a:cubicBezTo>
                  <a:cubicBezTo>
                    <a:pt x="4143" y="21335"/>
                    <a:pt x="4300" y="21523"/>
                    <a:pt x="4457" y="21712"/>
                  </a:cubicBezTo>
                  <a:cubicBezTo>
                    <a:pt x="4253" y="21680"/>
                    <a:pt x="4049" y="21649"/>
                    <a:pt x="3846" y="21618"/>
                  </a:cubicBezTo>
                  <a:cubicBezTo>
                    <a:pt x="3846" y="21602"/>
                    <a:pt x="3846" y="21586"/>
                    <a:pt x="3830" y="21555"/>
                  </a:cubicBezTo>
                  <a:cubicBezTo>
                    <a:pt x="3564" y="21210"/>
                    <a:pt x="3109" y="20928"/>
                    <a:pt x="2795" y="20599"/>
                  </a:cubicBezTo>
                  <a:cubicBezTo>
                    <a:pt x="2592" y="20395"/>
                    <a:pt x="2419" y="20191"/>
                    <a:pt x="2247" y="19972"/>
                  </a:cubicBezTo>
                  <a:close/>
                  <a:moveTo>
                    <a:pt x="6683" y="19016"/>
                  </a:moveTo>
                  <a:cubicBezTo>
                    <a:pt x="7043" y="19564"/>
                    <a:pt x="7466" y="20113"/>
                    <a:pt x="7952" y="20567"/>
                  </a:cubicBezTo>
                  <a:cubicBezTo>
                    <a:pt x="7843" y="21006"/>
                    <a:pt x="7749" y="21429"/>
                    <a:pt x="7655" y="21868"/>
                  </a:cubicBezTo>
                  <a:cubicBezTo>
                    <a:pt x="7451" y="21618"/>
                    <a:pt x="7231" y="21382"/>
                    <a:pt x="7028" y="21147"/>
                  </a:cubicBezTo>
                  <a:cubicBezTo>
                    <a:pt x="6777" y="20849"/>
                    <a:pt x="6510" y="20567"/>
                    <a:pt x="6244" y="20270"/>
                  </a:cubicBezTo>
                  <a:cubicBezTo>
                    <a:pt x="6416" y="19862"/>
                    <a:pt x="6557" y="19439"/>
                    <a:pt x="6683" y="19016"/>
                  </a:cubicBezTo>
                  <a:close/>
                  <a:moveTo>
                    <a:pt x="3391" y="20270"/>
                  </a:moveTo>
                  <a:cubicBezTo>
                    <a:pt x="3877" y="20379"/>
                    <a:pt x="4394" y="20505"/>
                    <a:pt x="4896" y="20567"/>
                  </a:cubicBezTo>
                  <a:cubicBezTo>
                    <a:pt x="5162" y="20881"/>
                    <a:pt x="5429" y="21179"/>
                    <a:pt x="5695" y="21492"/>
                  </a:cubicBezTo>
                  <a:cubicBezTo>
                    <a:pt x="5836" y="21665"/>
                    <a:pt x="5977" y="21837"/>
                    <a:pt x="6134" y="22009"/>
                  </a:cubicBezTo>
                  <a:cubicBezTo>
                    <a:pt x="5742" y="21931"/>
                    <a:pt x="5335" y="21853"/>
                    <a:pt x="4927" y="21790"/>
                  </a:cubicBezTo>
                  <a:cubicBezTo>
                    <a:pt x="4676" y="21492"/>
                    <a:pt x="4363" y="21194"/>
                    <a:pt x="4081" y="20928"/>
                  </a:cubicBezTo>
                  <a:cubicBezTo>
                    <a:pt x="3861" y="20693"/>
                    <a:pt x="3626" y="20489"/>
                    <a:pt x="3391" y="20270"/>
                  </a:cubicBezTo>
                  <a:close/>
                  <a:moveTo>
                    <a:pt x="6150" y="20489"/>
                  </a:moveTo>
                  <a:cubicBezTo>
                    <a:pt x="6354" y="20740"/>
                    <a:pt x="6573" y="20991"/>
                    <a:pt x="6792" y="21241"/>
                  </a:cubicBezTo>
                  <a:cubicBezTo>
                    <a:pt x="7043" y="21570"/>
                    <a:pt x="7278" y="21931"/>
                    <a:pt x="7560" y="22260"/>
                  </a:cubicBezTo>
                  <a:cubicBezTo>
                    <a:pt x="7545" y="22339"/>
                    <a:pt x="7529" y="22401"/>
                    <a:pt x="7513" y="22480"/>
                  </a:cubicBezTo>
                  <a:cubicBezTo>
                    <a:pt x="7482" y="22417"/>
                    <a:pt x="7419" y="22339"/>
                    <a:pt x="7294" y="22307"/>
                  </a:cubicBezTo>
                  <a:cubicBezTo>
                    <a:pt x="7106" y="22244"/>
                    <a:pt x="6918" y="22197"/>
                    <a:pt x="6730" y="22150"/>
                  </a:cubicBezTo>
                  <a:cubicBezTo>
                    <a:pt x="6479" y="21853"/>
                    <a:pt x="6197" y="21570"/>
                    <a:pt x="5930" y="21304"/>
                  </a:cubicBezTo>
                  <a:cubicBezTo>
                    <a:pt x="5711" y="21069"/>
                    <a:pt x="5491" y="20834"/>
                    <a:pt x="5272" y="20599"/>
                  </a:cubicBezTo>
                  <a:cubicBezTo>
                    <a:pt x="5429" y="20599"/>
                    <a:pt x="5570" y="20599"/>
                    <a:pt x="5727" y="20583"/>
                  </a:cubicBezTo>
                  <a:cubicBezTo>
                    <a:pt x="5774" y="20567"/>
                    <a:pt x="5805" y="20552"/>
                    <a:pt x="5836" y="20536"/>
                  </a:cubicBezTo>
                  <a:cubicBezTo>
                    <a:pt x="5873" y="20546"/>
                    <a:pt x="5911" y="20552"/>
                    <a:pt x="5949" y="20552"/>
                  </a:cubicBezTo>
                  <a:cubicBezTo>
                    <a:pt x="6024" y="20552"/>
                    <a:pt x="6098" y="20531"/>
                    <a:pt x="6150" y="20489"/>
                  </a:cubicBezTo>
                  <a:close/>
                  <a:moveTo>
                    <a:pt x="2031" y="0"/>
                  </a:moveTo>
                  <a:cubicBezTo>
                    <a:pt x="1865" y="0"/>
                    <a:pt x="1773" y="61"/>
                    <a:pt x="1745" y="159"/>
                  </a:cubicBezTo>
                  <a:cubicBezTo>
                    <a:pt x="1604" y="175"/>
                    <a:pt x="1479" y="253"/>
                    <a:pt x="1463" y="379"/>
                  </a:cubicBezTo>
                  <a:cubicBezTo>
                    <a:pt x="1259" y="3623"/>
                    <a:pt x="1118" y="6852"/>
                    <a:pt x="883" y="10081"/>
                  </a:cubicBezTo>
                  <a:cubicBezTo>
                    <a:pt x="664" y="13075"/>
                    <a:pt x="209" y="16053"/>
                    <a:pt x="288" y="19094"/>
                  </a:cubicBezTo>
                  <a:cubicBezTo>
                    <a:pt x="264" y="19089"/>
                    <a:pt x="239" y="19086"/>
                    <a:pt x="216" y="19086"/>
                  </a:cubicBezTo>
                  <a:cubicBezTo>
                    <a:pt x="100" y="19086"/>
                    <a:pt x="0" y="19149"/>
                    <a:pt x="52" y="19266"/>
                  </a:cubicBezTo>
                  <a:cubicBezTo>
                    <a:pt x="288" y="19721"/>
                    <a:pt x="538" y="20175"/>
                    <a:pt x="852" y="20614"/>
                  </a:cubicBezTo>
                  <a:cubicBezTo>
                    <a:pt x="1040" y="20881"/>
                    <a:pt x="1259" y="21288"/>
                    <a:pt x="1573" y="21539"/>
                  </a:cubicBezTo>
                  <a:cubicBezTo>
                    <a:pt x="1589" y="21602"/>
                    <a:pt x="1651" y="21665"/>
                    <a:pt x="1761" y="21696"/>
                  </a:cubicBezTo>
                  <a:cubicBezTo>
                    <a:pt x="1792" y="21712"/>
                    <a:pt x="1824" y="21727"/>
                    <a:pt x="1871" y="21743"/>
                  </a:cubicBezTo>
                  <a:cubicBezTo>
                    <a:pt x="1871" y="21743"/>
                    <a:pt x="1886" y="21743"/>
                    <a:pt x="1902" y="21759"/>
                  </a:cubicBezTo>
                  <a:cubicBezTo>
                    <a:pt x="1918" y="21759"/>
                    <a:pt x="1949" y="21759"/>
                    <a:pt x="1980" y="21774"/>
                  </a:cubicBezTo>
                  <a:cubicBezTo>
                    <a:pt x="3539" y="22249"/>
                    <a:pt x="5380" y="22767"/>
                    <a:pt x="6995" y="22767"/>
                  </a:cubicBezTo>
                  <a:cubicBezTo>
                    <a:pt x="7085" y="22767"/>
                    <a:pt x="7174" y="22765"/>
                    <a:pt x="7263" y="22762"/>
                  </a:cubicBezTo>
                  <a:cubicBezTo>
                    <a:pt x="7404" y="22746"/>
                    <a:pt x="7482" y="22683"/>
                    <a:pt x="7513" y="22621"/>
                  </a:cubicBezTo>
                  <a:cubicBezTo>
                    <a:pt x="7552" y="22699"/>
                    <a:pt x="7664" y="22759"/>
                    <a:pt x="7762" y="22759"/>
                  </a:cubicBezTo>
                  <a:cubicBezTo>
                    <a:pt x="7822" y="22759"/>
                    <a:pt x="7876" y="22737"/>
                    <a:pt x="7905" y="22683"/>
                  </a:cubicBezTo>
                  <a:cubicBezTo>
                    <a:pt x="7921" y="22636"/>
                    <a:pt x="7937" y="22605"/>
                    <a:pt x="7952" y="22574"/>
                  </a:cubicBezTo>
                  <a:cubicBezTo>
                    <a:pt x="8015" y="22558"/>
                    <a:pt x="8062" y="22511"/>
                    <a:pt x="8031" y="22464"/>
                  </a:cubicBezTo>
                  <a:cubicBezTo>
                    <a:pt x="8031" y="22448"/>
                    <a:pt x="8015" y="22433"/>
                    <a:pt x="8015" y="22417"/>
                  </a:cubicBezTo>
                  <a:cubicBezTo>
                    <a:pt x="9285" y="19658"/>
                    <a:pt x="10053" y="16696"/>
                    <a:pt x="10727" y="13749"/>
                  </a:cubicBezTo>
                  <a:cubicBezTo>
                    <a:pt x="11275" y="11335"/>
                    <a:pt x="12012" y="8906"/>
                    <a:pt x="12498" y="6460"/>
                  </a:cubicBezTo>
                  <a:cubicBezTo>
                    <a:pt x="12505" y="6461"/>
                    <a:pt x="12512" y="6462"/>
                    <a:pt x="12519" y="6462"/>
                  </a:cubicBezTo>
                  <a:cubicBezTo>
                    <a:pt x="12621" y="6462"/>
                    <a:pt x="12713" y="6359"/>
                    <a:pt x="12655" y="6257"/>
                  </a:cubicBezTo>
                  <a:cubicBezTo>
                    <a:pt x="12623" y="6225"/>
                    <a:pt x="12592" y="6178"/>
                    <a:pt x="12561" y="6131"/>
                  </a:cubicBezTo>
                  <a:cubicBezTo>
                    <a:pt x="12655" y="5598"/>
                    <a:pt x="12749" y="5065"/>
                    <a:pt x="12811" y="4532"/>
                  </a:cubicBezTo>
                  <a:cubicBezTo>
                    <a:pt x="13031" y="4470"/>
                    <a:pt x="13125" y="4235"/>
                    <a:pt x="12890" y="4031"/>
                  </a:cubicBezTo>
                  <a:cubicBezTo>
                    <a:pt x="12890" y="4015"/>
                    <a:pt x="12890" y="3984"/>
                    <a:pt x="12890" y="3953"/>
                  </a:cubicBezTo>
                  <a:cubicBezTo>
                    <a:pt x="12913" y="3767"/>
                    <a:pt x="12704" y="3633"/>
                    <a:pt x="12518" y="3633"/>
                  </a:cubicBezTo>
                  <a:cubicBezTo>
                    <a:pt x="12453" y="3633"/>
                    <a:pt x="12390" y="3649"/>
                    <a:pt x="12341" y="3686"/>
                  </a:cubicBezTo>
                  <a:cubicBezTo>
                    <a:pt x="11855" y="3373"/>
                    <a:pt x="11369" y="3043"/>
                    <a:pt x="10930" y="2699"/>
                  </a:cubicBezTo>
                  <a:cubicBezTo>
                    <a:pt x="10476" y="2354"/>
                    <a:pt x="10053" y="1899"/>
                    <a:pt x="9535" y="1633"/>
                  </a:cubicBezTo>
                  <a:cubicBezTo>
                    <a:pt x="9504" y="1617"/>
                    <a:pt x="9488" y="1601"/>
                    <a:pt x="9473" y="1586"/>
                  </a:cubicBezTo>
                  <a:cubicBezTo>
                    <a:pt x="8407" y="1037"/>
                    <a:pt x="7012" y="896"/>
                    <a:pt x="5821" y="661"/>
                  </a:cubicBezTo>
                  <a:cubicBezTo>
                    <a:pt x="4582" y="410"/>
                    <a:pt x="3344" y="112"/>
                    <a:pt x="2090" y="3"/>
                  </a:cubicBezTo>
                  <a:cubicBezTo>
                    <a:pt x="2069" y="1"/>
                    <a:pt x="2050" y="0"/>
                    <a:pt x="203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1" name="Google Shape;821;p11"/>
          <p:cNvGrpSpPr/>
          <p:nvPr/>
        </p:nvGrpSpPr>
        <p:grpSpPr>
          <a:xfrm rot="-8593293">
            <a:off x="48529" y="-510566"/>
            <a:ext cx="2429476" cy="1577941"/>
            <a:chOff x="5118990" y="4122087"/>
            <a:chExt cx="1882464" cy="1222659"/>
          </a:xfrm>
        </p:grpSpPr>
        <p:sp>
          <p:nvSpPr>
            <p:cNvPr id="822" name="Google Shape;822;p11"/>
            <p:cNvSpPr/>
            <p:nvPr/>
          </p:nvSpPr>
          <p:spPr>
            <a:xfrm rot="787510">
              <a:off x="5385771" y="4227679"/>
              <a:ext cx="603559" cy="359284"/>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11"/>
            <p:cNvSpPr/>
            <p:nvPr/>
          </p:nvSpPr>
          <p:spPr>
            <a:xfrm rot="787510">
              <a:off x="5335021" y="4244664"/>
              <a:ext cx="556881" cy="639813"/>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11"/>
            <p:cNvSpPr/>
            <p:nvPr/>
          </p:nvSpPr>
          <p:spPr>
            <a:xfrm rot="787510">
              <a:off x="5274233" y="4284717"/>
              <a:ext cx="108494" cy="89486"/>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1"/>
            <p:cNvSpPr/>
            <p:nvPr/>
          </p:nvSpPr>
          <p:spPr>
            <a:xfrm rot="787510">
              <a:off x="5276253" y="4313238"/>
              <a:ext cx="125778" cy="126468"/>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1"/>
            <p:cNvSpPr/>
            <p:nvPr/>
          </p:nvSpPr>
          <p:spPr>
            <a:xfrm rot="787510">
              <a:off x="5556472" y="4350491"/>
              <a:ext cx="214919" cy="68331"/>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11"/>
            <p:cNvSpPr/>
            <p:nvPr/>
          </p:nvSpPr>
          <p:spPr>
            <a:xfrm rot="787510">
              <a:off x="5858154" y="4388382"/>
              <a:ext cx="1087855" cy="60559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11"/>
            <p:cNvSpPr/>
            <p:nvPr/>
          </p:nvSpPr>
          <p:spPr>
            <a:xfrm rot="787510">
              <a:off x="6027045" y="4465191"/>
              <a:ext cx="608388" cy="226071"/>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1"/>
            <p:cNvSpPr/>
            <p:nvPr/>
          </p:nvSpPr>
          <p:spPr>
            <a:xfrm rot="787510">
              <a:off x="5717956" y="4731255"/>
              <a:ext cx="1111348" cy="47701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1"/>
            <p:cNvSpPr/>
            <p:nvPr/>
          </p:nvSpPr>
          <p:spPr>
            <a:xfrm rot="787510">
              <a:off x="5192958" y="4307909"/>
              <a:ext cx="1734529" cy="851015"/>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1"/>
            <p:cNvSpPr/>
            <p:nvPr/>
          </p:nvSpPr>
          <p:spPr>
            <a:xfrm rot="787510">
              <a:off x="5746899" y="4608508"/>
              <a:ext cx="88489" cy="329239"/>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1"/>
            <p:cNvSpPr/>
            <p:nvPr/>
          </p:nvSpPr>
          <p:spPr>
            <a:xfrm rot="787510">
              <a:off x="5433551" y="4425988"/>
              <a:ext cx="32192" cy="86573"/>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11"/>
            <p:cNvSpPr/>
            <p:nvPr/>
          </p:nvSpPr>
          <p:spPr>
            <a:xfrm rot="787510">
              <a:off x="5891335" y="4294059"/>
              <a:ext cx="94353" cy="35583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11"/>
            <p:cNvSpPr/>
            <p:nvPr/>
          </p:nvSpPr>
          <p:spPr>
            <a:xfrm rot="787510">
              <a:off x="5743083" y="4284862"/>
              <a:ext cx="155517" cy="62138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1"/>
            <p:cNvSpPr/>
            <p:nvPr/>
          </p:nvSpPr>
          <p:spPr>
            <a:xfrm rot="787510">
              <a:off x="5468329" y="4339170"/>
              <a:ext cx="37327" cy="108648"/>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1"/>
            <p:cNvSpPr/>
            <p:nvPr/>
          </p:nvSpPr>
          <p:spPr>
            <a:xfrm rot="787510">
              <a:off x="5364359" y="4323181"/>
              <a:ext cx="43919" cy="135666"/>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7" name="Google Shape;837;p11"/>
          <p:cNvGrpSpPr/>
          <p:nvPr/>
        </p:nvGrpSpPr>
        <p:grpSpPr>
          <a:xfrm>
            <a:off x="4571995" y="4282572"/>
            <a:ext cx="2433812" cy="320922"/>
            <a:chOff x="1394800" y="3522000"/>
            <a:chExt cx="1048650" cy="138275"/>
          </a:xfrm>
        </p:grpSpPr>
        <p:sp>
          <p:nvSpPr>
            <p:cNvPr id="838" name="Google Shape;838;p11"/>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9" name="Google Shape;839;p11"/>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0" name="Google Shape;840;p11"/>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1"/>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1"/>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p11"/>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11"/>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1"/>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1"/>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47" name="Google Shape;847;p11"/>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48" name="Google Shape;848;p11"/>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grpSp>
        <p:nvGrpSpPr>
          <p:cNvPr id="853" name="Google Shape;853;p12"/>
          <p:cNvGrpSpPr/>
          <p:nvPr/>
        </p:nvGrpSpPr>
        <p:grpSpPr>
          <a:xfrm flipH="1">
            <a:off x="4300893" y="1011386"/>
            <a:ext cx="4594704" cy="176025"/>
            <a:chOff x="4345425" y="2175475"/>
            <a:chExt cx="800750" cy="176025"/>
          </a:xfrm>
        </p:grpSpPr>
        <p:sp>
          <p:nvSpPr>
            <p:cNvPr id="854" name="Google Shape;854;p1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6" name="Google Shape;856;p12"/>
          <p:cNvSpPr txBox="1">
            <a:spLocks noGrp="1"/>
          </p:cNvSpPr>
          <p:nvPr>
            <p:ph type="title"/>
          </p:nvPr>
        </p:nvSpPr>
        <p:spPr>
          <a:xfrm>
            <a:off x="3814747" y="579175"/>
            <a:ext cx="4824600" cy="9936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סגנונות למידה שונים</a:t>
            </a:r>
            <a:endParaRPr/>
          </a:p>
        </p:txBody>
      </p:sp>
      <p:sp>
        <p:nvSpPr>
          <p:cNvPr id="857" name="Google Shape;857;p12"/>
          <p:cNvSpPr txBox="1"/>
          <p:nvPr/>
        </p:nvSpPr>
        <p:spPr>
          <a:xfrm>
            <a:off x="4148688" y="1661999"/>
            <a:ext cx="4188075" cy="2711989"/>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rgbClr val="000000"/>
              </a:buClr>
              <a:buSzPts val="2000"/>
              <a:buFont typeface="Arial"/>
              <a:buNone/>
            </a:pPr>
            <a:r>
              <a:rPr lang="iw-IL" sz="2000" b="0" i="0" u="none" strike="noStrike" cap="none">
                <a:solidFill>
                  <a:schemeClr val="dk2"/>
                </a:solidFill>
                <a:latin typeface="Calibri"/>
                <a:ea typeface="Calibri"/>
                <a:cs typeface="Calibri"/>
                <a:sym typeface="Calibri"/>
              </a:rPr>
              <a:t>מגוון ילדים המרכיבים את הכיתה רחב ביותר, ואנו מחפשים דרכים בהם נוכל לגלות את אופים השונה של תלמידינו. התכונות, הכישורים והמזגים השונים, משפיעים גם על ערוצי הלמידה העומדים לרשות התלמידים השונים. </a:t>
            </a:r>
            <a:endParaRPr sz="1400" b="0" i="0" u="none" strike="noStrike" cap="none">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chemeClr val="dk2"/>
                </a:solidFill>
                <a:latin typeface="Calibri"/>
                <a:ea typeface="Calibri"/>
                <a:cs typeface="Calibri"/>
                <a:sym typeface="Calibri"/>
              </a:rPr>
              <a:t>מתברר שאנשים לומדים אחרת אלו מאלו...</a:t>
            </a:r>
            <a:endParaRPr sz="1400" b="0" i="0" u="none" strike="noStrike" cap="none">
              <a:solidFill>
                <a:srgbClr val="000000"/>
              </a:solidFill>
              <a:latin typeface="Arial"/>
              <a:ea typeface="Arial"/>
              <a:cs typeface="Arial"/>
              <a:sym typeface="Arial"/>
            </a:endParaRPr>
          </a:p>
        </p:txBody>
      </p:sp>
      <p:grpSp>
        <p:nvGrpSpPr>
          <p:cNvPr id="858" name="Google Shape;858;p12"/>
          <p:cNvGrpSpPr/>
          <p:nvPr/>
        </p:nvGrpSpPr>
        <p:grpSpPr>
          <a:xfrm>
            <a:off x="328145" y="286688"/>
            <a:ext cx="3672373" cy="3591815"/>
            <a:chOff x="866625" y="973674"/>
            <a:chExt cx="2327627" cy="2276569"/>
          </a:xfrm>
        </p:grpSpPr>
        <p:grpSp>
          <p:nvGrpSpPr>
            <p:cNvPr id="859" name="Google Shape;859;p12"/>
            <p:cNvGrpSpPr/>
            <p:nvPr/>
          </p:nvGrpSpPr>
          <p:grpSpPr>
            <a:xfrm rot="4691603">
              <a:off x="1074306" y="1122852"/>
              <a:ext cx="1912265" cy="1978212"/>
              <a:chOff x="2801825" y="1784650"/>
              <a:chExt cx="1912350" cy="1978300"/>
            </a:xfrm>
          </p:grpSpPr>
          <p:sp>
            <p:nvSpPr>
              <p:cNvPr id="860" name="Google Shape;860;p12"/>
              <p:cNvSpPr/>
              <p:nvPr/>
            </p:nvSpPr>
            <p:spPr>
              <a:xfrm>
                <a:off x="2948050" y="2068550"/>
                <a:ext cx="1328450" cy="1346175"/>
              </a:xfrm>
              <a:custGeom>
                <a:avLst/>
                <a:gdLst/>
                <a:ahLst/>
                <a:cxnLst/>
                <a:rect l="l" t="t" r="r" b="b"/>
                <a:pathLst>
                  <a:path w="53138" h="53847" extrusionOk="0">
                    <a:moveTo>
                      <a:pt x="31395" y="1"/>
                    </a:moveTo>
                    <a:cubicBezTo>
                      <a:pt x="30756" y="1"/>
                      <a:pt x="30099" y="16"/>
                      <a:pt x="29422" y="48"/>
                    </a:cubicBezTo>
                    <a:cubicBezTo>
                      <a:pt x="17097" y="618"/>
                      <a:pt x="0" y="13195"/>
                      <a:pt x="0" y="25521"/>
                    </a:cubicBezTo>
                    <a:cubicBezTo>
                      <a:pt x="0" y="37869"/>
                      <a:pt x="13810" y="53847"/>
                      <a:pt x="26158" y="53847"/>
                    </a:cubicBezTo>
                    <a:cubicBezTo>
                      <a:pt x="38484" y="53847"/>
                      <a:pt x="53138" y="39650"/>
                      <a:pt x="53138" y="27324"/>
                    </a:cubicBezTo>
                    <a:cubicBezTo>
                      <a:pt x="53138" y="15356"/>
                      <a:pt x="51487" y="1"/>
                      <a:pt x="313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2"/>
              <p:cNvSpPr/>
              <p:nvPr/>
            </p:nvSpPr>
            <p:spPr>
              <a:xfrm>
                <a:off x="2801825" y="1784650"/>
                <a:ext cx="1912350" cy="1978300"/>
              </a:xfrm>
              <a:custGeom>
                <a:avLst/>
                <a:gdLst/>
                <a:ahLst/>
                <a:cxnLst/>
                <a:rect l="l" t="t" r="r" b="b"/>
                <a:pathLst>
                  <a:path w="76494" h="79132" extrusionOk="0">
                    <a:moveTo>
                      <a:pt x="69669" y="6473"/>
                    </a:moveTo>
                    <a:cubicBezTo>
                      <a:pt x="69852" y="6610"/>
                      <a:pt x="70011" y="6770"/>
                      <a:pt x="70171" y="6907"/>
                    </a:cubicBezTo>
                    <a:cubicBezTo>
                      <a:pt x="70171" y="6930"/>
                      <a:pt x="70171" y="6930"/>
                      <a:pt x="70171" y="6930"/>
                    </a:cubicBezTo>
                    <a:cubicBezTo>
                      <a:pt x="69988" y="6793"/>
                      <a:pt x="69829" y="6633"/>
                      <a:pt x="69669" y="6473"/>
                    </a:cubicBezTo>
                    <a:close/>
                    <a:moveTo>
                      <a:pt x="71563" y="7638"/>
                    </a:moveTo>
                    <a:lnTo>
                      <a:pt x="71563" y="7683"/>
                    </a:lnTo>
                    <a:lnTo>
                      <a:pt x="71518" y="7683"/>
                    </a:lnTo>
                    <a:cubicBezTo>
                      <a:pt x="71518" y="7660"/>
                      <a:pt x="71541" y="7660"/>
                      <a:pt x="71563" y="7638"/>
                    </a:cubicBezTo>
                    <a:close/>
                    <a:moveTo>
                      <a:pt x="36337" y="12206"/>
                    </a:moveTo>
                    <a:cubicBezTo>
                      <a:pt x="37400" y="12206"/>
                      <a:pt x="38479" y="12257"/>
                      <a:pt x="39585" y="12362"/>
                    </a:cubicBezTo>
                    <a:cubicBezTo>
                      <a:pt x="43077" y="12705"/>
                      <a:pt x="46410" y="13161"/>
                      <a:pt x="49560" y="14805"/>
                    </a:cubicBezTo>
                    <a:cubicBezTo>
                      <a:pt x="54513" y="17361"/>
                      <a:pt x="57617" y="22223"/>
                      <a:pt x="58873" y="27564"/>
                    </a:cubicBezTo>
                    <a:cubicBezTo>
                      <a:pt x="61383" y="38360"/>
                      <a:pt x="56750" y="51097"/>
                      <a:pt x="47802" y="57648"/>
                    </a:cubicBezTo>
                    <a:cubicBezTo>
                      <a:pt x="44279" y="60220"/>
                      <a:pt x="39995" y="61575"/>
                      <a:pt x="35658" y="61575"/>
                    </a:cubicBezTo>
                    <a:cubicBezTo>
                      <a:pt x="34685" y="61575"/>
                      <a:pt x="33709" y="61506"/>
                      <a:pt x="32738" y="61368"/>
                    </a:cubicBezTo>
                    <a:cubicBezTo>
                      <a:pt x="25137" y="60295"/>
                      <a:pt x="19042" y="54224"/>
                      <a:pt x="15368" y="47856"/>
                    </a:cubicBezTo>
                    <a:cubicBezTo>
                      <a:pt x="11875" y="41853"/>
                      <a:pt x="9935" y="34389"/>
                      <a:pt x="11624" y="27541"/>
                    </a:cubicBezTo>
                    <a:cubicBezTo>
                      <a:pt x="13427" y="20191"/>
                      <a:pt x="19590" y="14782"/>
                      <a:pt x="26963" y="13572"/>
                    </a:cubicBezTo>
                    <a:cubicBezTo>
                      <a:pt x="27123" y="13549"/>
                      <a:pt x="27191" y="13504"/>
                      <a:pt x="27214" y="13435"/>
                    </a:cubicBezTo>
                    <a:cubicBezTo>
                      <a:pt x="30303" y="12637"/>
                      <a:pt x="33253" y="12206"/>
                      <a:pt x="36337" y="12206"/>
                    </a:cubicBezTo>
                    <a:close/>
                    <a:moveTo>
                      <a:pt x="5256" y="66458"/>
                    </a:moveTo>
                    <a:cubicBezTo>
                      <a:pt x="5302" y="66550"/>
                      <a:pt x="5370" y="66641"/>
                      <a:pt x="5416" y="66709"/>
                    </a:cubicBezTo>
                    <a:cubicBezTo>
                      <a:pt x="5324" y="66687"/>
                      <a:pt x="5256" y="66641"/>
                      <a:pt x="5187" y="66641"/>
                    </a:cubicBezTo>
                    <a:cubicBezTo>
                      <a:pt x="5210" y="66572"/>
                      <a:pt x="5233" y="66527"/>
                      <a:pt x="5256" y="66458"/>
                    </a:cubicBezTo>
                    <a:close/>
                    <a:moveTo>
                      <a:pt x="838" y="0"/>
                    </a:moveTo>
                    <a:cubicBezTo>
                      <a:pt x="360" y="0"/>
                      <a:pt x="0" y="488"/>
                      <a:pt x="440" y="927"/>
                    </a:cubicBezTo>
                    <a:cubicBezTo>
                      <a:pt x="1353" y="1840"/>
                      <a:pt x="1901" y="2936"/>
                      <a:pt x="2471" y="4077"/>
                    </a:cubicBezTo>
                    <a:cubicBezTo>
                      <a:pt x="3179" y="5446"/>
                      <a:pt x="3932" y="6793"/>
                      <a:pt x="4594" y="8185"/>
                    </a:cubicBezTo>
                    <a:cubicBezTo>
                      <a:pt x="4717" y="8485"/>
                      <a:pt x="5018" y="8635"/>
                      <a:pt x="5296" y="8635"/>
                    </a:cubicBezTo>
                    <a:cubicBezTo>
                      <a:pt x="5377" y="8635"/>
                      <a:pt x="5457" y="8622"/>
                      <a:pt x="5530" y="8596"/>
                    </a:cubicBezTo>
                    <a:cubicBezTo>
                      <a:pt x="5575" y="8596"/>
                      <a:pt x="5621" y="8596"/>
                      <a:pt x="5690" y="8573"/>
                    </a:cubicBezTo>
                    <a:cubicBezTo>
                      <a:pt x="6237" y="8299"/>
                      <a:pt x="6762" y="7843"/>
                      <a:pt x="7219" y="7295"/>
                    </a:cubicBezTo>
                    <a:cubicBezTo>
                      <a:pt x="10437" y="10468"/>
                      <a:pt x="13542" y="13869"/>
                      <a:pt x="15116" y="18069"/>
                    </a:cubicBezTo>
                    <a:cubicBezTo>
                      <a:pt x="15139" y="18137"/>
                      <a:pt x="15231" y="18228"/>
                      <a:pt x="15322" y="18320"/>
                    </a:cubicBezTo>
                    <a:cubicBezTo>
                      <a:pt x="12583" y="21036"/>
                      <a:pt x="10643" y="24620"/>
                      <a:pt x="9867" y="28682"/>
                    </a:cubicBezTo>
                    <a:cubicBezTo>
                      <a:pt x="8315" y="36648"/>
                      <a:pt x="11807" y="45368"/>
                      <a:pt x="16554" y="51645"/>
                    </a:cubicBezTo>
                    <a:cubicBezTo>
                      <a:pt x="17331" y="52695"/>
                      <a:pt x="18175" y="53653"/>
                      <a:pt x="19088" y="54589"/>
                    </a:cubicBezTo>
                    <a:cubicBezTo>
                      <a:pt x="19042" y="54589"/>
                      <a:pt x="18997" y="54612"/>
                      <a:pt x="18974" y="54635"/>
                    </a:cubicBezTo>
                    <a:cubicBezTo>
                      <a:pt x="14660" y="58264"/>
                      <a:pt x="10757" y="62304"/>
                      <a:pt x="6808" y="66298"/>
                    </a:cubicBezTo>
                    <a:cubicBezTo>
                      <a:pt x="6511" y="65956"/>
                      <a:pt x="6192" y="65659"/>
                      <a:pt x="5849" y="65431"/>
                    </a:cubicBezTo>
                    <a:cubicBezTo>
                      <a:pt x="5827" y="65385"/>
                      <a:pt x="5804" y="65317"/>
                      <a:pt x="5804" y="65271"/>
                    </a:cubicBezTo>
                    <a:cubicBezTo>
                      <a:pt x="5729" y="65085"/>
                      <a:pt x="5044" y="64486"/>
                      <a:pt x="4697" y="64486"/>
                    </a:cubicBezTo>
                    <a:cubicBezTo>
                      <a:pt x="4619" y="64486"/>
                      <a:pt x="4559" y="64516"/>
                      <a:pt x="4526" y="64587"/>
                    </a:cubicBezTo>
                    <a:cubicBezTo>
                      <a:pt x="3156" y="67234"/>
                      <a:pt x="2540" y="70293"/>
                      <a:pt x="2038" y="73215"/>
                    </a:cubicBezTo>
                    <a:cubicBezTo>
                      <a:pt x="1978" y="73493"/>
                      <a:pt x="2750" y="73979"/>
                      <a:pt x="3116" y="73979"/>
                    </a:cubicBezTo>
                    <a:cubicBezTo>
                      <a:pt x="3170" y="73979"/>
                      <a:pt x="3215" y="73968"/>
                      <a:pt x="3247" y="73945"/>
                    </a:cubicBezTo>
                    <a:cubicBezTo>
                      <a:pt x="5324" y="72575"/>
                      <a:pt x="6991" y="70795"/>
                      <a:pt x="8634" y="68946"/>
                    </a:cubicBezTo>
                    <a:cubicBezTo>
                      <a:pt x="8703" y="68878"/>
                      <a:pt x="8588" y="68741"/>
                      <a:pt x="8543" y="68695"/>
                    </a:cubicBezTo>
                    <a:cubicBezTo>
                      <a:pt x="8223" y="68284"/>
                      <a:pt x="7904" y="67782"/>
                      <a:pt x="7561" y="67303"/>
                    </a:cubicBezTo>
                    <a:cubicBezTo>
                      <a:pt x="11601" y="63240"/>
                      <a:pt x="15550" y="59109"/>
                      <a:pt x="19910" y="55388"/>
                    </a:cubicBezTo>
                    <a:cubicBezTo>
                      <a:pt x="24338" y="59542"/>
                      <a:pt x="29999" y="62213"/>
                      <a:pt x="36184" y="62304"/>
                    </a:cubicBezTo>
                    <a:cubicBezTo>
                      <a:pt x="36261" y="62305"/>
                      <a:pt x="36338" y="62305"/>
                      <a:pt x="36414" y="62305"/>
                    </a:cubicBezTo>
                    <a:cubicBezTo>
                      <a:pt x="40462" y="62305"/>
                      <a:pt x="44329" y="61123"/>
                      <a:pt x="47734" y="59040"/>
                    </a:cubicBezTo>
                    <a:cubicBezTo>
                      <a:pt x="48715" y="63765"/>
                      <a:pt x="50861" y="68102"/>
                      <a:pt x="52573" y="72598"/>
                    </a:cubicBezTo>
                    <a:cubicBezTo>
                      <a:pt x="52116" y="72827"/>
                      <a:pt x="51683" y="73078"/>
                      <a:pt x="51249" y="73374"/>
                    </a:cubicBezTo>
                    <a:cubicBezTo>
                      <a:pt x="51135" y="73443"/>
                      <a:pt x="50815" y="73694"/>
                      <a:pt x="50907" y="73876"/>
                    </a:cubicBezTo>
                    <a:cubicBezTo>
                      <a:pt x="50975" y="74013"/>
                      <a:pt x="51066" y="74128"/>
                      <a:pt x="51135" y="74242"/>
                    </a:cubicBezTo>
                    <a:cubicBezTo>
                      <a:pt x="51066" y="74356"/>
                      <a:pt x="51066" y="74447"/>
                      <a:pt x="51158" y="74516"/>
                    </a:cubicBezTo>
                    <a:cubicBezTo>
                      <a:pt x="51295" y="74584"/>
                      <a:pt x="51432" y="74675"/>
                      <a:pt x="51546" y="74767"/>
                    </a:cubicBezTo>
                    <a:cubicBezTo>
                      <a:pt x="51979" y="75246"/>
                      <a:pt x="52459" y="75680"/>
                      <a:pt x="52984" y="76091"/>
                    </a:cubicBezTo>
                    <a:cubicBezTo>
                      <a:pt x="53897" y="77095"/>
                      <a:pt x="54696" y="78213"/>
                      <a:pt x="55723" y="79081"/>
                    </a:cubicBezTo>
                    <a:cubicBezTo>
                      <a:pt x="55769" y="79116"/>
                      <a:pt x="55830" y="79132"/>
                      <a:pt x="55900" y="79132"/>
                    </a:cubicBezTo>
                    <a:cubicBezTo>
                      <a:pt x="56287" y="79132"/>
                      <a:pt x="56959" y="78663"/>
                      <a:pt x="56978" y="78373"/>
                    </a:cubicBezTo>
                    <a:cubicBezTo>
                      <a:pt x="57092" y="76068"/>
                      <a:pt x="56088" y="73991"/>
                      <a:pt x="55837" y="71731"/>
                    </a:cubicBezTo>
                    <a:cubicBezTo>
                      <a:pt x="55819" y="71604"/>
                      <a:pt x="55729" y="71564"/>
                      <a:pt x="55624" y="71564"/>
                    </a:cubicBezTo>
                    <a:cubicBezTo>
                      <a:pt x="55597" y="71564"/>
                      <a:pt x="55568" y="71566"/>
                      <a:pt x="55540" y="71571"/>
                    </a:cubicBezTo>
                    <a:cubicBezTo>
                      <a:pt x="54969" y="71662"/>
                      <a:pt x="54444" y="71799"/>
                      <a:pt x="53919" y="72005"/>
                    </a:cubicBezTo>
                    <a:cubicBezTo>
                      <a:pt x="52185" y="67440"/>
                      <a:pt x="49994" y="63012"/>
                      <a:pt x="49035" y="58196"/>
                    </a:cubicBezTo>
                    <a:cubicBezTo>
                      <a:pt x="49788" y="57671"/>
                      <a:pt x="50496" y="57100"/>
                      <a:pt x="51203" y="56484"/>
                    </a:cubicBezTo>
                    <a:cubicBezTo>
                      <a:pt x="59238" y="49316"/>
                      <a:pt x="62844" y="36854"/>
                      <a:pt x="59968" y="26491"/>
                    </a:cubicBezTo>
                    <a:cubicBezTo>
                      <a:pt x="59352" y="24209"/>
                      <a:pt x="58325" y="22086"/>
                      <a:pt x="56978" y="20214"/>
                    </a:cubicBezTo>
                    <a:cubicBezTo>
                      <a:pt x="60767" y="15398"/>
                      <a:pt x="65926" y="11997"/>
                      <a:pt x="70742" y="8277"/>
                    </a:cubicBezTo>
                    <a:cubicBezTo>
                      <a:pt x="71257" y="8728"/>
                      <a:pt x="71842" y="9054"/>
                      <a:pt x="72470" y="9054"/>
                    </a:cubicBezTo>
                    <a:cubicBezTo>
                      <a:pt x="72731" y="9054"/>
                      <a:pt x="73000" y="8998"/>
                      <a:pt x="73275" y="8870"/>
                    </a:cubicBezTo>
                    <a:cubicBezTo>
                      <a:pt x="75010" y="8117"/>
                      <a:pt x="75809" y="5195"/>
                      <a:pt x="76425" y="3620"/>
                    </a:cubicBezTo>
                    <a:cubicBezTo>
                      <a:pt x="76493" y="3462"/>
                      <a:pt x="75956" y="2296"/>
                      <a:pt x="75791" y="2296"/>
                    </a:cubicBezTo>
                    <a:cubicBezTo>
                      <a:pt x="75789" y="2296"/>
                      <a:pt x="75788" y="2296"/>
                      <a:pt x="75786" y="2296"/>
                    </a:cubicBezTo>
                    <a:cubicBezTo>
                      <a:pt x="73070" y="2411"/>
                      <a:pt x="70696" y="3917"/>
                      <a:pt x="68162" y="4762"/>
                    </a:cubicBezTo>
                    <a:cubicBezTo>
                      <a:pt x="68118" y="4784"/>
                      <a:pt x="68617" y="6088"/>
                      <a:pt x="68789" y="6088"/>
                    </a:cubicBezTo>
                    <a:cubicBezTo>
                      <a:pt x="68794" y="6088"/>
                      <a:pt x="68798" y="6087"/>
                      <a:pt x="68802" y="6085"/>
                    </a:cubicBezTo>
                    <a:cubicBezTo>
                      <a:pt x="68847" y="6085"/>
                      <a:pt x="68870" y="6063"/>
                      <a:pt x="68916" y="6063"/>
                    </a:cubicBezTo>
                    <a:cubicBezTo>
                      <a:pt x="68961" y="6177"/>
                      <a:pt x="69030" y="6291"/>
                      <a:pt x="69121" y="6405"/>
                    </a:cubicBezTo>
                    <a:cubicBezTo>
                      <a:pt x="69304" y="6656"/>
                      <a:pt x="69509" y="6953"/>
                      <a:pt x="69760" y="7250"/>
                    </a:cubicBezTo>
                    <a:cubicBezTo>
                      <a:pt x="64990" y="10947"/>
                      <a:pt x="59877" y="14303"/>
                      <a:pt x="56042" y="19005"/>
                    </a:cubicBezTo>
                    <a:cubicBezTo>
                      <a:pt x="54627" y="17338"/>
                      <a:pt x="52938" y="15900"/>
                      <a:pt x="50998" y="14759"/>
                    </a:cubicBezTo>
                    <a:cubicBezTo>
                      <a:pt x="48533" y="13321"/>
                      <a:pt x="45771" y="12522"/>
                      <a:pt x="42963" y="12066"/>
                    </a:cubicBezTo>
                    <a:cubicBezTo>
                      <a:pt x="40501" y="11666"/>
                      <a:pt x="37918" y="11401"/>
                      <a:pt x="35373" y="11401"/>
                    </a:cubicBezTo>
                    <a:cubicBezTo>
                      <a:pt x="34426" y="11401"/>
                      <a:pt x="33484" y="11437"/>
                      <a:pt x="32555" y="11518"/>
                    </a:cubicBezTo>
                    <a:cubicBezTo>
                      <a:pt x="30272" y="11723"/>
                      <a:pt x="28013" y="12294"/>
                      <a:pt x="25799" y="12887"/>
                    </a:cubicBezTo>
                    <a:cubicBezTo>
                      <a:pt x="25730" y="12910"/>
                      <a:pt x="25662" y="12933"/>
                      <a:pt x="25639" y="12956"/>
                    </a:cubicBezTo>
                    <a:cubicBezTo>
                      <a:pt x="21918" y="13641"/>
                      <a:pt x="18632" y="15307"/>
                      <a:pt x="16007" y="17681"/>
                    </a:cubicBezTo>
                    <a:cubicBezTo>
                      <a:pt x="14181" y="13458"/>
                      <a:pt x="10917" y="10011"/>
                      <a:pt x="7630" y="6793"/>
                    </a:cubicBezTo>
                    <a:cubicBezTo>
                      <a:pt x="8018" y="6291"/>
                      <a:pt x="8360" y="5789"/>
                      <a:pt x="8680" y="5355"/>
                    </a:cubicBezTo>
                    <a:cubicBezTo>
                      <a:pt x="8862" y="5241"/>
                      <a:pt x="8954" y="5035"/>
                      <a:pt x="8931" y="4784"/>
                    </a:cubicBezTo>
                    <a:cubicBezTo>
                      <a:pt x="8976" y="4716"/>
                      <a:pt x="8931" y="4647"/>
                      <a:pt x="8862" y="4579"/>
                    </a:cubicBezTo>
                    <a:cubicBezTo>
                      <a:pt x="8817" y="4488"/>
                      <a:pt x="8771" y="4396"/>
                      <a:pt x="8680" y="4305"/>
                    </a:cubicBezTo>
                    <a:cubicBezTo>
                      <a:pt x="6648" y="2388"/>
                      <a:pt x="3658" y="1110"/>
                      <a:pt x="1125" y="60"/>
                    </a:cubicBezTo>
                    <a:cubicBezTo>
                      <a:pt x="1028" y="19"/>
                      <a:pt x="930" y="0"/>
                      <a:pt x="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p12"/>
              <p:cNvSpPr/>
              <p:nvPr/>
            </p:nvSpPr>
            <p:spPr>
              <a:xfrm>
                <a:off x="3896075" y="2041650"/>
                <a:ext cx="256475" cy="106975"/>
              </a:xfrm>
              <a:custGeom>
                <a:avLst/>
                <a:gdLst/>
                <a:ahLst/>
                <a:cxnLst/>
                <a:rect l="l" t="t" r="r" b="b"/>
                <a:pathLst>
                  <a:path w="10259" h="4279" extrusionOk="0">
                    <a:moveTo>
                      <a:pt x="1011" y="0"/>
                    </a:moveTo>
                    <a:cubicBezTo>
                      <a:pt x="884" y="0"/>
                      <a:pt x="758" y="2"/>
                      <a:pt x="631" y="5"/>
                    </a:cubicBezTo>
                    <a:cubicBezTo>
                      <a:pt x="1" y="28"/>
                      <a:pt x="103" y="827"/>
                      <a:pt x="676" y="827"/>
                    </a:cubicBezTo>
                    <a:cubicBezTo>
                      <a:pt x="684" y="827"/>
                      <a:pt x="692" y="827"/>
                      <a:pt x="700" y="827"/>
                    </a:cubicBezTo>
                    <a:cubicBezTo>
                      <a:pt x="754" y="826"/>
                      <a:pt x="808" y="826"/>
                      <a:pt x="862" y="826"/>
                    </a:cubicBezTo>
                    <a:cubicBezTo>
                      <a:pt x="2426" y="826"/>
                      <a:pt x="3946" y="1144"/>
                      <a:pt x="5402" y="1740"/>
                    </a:cubicBezTo>
                    <a:cubicBezTo>
                      <a:pt x="6931" y="2333"/>
                      <a:pt x="8141" y="3338"/>
                      <a:pt x="9510" y="4205"/>
                    </a:cubicBezTo>
                    <a:cubicBezTo>
                      <a:pt x="9592" y="4256"/>
                      <a:pt x="9677" y="4279"/>
                      <a:pt x="9757" y="4279"/>
                    </a:cubicBezTo>
                    <a:cubicBezTo>
                      <a:pt x="10036" y="4279"/>
                      <a:pt x="10258" y="4005"/>
                      <a:pt x="10081" y="3703"/>
                    </a:cubicBezTo>
                    <a:cubicBezTo>
                      <a:pt x="9670" y="2973"/>
                      <a:pt x="8940" y="2493"/>
                      <a:pt x="8255" y="2060"/>
                    </a:cubicBezTo>
                    <a:cubicBezTo>
                      <a:pt x="7525" y="1603"/>
                      <a:pt x="6726" y="1192"/>
                      <a:pt x="5927" y="895"/>
                    </a:cubicBezTo>
                    <a:cubicBezTo>
                      <a:pt x="4357" y="280"/>
                      <a:pt x="2670" y="0"/>
                      <a:pt x="101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12"/>
              <p:cNvSpPr/>
              <p:nvPr/>
            </p:nvSpPr>
            <p:spPr>
              <a:xfrm>
                <a:off x="3375050" y="3302875"/>
                <a:ext cx="379900" cy="127475"/>
              </a:xfrm>
              <a:custGeom>
                <a:avLst/>
                <a:gdLst/>
                <a:ahLst/>
                <a:cxnLst/>
                <a:rect l="l" t="t" r="r" b="b"/>
                <a:pathLst>
                  <a:path w="15196" h="5099" extrusionOk="0">
                    <a:moveTo>
                      <a:pt x="654" y="0"/>
                    </a:moveTo>
                    <a:cubicBezTo>
                      <a:pt x="318" y="0"/>
                      <a:pt x="0" y="270"/>
                      <a:pt x="268" y="616"/>
                    </a:cubicBezTo>
                    <a:cubicBezTo>
                      <a:pt x="1751" y="2557"/>
                      <a:pt x="4148" y="3378"/>
                      <a:pt x="6408" y="3995"/>
                    </a:cubicBezTo>
                    <a:cubicBezTo>
                      <a:pt x="7663" y="4337"/>
                      <a:pt x="8964" y="4588"/>
                      <a:pt x="10242" y="4793"/>
                    </a:cubicBezTo>
                    <a:cubicBezTo>
                      <a:pt x="10904" y="4885"/>
                      <a:pt x="11566" y="4953"/>
                      <a:pt x="12251" y="4999"/>
                    </a:cubicBezTo>
                    <a:cubicBezTo>
                      <a:pt x="12686" y="5044"/>
                      <a:pt x="13160" y="5099"/>
                      <a:pt x="13622" y="5099"/>
                    </a:cubicBezTo>
                    <a:cubicBezTo>
                      <a:pt x="13863" y="5099"/>
                      <a:pt x="14101" y="5084"/>
                      <a:pt x="14328" y="5045"/>
                    </a:cubicBezTo>
                    <a:cubicBezTo>
                      <a:pt x="14716" y="4976"/>
                      <a:pt x="15195" y="4223"/>
                      <a:pt x="14602" y="4086"/>
                    </a:cubicBezTo>
                    <a:cubicBezTo>
                      <a:pt x="13917" y="3903"/>
                      <a:pt x="13141" y="3949"/>
                      <a:pt x="12434" y="3880"/>
                    </a:cubicBezTo>
                    <a:cubicBezTo>
                      <a:pt x="11772" y="3835"/>
                      <a:pt x="11110" y="3766"/>
                      <a:pt x="10448" y="3675"/>
                    </a:cubicBezTo>
                    <a:cubicBezTo>
                      <a:pt x="9169" y="3492"/>
                      <a:pt x="7868" y="3241"/>
                      <a:pt x="6613" y="2899"/>
                    </a:cubicBezTo>
                    <a:cubicBezTo>
                      <a:pt x="4650" y="2374"/>
                      <a:pt x="2436" y="1780"/>
                      <a:pt x="1067" y="183"/>
                    </a:cubicBezTo>
                    <a:cubicBezTo>
                      <a:pt x="960" y="55"/>
                      <a:pt x="805" y="0"/>
                      <a:pt x="6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4" name="Google Shape;864;p12"/>
            <p:cNvGrpSpPr/>
            <p:nvPr/>
          </p:nvGrpSpPr>
          <p:grpSpPr>
            <a:xfrm>
              <a:off x="1782313" y="1530446"/>
              <a:ext cx="713225" cy="997825"/>
              <a:chOff x="4720775" y="1878300"/>
              <a:chExt cx="713225" cy="997825"/>
            </a:xfrm>
          </p:grpSpPr>
          <p:sp>
            <p:nvSpPr>
              <p:cNvPr id="865" name="Google Shape;865;p12"/>
              <p:cNvSpPr/>
              <p:nvPr/>
            </p:nvSpPr>
            <p:spPr>
              <a:xfrm>
                <a:off x="4843900" y="2242050"/>
                <a:ext cx="177475" cy="296000"/>
              </a:xfrm>
              <a:custGeom>
                <a:avLst/>
                <a:gdLst/>
                <a:ahLst/>
                <a:cxnLst/>
                <a:rect l="l" t="t" r="r" b="b"/>
                <a:pathLst>
                  <a:path w="7099" h="11840" extrusionOk="0">
                    <a:moveTo>
                      <a:pt x="2175" y="0"/>
                    </a:moveTo>
                    <a:cubicBezTo>
                      <a:pt x="2165" y="0"/>
                      <a:pt x="2154" y="5"/>
                      <a:pt x="2148" y="17"/>
                    </a:cubicBezTo>
                    <a:cubicBezTo>
                      <a:pt x="1" y="4061"/>
                      <a:pt x="2321" y="10817"/>
                      <a:pt x="7070" y="11836"/>
                    </a:cubicBezTo>
                    <a:cubicBezTo>
                      <a:pt x="7073" y="11839"/>
                      <a:pt x="7076" y="11840"/>
                      <a:pt x="7079" y="11840"/>
                    </a:cubicBezTo>
                    <a:cubicBezTo>
                      <a:pt x="7090" y="11840"/>
                      <a:pt x="7098" y="11817"/>
                      <a:pt x="7085" y="11804"/>
                    </a:cubicBezTo>
                    <a:cubicBezTo>
                      <a:pt x="5001" y="10926"/>
                      <a:pt x="3418" y="9688"/>
                      <a:pt x="2383" y="7635"/>
                    </a:cubicBezTo>
                    <a:cubicBezTo>
                      <a:pt x="1270" y="5378"/>
                      <a:pt x="1004" y="2306"/>
                      <a:pt x="2195" y="33"/>
                    </a:cubicBezTo>
                    <a:cubicBezTo>
                      <a:pt x="2205" y="13"/>
                      <a:pt x="2191" y="0"/>
                      <a:pt x="21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2"/>
              <p:cNvSpPr/>
              <p:nvPr/>
            </p:nvSpPr>
            <p:spPr>
              <a:xfrm>
                <a:off x="4899150" y="2459775"/>
                <a:ext cx="98400" cy="90325"/>
              </a:xfrm>
              <a:custGeom>
                <a:avLst/>
                <a:gdLst/>
                <a:ahLst/>
                <a:cxnLst/>
                <a:rect l="l" t="t" r="r" b="b"/>
                <a:pathLst>
                  <a:path w="3936" h="3613" extrusionOk="0">
                    <a:moveTo>
                      <a:pt x="12" y="0"/>
                    </a:moveTo>
                    <a:cubicBezTo>
                      <a:pt x="8" y="0"/>
                      <a:pt x="1" y="7"/>
                      <a:pt x="1" y="7"/>
                    </a:cubicBezTo>
                    <a:cubicBezTo>
                      <a:pt x="753" y="1716"/>
                      <a:pt x="2195" y="2970"/>
                      <a:pt x="3935" y="3612"/>
                    </a:cubicBezTo>
                    <a:cubicBezTo>
                      <a:pt x="2211" y="2923"/>
                      <a:pt x="879" y="1638"/>
                      <a:pt x="16" y="7"/>
                    </a:cubicBezTo>
                    <a:cubicBezTo>
                      <a:pt x="16" y="2"/>
                      <a:pt x="15" y="0"/>
                      <a:pt x="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2"/>
              <p:cNvSpPr/>
              <p:nvPr/>
            </p:nvSpPr>
            <p:spPr>
              <a:xfrm>
                <a:off x="5086075" y="2127500"/>
                <a:ext cx="29025" cy="1025"/>
              </a:xfrm>
              <a:custGeom>
                <a:avLst/>
                <a:gdLst/>
                <a:ahLst/>
                <a:cxnLst/>
                <a:rect l="l" t="t" r="r" b="b"/>
                <a:pathLst>
                  <a:path w="1161" h="41" extrusionOk="0">
                    <a:moveTo>
                      <a:pt x="819" y="0"/>
                    </a:moveTo>
                    <a:cubicBezTo>
                      <a:pt x="547" y="0"/>
                      <a:pt x="278" y="11"/>
                      <a:pt x="0" y="22"/>
                    </a:cubicBezTo>
                    <a:cubicBezTo>
                      <a:pt x="227" y="31"/>
                      <a:pt x="448" y="40"/>
                      <a:pt x="670" y="40"/>
                    </a:cubicBezTo>
                    <a:cubicBezTo>
                      <a:pt x="832" y="40"/>
                      <a:pt x="995" y="36"/>
                      <a:pt x="1160" y="22"/>
                    </a:cubicBezTo>
                    <a:cubicBezTo>
                      <a:pt x="1160" y="22"/>
                      <a:pt x="1160" y="7"/>
                      <a:pt x="1160" y="7"/>
                    </a:cubicBezTo>
                    <a:cubicBezTo>
                      <a:pt x="1046" y="2"/>
                      <a:pt x="932" y="0"/>
                      <a:pt x="8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2"/>
              <p:cNvSpPr/>
              <p:nvPr/>
            </p:nvSpPr>
            <p:spPr>
              <a:xfrm>
                <a:off x="5150775" y="2135325"/>
                <a:ext cx="164950" cy="228925"/>
              </a:xfrm>
              <a:custGeom>
                <a:avLst/>
                <a:gdLst/>
                <a:ahLst/>
                <a:cxnLst/>
                <a:rect l="l" t="t" r="r" b="b"/>
                <a:pathLst>
                  <a:path w="6598" h="9157" extrusionOk="0">
                    <a:moveTo>
                      <a:pt x="4" y="0"/>
                    </a:moveTo>
                    <a:cubicBezTo>
                      <a:pt x="0" y="0"/>
                      <a:pt x="4" y="7"/>
                      <a:pt x="14" y="7"/>
                    </a:cubicBezTo>
                    <a:cubicBezTo>
                      <a:pt x="9" y="2"/>
                      <a:pt x="6" y="0"/>
                      <a:pt x="4" y="0"/>
                    </a:cubicBezTo>
                    <a:close/>
                    <a:moveTo>
                      <a:pt x="14" y="7"/>
                    </a:moveTo>
                    <a:lnTo>
                      <a:pt x="14" y="7"/>
                    </a:lnTo>
                    <a:cubicBezTo>
                      <a:pt x="2068" y="274"/>
                      <a:pt x="3917" y="2076"/>
                      <a:pt x="4952" y="3785"/>
                    </a:cubicBezTo>
                    <a:cubicBezTo>
                      <a:pt x="5908" y="5383"/>
                      <a:pt x="6300" y="7296"/>
                      <a:pt x="6300" y="9145"/>
                    </a:cubicBezTo>
                    <a:cubicBezTo>
                      <a:pt x="6300" y="9153"/>
                      <a:pt x="6304" y="9157"/>
                      <a:pt x="6308" y="9157"/>
                    </a:cubicBezTo>
                    <a:cubicBezTo>
                      <a:pt x="6312" y="9157"/>
                      <a:pt x="6315" y="9153"/>
                      <a:pt x="6315" y="9145"/>
                    </a:cubicBezTo>
                    <a:cubicBezTo>
                      <a:pt x="6598" y="7029"/>
                      <a:pt x="5908" y="5007"/>
                      <a:pt x="4701" y="3267"/>
                    </a:cubicBezTo>
                    <a:cubicBezTo>
                      <a:pt x="3651" y="1763"/>
                      <a:pt x="1927" y="164"/>
                      <a:pt x="14" y="7"/>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12"/>
              <p:cNvSpPr/>
              <p:nvPr/>
            </p:nvSpPr>
            <p:spPr>
              <a:xfrm>
                <a:off x="5303550" y="2380425"/>
                <a:ext cx="3550" cy="16075"/>
              </a:xfrm>
              <a:custGeom>
                <a:avLst/>
                <a:gdLst/>
                <a:ahLst/>
                <a:cxnLst/>
                <a:rect l="l" t="t" r="r" b="b"/>
                <a:pathLst>
                  <a:path w="142" h="643" extrusionOk="0">
                    <a:moveTo>
                      <a:pt x="142" y="0"/>
                    </a:moveTo>
                    <a:lnTo>
                      <a:pt x="142" y="0"/>
                    </a:lnTo>
                    <a:cubicBezTo>
                      <a:pt x="95" y="220"/>
                      <a:pt x="48" y="423"/>
                      <a:pt x="1" y="642"/>
                    </a:cubicBezTo>
                    <a:cubicBezTo>
                      <a:pt x="48" y="439"/>
                      <a:pt x="95" y="220"/>
                      <a:pt x="14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p12"/>
              <p:cNvSpPr/>
              <p:nvPr/>
            </p:nvSpPr>
            <p:spPr>
              <a:xfrm>
                <a:off x="5175850" y="2455075"/>
                <a:ext cx="103050" cy="84225"/>
              </a:xfrm>
              <a:custGeom>
                <a:avLst/>
                <a:gdLst/>
                <a:ahLst/>
                <a:cxnLst/>
                <a:rect l="l" t="t" r="r" b="b"/>
                <a:pathLst>
                  <a:path w="4122" h="3369" extrusionOk="0">
                    <a:moveTo>
                      <a:pt x="4110" y="0"/>
                    </a:moveTo>
                    <a:cubicBezTo>
                      <a:pt x="4107" y="0"/>
                      <a:pt x="4106" y="2"/>
                      <a:pt x="4106" y="7"/>
                    </a:cubicBezTo>
                    <a:cubicBezTo>
                      <a:pt x="3573" y="822"/>
                      <a:pt x="3071" y="1747"/>
                      <a:pt x="2225" y="2264"/>
                    </a:cubicBezTo>
                    <a:cubicBezTo>
                      <a:pt x="1535" y="2703"/>
                      <a:pt x="751" y="3017"/>
                      <a:pt x="15" y="3346"/>
                    </a:cubicBezTo>
                    <a:cubicBezTo>
                      <a:pt x="3" y="3357"/>
                      <a:pt x="0" y="3368"/>
                      <a:pt x="5" y="3368"/>
                    </a:cubicBezTo>
                    <a:cubicBezTo>
                      <a:pt x="7" y="3368"/>
                      <a:pt x="10" y="3366"/>
                      <a:pt x="15" y="3362"/>
                    </a:cubicBezTo>
                    <a:cubicBezTo>
                      <a:pt x="892" y="3079"/>
                      <a:pt x="1848" y="2703"/>
                      <a:pt x="2601" y="2139"/>
                    </a:cubicBezTo>
                    <a:cubicBezTo>
                      <a:pt x="3275" y="1622"/>
                      <a:pt x="3667" y="713"/>
                      <a:pt x="4121" y="7"/>
                    </a:cubicBezTo>
                    <a:cubicBezTo>
                      <a:pt x="4121" y="7"/>
                      <a:pt x="4114" y="0"/>
                      <a:pt x="41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2"/>
              <p:cNvSpPr/>
              <p:nvPr/>
            </p:nvSpPr>
            <p:spPr>
              <a:xfrm>
                <a:off x="4973600" y="2592800"/>
                <a:ext cx="5925" cy="62325"/>
              </a:xfrm>
              <a:custGeom>
                <a:avLst/>
                <a:gdLst/>
                <a:ahLst/>
                <a:cxnLst/>
                <a:rect l="l" t="t" r="r" b="b"/>
                <a:pathLst>
                  <a:path w="237" h="2493" extrusionOk="0">
                    <a:moveTo>
                      <a:pt x="1" y="0"/>
                    </a:moveTo>
                    <a:lnTo>
                      <a:pt x="1" y="0"/>
                    </a:lnTo>
                    <a:cubicBezTo>
                      <a:pt x="126" y="831"/>
                      <a:pt x="189" y="1661"/>
                      <a:pt x="205" y="2492"/>
                    </a:cubicBezTo>
                    <a:cubicBezTo>
                      <a:pt x="236" y="1646"/>
                      <a:pt x="173" y="831"/>
                      <a:pt x="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2"/>
              <p:cNvSpPr/>
              <p:nvPr/>
            </p:nvSpPr>
            <p:spPr>
              <a:xfrm>
                <a:off x="4985750" y="2626475"/>
                <a:ext cx="7475" cy="45975"/>
              </a:xfrm>
              <a:custGeom>
                <a:avLst/>
                <a:gdLst/>
                <a:ahLst/>
                <a:cxnLst/>
                <a:rect l="l" t="t" r="r" b="b"/>
                <a:pathLst>
                  <a:path w="299" h="1839" extrusionOk="0">
                    <a:moveTo>
                      <a:pt x="1" y="1"/>
                    </a:moveTo>
                    <a:lnTo>
                      <a:pt x="1" y="1"/>
                    </a:lnTo>
                    <a:cubicBezTo>
                      <a:pt x="32" y="597"/>
                      <a:pt x="1" y="1239"/>
                      <a:pt x="189" y="1804"/>
                    </a:cubicBezTo>
                    <a:cubicBezTo>
                      <a:pt x="197" y="1827"/>
                      <a:pt x="216" y="1839"/>
                      <a:pt x="234" y="1839"/>
                    </a:cubicBezTo>
                    <a:cubicBezTo>
                      <a:pt x="252" y="1839"/>
                      <a:pt x="267" y="1827"/>
                      <a:pt x="267" y="1804"/>
                    </a:cubicBezTo>
                    <a:cubicBezTo>
                      <a:pt x="299" y="1208"/>
                      <a:pt x="111" y="581"/>
                      <a:pt x="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2"/>
              <p:cNvSpPr/>
              <p:nvPr/>
            </p:nvSpPr>
            <p:spPr>
              <a:xfrm>
                <a:off x="5159350" y="2568050"/>
                <a:ext cx="28275" cy="98725"/>
              </a:xfrm>
              <a:custGeom>
                <a:avLst/>
                <a:gdLst/>
                <a:ahLst/>
                <a:cxnLst/>
                <a:rect l="l" t="t" r="r" b="b"/>
                <a:pathLst>
                  <a:path w="1131" h="3949" extrusionOk="0">
                    <a:moveTo>
                      <a:pt x="1029" y="1"/>
                    </a:moveTo>
                    <a:cubicBezTo>
                      <a:pt x="1008" y="1"/>
                      <a:pt x="986" y="10"/>
                      <a:pt x="972" y="34"/>
                    </a:cubicBezTo>
                    <a:cubicBezTo>
                      <a:pt x="330" y="1272"/>
                      <a:pt x="16" y="2542"/>
                      <a:pt x="1" y="3937"/>
                    </a:cubicBezTo>
                    <a:cubicBezTo>
                      <a:pt x="1" y="3945"/>
                      <a:pt x="4" y="3949"/>
                      <a:pt x="8" y="3949"/>
                    </a:cubicBezTo>
                    <a:cubicBezTo>
                      <a:pt x="12" y="3949"/>
                      <a:pt x="16" y="3945"/>
                      <a:pt x="16" y="3937"/>
                    </a:cubicBezTo>
                    <a:cubicBezTo>
                      <a:pt x="79" y="2589"/>
                      <a:pt x="471" y="1288"/>
                      <a:pt x="1098" y="97"/>
                    </a:cubicBezTo>
                    <a:cubicBezTo>
                      <a:pt x="1131" y="53"/>
                      <a:pt x="1079" y="1"/>
                      <a:pt x="102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2"/>
              <p:cNvSpPr/>
              <p:nvPr/>
            </p:nvSpPr>
            <p:spPr>
              <a:xfrm>
                <a:off x="5167975" y="2618750"/>
                <a:ext cx="7475" cy="54300"/>
              </a:xfrm>
              <a:custGeom>
                <a:avLst/>
                <a:gdLst/>
                <a:ahLst/>
                <a:cxnLst/>
                <a:rect l="l" t="t" r="r" b="b"/>
                <a:pathLst>
                  <a:path w="299" h="2172" extrusionOk="0">
                    <a:moveTo>
                      <a:pt x="290" y="0"/>
                    </a:moveTo>
                    <a:cubicBezTo>
                      <a:pt x="286" y="0"/>
                      <a:pt x="283" y="4"/>
                      <a:pt x="283" y="12"/>
                    </a:cubicBezTo>
                    <a:cubicBezTo>
                      <a:pt x="141" y="702"/>
                      <a:pt x="0" y="1454"/>
                      <a:pt x="79" y="2160"/>
                    </a:cubicBezTo>
                    <a:cubicBezTo>
                      <a:pt x="79" y="2167"/>
                      <a:pt x="83" y="2171"/>
                      <a:pt x="87" y="2171"/>
                    </a:cubicBezTo>
                    <a:cubicBezTo>
                      <a:pt x="90" y="2171"/>
                      <a:pt x="94" y="2167"/>
                      <a:pt x="94" y="2160"/>
                    </a:cubicBezTo>
                    <a:cubicBezTo>
                      <a:pt x="220" y="1454"/>
                      <a:pt x="204" y="718"/>
                      <a:pt x="298" y="12"/>
                    </a:cubicBezTo>
                    <a:cubicBezTo>
                      <a:pt x="298" y="4"/>
                      <a:pt x="294" y="0"/>
                      <a:pt x="29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12"/>
              <p:cNvSpPr/>
              <p:nvPr/>
            </p:nvSpPr>
            <p:spPr>
              <a:xfrm>
                <a:off x="5146425" y="2618400"/>
                <a:ext cx="7075" cy="47200"/>
              </a:xfrm>
              <a:custGeom>
                <a:avLst/>
                <a:gdLst/>
                <a:ahLst/>
                <a:cxnLst/>
                <a:rect l="l" t="t" r="r" b="b"/>
                <a:pathLst>
                  <a:path w="283" h="1888" extrusionOk="0">
                    <a:moveTo>
                      <a:pt x="260" y="0"/>
                    </a:moveTo>
                    <a:cubicBezTo>
                      <a:pt x="251" y="0"/>
                      <a:pt x="242" y="4"/>
                      <a:pt x="235" y="11"/>
                    </a:cubicBezTo>
                    <a:cubicBezTo>
                      <a:pt x="141" y="622"/>
                      <a:pt x="0" y="1249"/>
                      <a:pt x="0" y="1876"/>
                    </a:cubicBezTo>
                    <a:cubicBezTo>
                      <a:pt x="0" y="1884"/>
                      <a:pt x="8" y="1888"/>
                      <a:pt x="18" y="1888"/>
                    </a:cubicBezTo>
                    <a:cubicBezTo>
                      <a:pt x="28" y="1888"/>
                      <a:pt x="39" y="1884"/>
                      <a:pt x="47" y="1876"/>
                    </a:cubicBezTo>
                    <a:cubicBezTo>
                      <a:pt x="188" y="1280"/>
                      <a:pt x="220" y="637"/>
                      <a:pt x="282" y="26"/>
                    </a:cubicBezTo>
                    <a:cubicBezTo>
                      <a:pt x="282" y="8"/>
                      <a:pt x="272" y="0"/>
                      <a:pt x="2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2"/>
              <p:cNvSpPr/>
              <p:nvPr/>
            </p:nvSpPr>
            <p:spPr>
              <a:xfrm>
                <a:off x="4923850" y="2168800"/>
                <a:ext cx="42350" cy="38200"/>
              </a:xfrm>
              <a:custGeom>
                <a:avLst/>
                <a:gdLst/>
                <a:ahLst/>
                <a:cxnLst/>
                <a:rect l="l" t="t" r="r" b="b"/>
                <a:pathLst>
                  <a:path w="1694" h="1528" extrusionOk="0">
                    <a:moveTo>
                      <a:pt x="1693" y="0"/>
                    </a:moveTo>
                    <a:cubicBezTo>
                      <a:pt x="1050" y="439"/>
                      <a:pt x="486" y="925"/>
                      <a:pt x="0" y="1521"/>
                    </a:cubicBezTo>
                    <a:cubicBezTo>
                      <a:pt x="0" y="1521"/>
                      <a:pt x="0" y="1528"/>
                      <a:pt x="5" y="1528"/>
                    </a:cubicBezTo>
                    <a:cubicBezTo>
                      <a:pt x="7" y="1528"/>
                      <a:pt x="11" y="1526"/>
                      <a:pt x="16" y="1521"/>
                    </a:cubicBezTo>
                    <a:cubicBezTo>
                      <a:pt x="518" y="972"/>
                      <a:pt x="1082" y="455"/>
                      <a:pt x="1693" y="16"/>
                    </a:cubicBezTo>
                    <a:cubicBezTo>
                      <a:pt x="1693" y="16"/>
                      <a:pt x="1693" y="0"/>
                      <a:pt x="169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12"/>
              <p:cNvSpPr/>
              <p:nvPr/>
            </p:nvSpPr>
            <p:spPr>
              <a:xfrm>
                <a:off x="5024150" y="2138625"/>
                <a:ext cx="15325" cy="3950"/>
              </a:xfrm>
              <a:custGeom>
                <a:avLst/>
                <a:gdLst/>
                <a:ahLst/>
                <a:cxnLst/>
                <a:rect l="l" t="t" r="r" b="b"/>
                <a:pathLst>
                  <a:path w="613" h="158" extrusionOk="0">
                    <a:moveTo>
                      <a:pt x="581" y="0"/>
                    </a:moveTo>
                    <a:cubicBezTo>
                      <a:pt x="393" y="32"/>
                      <a:pt x="205" y="79"/>
                      <a:pt x="32" y="110"/>
                    </a:cubicBezTo>
                    <a:cubicBezTo>
                      <a:pt x="1" y="126"/>
                      <a:pt x="17" y="157"/>
                      <a:pt x="32" y="157"/>
                    </a:cubicBezTo>
                    <a:cubicBezTo>
                      <a:pt x="220" y="110"/>
                      <a:pt x="408" y="79"/>
                      <a:pt x="581" y="47"/>
                    </a:cubicBezTo>
                    <a:cubicBezTo>
                      <a:pt x="612" y="32"/>
                      <a:pt x="597" y="0"/>
                      <a:pt x="5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p12"/>
              <p:cNvSpPr/>
              <p:nvPr/>
            </p:nvSpPr>
            <p:spPr>
              <a:xfrm>
                <a:off x="5243200" y="2206425"/>
                <a:ext cx="63900" cy="242975"/>
              </a:xfrm>
              <a:custGeom>
                <a:avLst/>
                <a:gdLst/>
                <a:ahLst/>
                <a:cxnLst/>
                <a:rect l="l" t="t" r="r" b="b"/>
                <a:pathLst>
                  <a:path w="2556" h="9719" extrusionOk="0">
                    <a:moveTo>
                      <a:pt x="17" y="0"/>
                    </a:moveTo>
                    <a:cubicBezTo>
                      <a:pt x="17" y="0"/>
                      <a:pt x="1" y="0"/>
                      <a:pt x="17" y="16"/>
                    </a:cubicBezTo>
                    <a:cubicBezTo>
                      <a:pt x="1960" y="3025"/>
                      <a:pt x="2336" y="6333"/>
                      <a:pt x="1051" y="9703"/>
                    </a:cubicBezTo>
                    <a:cubicBezTo>
                      <a:pt x="1051" y="9718"/>
                      <a:pt x="1067" y="9718"/>
                      <a:pt x="1082" y="9718"/>
                    </a:cubicBezTo>
                    <a:cubicBezTo>
                      <a:pt x="2556" y="6709"/>
                      <a:pt x="2117" y="2633"/>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2"/>
              <p:cNvSpPr/>
              <p:nvPr/>
            </p:nvSpPr>
            <p:spPr>
              <a:xfrm>
                <a:off x="5048075" y="2541450"/>
                <a:ext cx="92875" cy="6700"/>
              </a:xfrm>
              <a:custGeom>
                <a:avLst/>
                <a:gdLst/>
                <a:ahLst/>
                <a:cxnLst/>
                <a:rect l="l" t="t" r="r" b="b"/>
                <a:pathLst>
                  <a:path w="3715" h="268" extrusionOk="0">
                    <a:moveTo>
                      <a:pt x="3683" y="1"/>
                    </a:moveTo>
                    <a:cubicBezTo>
                      <a:pt x="2938" y="95"/>
                      <a:pt x="2215" y="144"/>
                      <a:pt x="1483" y="144"/>
                    </a:cubicBezTo>
                    <a:cubicBezTo>
                      <a:pt x="1001" y="144"/>
                      <a:pt x="514" y="123"/>
                      <a:pt x="16" y="79"/>
                    </a:cubicBezTo>
                    <a:cubicBezTo>
                      <a:pt x="0" y="79"/>
                      <a:pt x="0" y="95"/>
                      <a:pt x="16" y="95"/>
                    </a:cubicBezTo>
                    <a:cubicBezTo>
                      <a:pt x="692" y="166"/>
                      <a:pt x="1408" y="267"/>
                      <a:pt x="2116" y="267"/>
                    </a:cubicBezTo>
                    <a:cubicBezTo>
                      <a:pt x="2656" y="267"/>
                      <a:pt x="3191" y="208"/>
                      <a:pt x="3699" y="32"/>
                    </a:cubicBezTo>
                    <a:cubicBezTo>
                      <a:pt x="3715" y="32"/>
                      <a:pt x="3715" y="1"/>
                      <a:pt x="36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2"/>
              <p:cNvSpPr/>
              <p:nvPr/>
            </p:nvSpPr>
            <p:spPr>
              <a:xfrm>
                <a:off x="5021800" y="2552025"/>
                <a:ext cx="83900" cy="10450"/>
              </a:xfrm>
              <a:custGeom>
                <a:avLst/>
                <a:gdLst/>
                <a:ahLst/>
                <a:cxnLst/>
                <a:rect l="l" t="t" r="r" b="b"/>
                <a:pathLst>
                  <a:path w="3356" h="418" extrusionOk="0">
                    <a:moveTo>
                      <a:pt x="32" y="1"/>
                    </a:moveTo>
                    <a:cubicBezTo>
                      <a:pt x="17" y="1"/>
                      <a:pt x="1" y="32"/>
                      <a:pt x="32" y="32"/>
                    </a:cubicBezTo>
                    <a:cubicBezTo>
                      <a:pt x="833" y="256"/>
                      <a:pt x="1670" y="418"/>
                      <a:pt x="2502" y="418"/>
                    </a:cubicBezTo>
                    <a:cubicBezTo>
                      <a:pt x="2777" y="418"/>
                      <a:pt x="3051" y="400"/>
                      <a:pt x="3324" y="361"/>
                    </a:cubicBezTo>
                    <a:cubicBezTo>
                      <a:pt x="3355" y="361"/>
                      <a:pt x="3355" y="314"/>
                      <a:pt x="3324" y="314"/>
                    </a:cubicBezTo>
                    <a:cubicBezTo>
                      <a:pt x="2211" y="252"/>
                      <a:pt x="1129" y="236"/>
                      <a:pt x="3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2"/>
              <p:cNvSpPr/>
              <p:nvPr/>
            </p:nvSpPr>
            <p:spPr>
              <a:xfrm>
                <a:off x="4916000" y="2195750"/>
                <a:ext cx="29750" cy="36325"/>
              </a:xfrm>
              <a:custGeom>
                <a:avLst/>
                <a:gdLst/>
                <a:ahLst/>
                <a:cxnLst/>
                <a:rect l="l" t="t" r="r" b="b"/>
                <a:pathLst>
                  <a:path w="1190" h="1453" extrusionOk="0">
                    <a:moveTo>
                      <a:pt x="1152" y="1"/>
                    </a:moveTo>
                    <a:cubicBezTo>
                      <a:pt x="1150" y="1"/>
                      <a:pt x="1147" y="2"/>
                      <a:pt x="1145" y="4"/>
                    </a:cubicBezTo>
                    <a:cubicBezTo>
                      <a:pt x="628" y="380"/>
                      <a:pt x="252" y="850"/>
                      <a:pt x="1" y="1430"/>
                    </a:cubicBezTo>
                    <a:cubicBezTo>
                      <a:pt x="1" y="1441"/>
                      <a:pt x="9" y="1452"/>
                      <a:pt x="13" y="1452"/>
                    </a:cubicBezTo>
                    <a:cubicBezTo>
                      <a:pt x="15" y="1452"/>
                      <a:pt x="16" y="1451"/>
                      <a:pt x="16" y="1446"/>
                    </a:cubicBezTo>
                    <a:cubicBezTo>
                      <a:pt x="330" y="913"/>
                      <a:pt x="722" y="443"/>
                      <a:pt x="1176" y="51"/>
                    </a:cubicBezTo>
                    <a:cubicBezTo>
                      <a:pt x="1190" y="37"/>
                      <a:pt x="1169" y="1"/>
                      <a:pt x="11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2"/>
              <p:cNvSpPr/>
              <p:nvPr/>
            </p:nvSpPr>
            <p:spPr>
              <a:xfrm>
                <a:off x="4885450" y="2272975"/>
                <a:ext cx="14900" cy="120375"/>
              </a:xfrm>
              <a:custGeom>
                <a:avLst/>
                <a:gdLst/>
                <a:ahLst/>
                <a:cxnLst/>
                <a:rect l="l" t="t" r="r" b="b"/>
                <a:pathLst>
                  <a:path w="596" h="4815" extrusionOk="0">
                    <a:moveTo>
                      <a:pt x="519" y="0"/>
                    </a:moveTo>
                    <a:cubicBezTo>
                      <a:pt x="510" y="0"/>
                      <a:pt x="502" y="5"/>
                      <a:pt x="502" y="18"/>
                    </a:cubicBezTo>
                    <a:cubicBezTo>
                      <a:pt x="298" y="1680"/>
                      <a:pt x="0" y="3185"/>
                      <a:pt x="564" y="4815"/>
                    </a:cubicBezTo>
                    <a:cubicBezTo>
                      <a:pt x="580" y="4815"/>
                      <a:pt x="596" y="4815"/>
                      <a:pt x="596" y="4799"/>
                    </a:cubicBezTo>
                    <a:cubicBezTo>
                      <a:pt x="110" y="3294"/>
                      <a:pt x="251" y="1570"/>
                      <a:pt x="533" y="18"/>
                    </a:cubicBezTo>
                    <a:cubicBezTo>
                      <a:pt x="542" y="9"/>
                      <a:pt x="530" y="0"/>
                      <a:pt x="5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12"/>
              <p:cNvSpPr/>
              <p:nvPr/>
            </p:nvSpPr>
            <p:spPr>
              <a:xfrm>
                <a:off x="4863500" y="2326425"/>
                <a:ext cx="23925" cy="105675"/>
              </a:xfrm>
              <a:custGeom>
                <a:avLst/>
                <a:gdLst/>
                <a:ahLst/>
                <a:cxnLst/>
                <a:rect l="l" t="t" r="r" b="b"/>
                <a:pathLst>
                  <a:path w="957" h="4227" extrusionOk="0">
                    <a:moveTo>
                      <a:pt x="196" y="0"/>
                    </a:moveTo>
                    <a:cubicBezTo>
                      <a:pt x="192" y="0"/>
                      <a:pt x="189" y="4"/>
                      <a:pt x="189" y="12"/>
                    </a:cubicBezTo>
                    <a:cubicBezTo>
                      <a:pt x="0" y="1391"/>
                      <a:pt x="173" y="2990"/>
                      <a:pt x="910" y="4213"/>
                    </a:cubicBezTo>
                    <a:cubicBezTo>
                      <a:pt x="914" y="4223"/>
                      <a:pt x="921" y="4226"/>
                      <a:pt x="927" y="4226"/>
                    </a:cubicBezTo>
                    <a:cubicBezTo>
                      <a:pt x="942" y="4226"/>
                      <a:pt x="957" y="4208"/>
                      <a:pt x="957" y="4197"/>
                    </a:cubicBezTo>
                    <a:cubicBezTo>
                      <a:pt x="439" y="2786"/>
                      <a:pt x="110" y="1533"/>
                      <a:pt x="204" y="12"/>
                    </a:cubicBezTo>
                    <a:cubicBezTo>
                      <a:pt x="204" y="4"/>
                      <a:pt x="200" y="0"/>
                      <a:pt x="1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12"/>
              <p:cNvSpPr/>
              <p:nvPr/>
            </p:nvSpPr>
            <p:spPr>
              <a:xfrm>
                <a:off x="5285125" y="2412625"/>
                <a:ext cx="15700" cy="38100"/>
              </a:xfrm>
              <a:custGeom>
                <a:avLst/>
                <a:gdLst/>
                <a:ahLst/>
                <a:cxnLst/>
                <a:rect l="l" t="t" r="r" b="b"/>
                <a:pathLst>
                  <a:path w="628" h="1524" extrusionOk="0">
                    <a:moveTo>
                      <a:pt x="618" y="1"/>
                    </a:moveTo>
                    <a:cubicBezTo>
                      <a:pt x="612" y="1"/>
                      <a:pt x="604" y="5"/>
                      <a:pt x="597" y="12"/>
                    </a:cubicBezTo>
                    <a:cubicBezTo>
                      <a:pt x="409" y="514"/>
                      <a:pt x="189" y="1000"/>
                      <a:pt x="1" y="1502"/>
                    </a:cubicBezTo>
                    <a:cubicBezTo>
                      <a:pt x="1" y="1513"/>
                      <a:pt x="17" y="1524"/>
                      <a:pt x="31" y="1524"/>
                    </a:cubicBezTo>
                    <a:cubicBezTo>
                      <a:pt x="37" y="1524"/>
                      <a:pt x="43" y="1522"/>
                      <a:pt x="48" y="1517"/>
                    </a:cubicBezTo>
                    <a:cubicBezTo>
                      <a:pt x="330" y="1063"/>
                      <a:pt x="518" y="545"/>
                      <a:pt x="628" y="12"/>
                    </a:cubicBezTo>
                    <a:cubicBezTo>
                      <a:pt x="628" y="5"/>
                      <a:pt x="624" y="1"/>
                      <a:pt x="6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2"/>
              <p:cNvSpPr/>
              <p:nvPr/>
            </p:nvSpPr>
            <p:spPr>
              <a:xfrm>
                <a:off x="4978450" y="2716825"/>
                <a:ext cx="175825" cy="25875"/>
              </a:xfrm>
              <a:custGeom>
                <a:avLst/>
                <a:gdLst/>
                <a:ahLst/>
                <a:cxnLst/>
                <a:rect l="l" t="t" r="r" b="b"/>
                <a:pathLst>
                  <a:path w="7033" h="1035" extrusionOk="0">
                    <a:moveTo>
                      <a:pt x="7" y="1"/>
                    </a:moveTo>
                    <a:lnTo>
                      <a:pt x="7" y="1"/>
                    </a:lnTo>
                    <a:cubicBezTo>
                      <a:pt x="4" y="1"/>
                      <a:pt x="0" y="8"/>
                      <a:pt x="11" y="8"/>
                    </a:cubicBezTo>
                    <a:cubicBezTo>
                      <a:pt x="11" y="3"/>
                      <a:pt x="9" y="1"/>
                      <a:pt x="7" y="1"/>
                    </a:cubicBezTo>
                    <a:close/>
                    <a:moveTo>
                      <a:pt x="11" y="8"/>
                    </a:moveTo>
                    <a:cubicBezTo>
                      <a:pt x="324" y="337"/>
                      <a:pt x="700" y="650"/>
                      <a:pt x="1139" y="791"/>
                    </a:cubicBezTo>
                    <a:cubicBezTo>
                      <a:pt x="873" y="744"/>
                      <a:pt x="606" y="697"/>
                      <a:pt x="356" y="619"/>
                    </a:cubicBezTo>
                    <a:cubicBezTo>
                      <a:pt x="350" y="617"/>
                      <a:pt x="346" y="617"/>
                      <a:pt x="341" y="617"/>
                    </a:cubicBezTo>
                    <a:cubicBezTo>
                      <a:pt x="306" y="617"/>
                      <a:pt x="296" y="668"/>
                      <a:pt x="324" y="682"/>
                    </a:cubicBezTo>
                    <a:cubicBezTo>
                      <a:pt x="874" y="987"/>
                      <a:pt x="1584" y="1035"/>
                      <a:pt x="2271" y="1035"/>
                    </a:cubicBezTo>
                    <a:cubicBezTo>
                      <a:pt x="2579" y="1035"/>
                      <a:pt x="2883" y="1025"/>
                      <a:pt x="3166" y="1025"/>
                    </a:cubicBezTo>
                    <a:cubicBezTo>
                      <a:pt x="3223" y="1025"/>
                      <a:pt x="3279" y="1026"/>
                      <a:pt x="3334" y="1027"/>
                    </a:cubicBezTo>
                    <a:cubicBezTo>
                      <a:pt x="3456" y="1028"/>
                      <a:pt x="3578" y="1029"/>
                      <a:pt x="3701" y="1029"/>
                    </a:cubicBezTo>
                    <a:cubicBezTo>
                      <a:pt x="4832" y="1029"/>
                      <a:pt x="5956" y="949"/>
                      <a:pt x="7017" y="525"/>
                    </a:cubicBezTo>
                    <a:cubicBezTo>
                      <a:pt x="7033" y="525"/>
                      <a:pt x="7033" y="509"/>
                      <a:pt x="7017" y="509"/>
                    </a:cubicBezTo>
                    <a:cubicBezTo>
                      <a:pt x="5857" y="697"/>
                      <a:pt x="4697" y="854"/>
                      <a:pt x="3522" y="870"/>
                    </a:cubicBezTo>
                    <a:cubicBezTo>
                      <a:pt x="3283" y="870"/>
                      <a:pt x="3043" y="872"/>
                      <a:pt x="2800" y="872"/>
                    </a:cubicBezTo>
                    <a:cubicBezTo>
                      <a:pt x="2437" y="872"/>
                      <a:pt x="2070" y="867"/>
                      <a:pt x="1703" y="838"/>
                    </a:cubicBezTo>
                    <a:cubicBezTo>
                      <a:pt x="1703" y="838"/>
                      <a:pt x="1703" y="823"/>
                      <a:pt x="1688" y="823"/>
                    </a:cubicBezTo>
                    <a:cubicBezTo>
                      <a:pt x="1092" y="619"/>
                      <a:pt x="481" y="462"/>
                      <a:pt x="11" y="8"/>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2"/>
              <p:cNvSpPr/>
              <p:nvPr/>
            </p:nvSpPr>
            <p:spPr>
              <a:xfrm>
                <a:off x="4992425" y="2800075"/>
                <a:ext cx="176750" cy="13525"/>
              </a:xfrm>
              <a:custGeom>
                <a:avLst/>
                <a:gdLst/>
                <a:ahLst/>
                <a:cxnLst/>
                <a:rect l="l" t="t" r="r" b="b"/>
                <a:pathLst>
                  <a:path w="7070" h="541" extrusionOk="0">
                    <a:moveTo>
                      <a:pt x="7022" y="1"/>
                    </a:moveTo>
                    <a:cubicBezTo>
                      <a:pt x="5862" y="126"/>
                      <a:pt x="4750" y="361"/>
                      <a:pt x="3590" y="361"/>
                    </a:cubicBezTo>
                    <a:cubicBezTo>
                      <a:pt x="2521" y="347"/>
                      <a:pt x="1465" y="151"/>
                      <a:pt x="410" y="151"/>
                    </a:cubicBezTo>
                    <a:cubicBezTo>
                      <a:pt x="305" y="151"/>
                      <a:pt x="199" y="153"/>
                      <a:pt x="94" y="157"/>
                    </a:cubicBezTo>
                    <a:cubicBezTo>
                      <a:pt x="16" y="173"/>
                      <a:pt x="0" y="267"/>
                      <a:pt x="79" y="283"/>
                    </a:cubicBezTo>
                    <a:cubicBezTo>
                      <a:pt x="985" y="500"/>
                      <a:pt x="1965" y="541"/>
                      <a:pt x="2919" y="541"/>
                    </a:cubicBezTo>
                    <a:cubicBezTo>
                      <a:pt x="3203" y="541"/>
                      <a:pt x="3485" y="537"/>
                      <a:pt x="3762" y="534"/>
                    </a:cubicBezTo>
                    <a:cubicBezTo>
                      <a:pt x="4828" y="518"/>
                      <a:pt x="6051" y="487"/>
                      <a:pt x="7038" y="63"/>
                    </a:cubicBezTo>
                    <a:cubicBezTo>
                      <a:pt x="7069" y="48"/>
                      <a:pt x="7054" y="1"/>
                      <a:pt x="70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2"/>
              <p:cNvSpPr/>
              <p:nvPr/>
            </p:nvSpPr>
            <p:spPr>
              <a:xfrm>
                <a:off x="4986625" y="2764425"/>
                <a:ext cx="182425" cy="16175"/>
              </a:xfrm>
              <a:custGeom>
                <a:avLst/>
                <a:gdLst/>
                <a:ahLst/>
                <a:cxnLst/>
                <a:rect l="l" t="t" r="r" b="b"/>
                <a:pathLst>
                  <a:path w="7297" h="647" extrusionOk="0">
                    <a:moveTo>
                      <a:pt x="7129" y="0"/>
                    </a:moveTo>
                    <a:cubicBezTo>
                      <a:pt x="5969" y="0"/>
                      <a:pt x="4809" y="251"/>
                      <a:pt x="3634" y="282"/>
                    </a:cubicBezTo>
                    <a:cubicBezTo>
                      <a:pt x="3414" y="290"/>
                      <a:pt x="3195" y="293"/>
                      <a:pt x="2975" y="293"/>
                    </a:cubicBezTo>
                    <a:cubicBezTo>
                      <a:pt x="2317" y="293"/>
                      <a:pt x="1659" y="267"/>
                      <a:pt x="1000" y="267"/>
                    </a:cubicBezTo>
                    <a:cubicBezTo>
                      <a:pt x="671" y="220"/>
                      <a:pt x="342" y="173"/>
                      <a:pt x="29" y="94"/>
                    </a:cubicBezTo>
                    <a:cubicBezTo>
                      <a:pt x="25" y="91"/>
                      <a:pt x="22" y="90"/>
                      <a:pt x="19" y="90"/>
                    </a:cubicBezTo>
                    <a:cubicBezTo>
                      <a:pt x="8" y="90"/>
                      <a:pt x="0" y="110"/>
                      <a:pt x="13" y="110"/>
                    </a:cubicBezTo>
                    <a:cubicBezTo>
                      <a:pt x="107" y="173"/>
                      <a:pt x="217" y="235"/>
                      <a:pt x="326" y="282"/>
                    </a:cubicBezTo>
                    <a:lnTo>
                      <a:pt x="138" y="282"/>
                    </a:lnTo>
                    <a:cubicBezTo>
                      <a:pt x="107" y="282"/>
                      <a:pt x="91" y="314"/>
                      <a:pt x="123" y="330"/>
                    </a:cubicBezTo>
                    <a:cubicBezTo>
                      <a:pt x="1120" y="589"/>
                      <a:pt x="2153" y="646"/>
                      <a:pt x="3181" y="646"/>
                    </a:cubicBezTo>
                    <a:cubicBezTo>
                      <a:pt x="3332" y="646"/>
                      <a:pt x="3483" y="645"/>
                      <a:pt x="3634" y="643"/>
                    </a:cubicBezTo>
                    <a:cubicBezTo>
                      <a:pt x="4778" y="627"/>
                      <a:pt x="6079" y="627"/>
                      <a:pt x="7176" y="251"/>
                    </a:cubicBezTo>
                    <a:cubicBezTo>
                      <a:pt x="7239" y="235"/>
                      <a:pt x="7254" y="173"/>
                      <a:pt x="7254" y="126"/>
                    </a:cubicBezTo>
                    <a:cubicBezTo>
                      <a:pt x="7296" y="98"/>
                      <a:pt x="7288" y="45"/>
                      <a:pt x="7242" y="45"/>
                    </a:cubicBezTo>
                    <a:cubicBezTo>
                      <a:pt x="7236" y="45"/>
                      <a:pt x="7230" y="46"/>
                      <a:pt x="7223" y="47"/>
                    </a:cubicBezTo>
                    <a:cubicBezTo>
                      <a:pt x="7207" y="16"/>
                      <a:pt x="7176" y="0"/>
                      <a:pt x="712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2"/>
              <p:cNvSpPr/>
              <p:nvPr/>
            </p:nvSpPr>
            <p:spPr>
              <a:xfrm>
                <a:off x="5169925" y="2733950"/>
                <a:ext cx="16100" cy="23825"/>
              </a:xfrm>
              <a:custGeom>
                <a:avLst/>
                <a:gdLst/>
                <a:ahLst/>
                <a:cxnLst/>
                <a:rect l="l" t="t" r="r" b="b"/>
                <a:pathLst>
                  <a:path w="644" h="953" extrusionOk="0">
                    <a:moveTo>
                      <a:pt x="542" y="1"/>
                    </a:moveTo>
                    <a:cubicBezTo>
                      <a:pt x="534" y="1"/>
                      <a:pt x="526" y="5"/>
                      <a:pt x="518" y="12"/>
                    </a:cubicBezTo>
                    <a:cubicBezTo>
                      <a:pt x="424" y="153"/>
                      <a:pt x="408" y="342"/>
                      <a:pt x="330" y="483"/>
                    </a:cubicBezTo>
                    <a:cubicBezTo>
                      <a:pt x="236" y="655"/>
                      <a:pt x="142" y="827"/>
                      <a:pt x="1" y="953"/>
                    </a:cubicBezTo>
                    <a:cubicBezTo>
                      <a:pt x="252" y="749"/>
                      <a:pt x="643" y="389"/>
                      <a:pt x="565" y="12"/>
                    </a:cubicBezTo>
                    <a:cubicBezTo>
                      <a:pt x="557" y="5"/>
                      <a:pt x="549" y="1"/>
                      <a:pt x="54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2"/>
              <p:cNvSpPr/>
              <p:nvPr/>
            </p:nvSpPr>
            <p:spPr>
              <a:xfrm>
                <a:off x="4834900" y="2108800"/>
                <a:ext cx="512950" cy="767325"/>
              </a:xfrm>
              <a:custGeom>
                <a:avLst/>
                <a:gdLst/>
                <a:ahLst/>
                <a:cxnLst/>
                <a:rect l="l" t="t" r="r" b="b"/>
                <a:pathLst>
                  <a:path w="20518" h="30693" extrusionOk="0">
                    <a:moveTo>
                      <a:pt x="17681" y="3670"/>
                    </a:moveTo>
                    <a:lnTo>
                      <a:pt x="17681" y="3670"/>
                    </a:lnTo>
                    <a:cubicBezTo>
                      <a:pt x="18527" y="4673"/>
                      <a:pt x="19154" y="5911"/>
                      <a:pt x="19483" y="7353"/>
                    </a:cubicBezTo>
                    <a:cubicBezTo>
                      <a:pt x="19671" y="8216"/>
                      <a:pt x="19734" y="9031"/>
                      <a:pt x="19703" y="9814"/>
                    </a:cubicBezTo>
                    <a:cubicBezTo>
                      <a:pt x="19703" y="9391"/>
                      <a:pt x="19671" y="8952"/>
                      <a:pt x="19609" y="8529"/>
                    </a:cubicBezTo>
                    <a:cubicBezTo>
                      <a:pt x="19389" y="6805"/>
                      <a:pt x="18715" y="5096"/>
                      <a:pt x="17681" y="3670"/>
                    </a:cubicBezTo>
                    <a:close/>
                    <a:moveTo>
                      <a:pt x="13527" y="23216"/>
                    </a:moveTo>
                    <a:lnTo>
                      <a:pt x="13527" y="23216"/>
                    </a:lnTo>
                    <a:cubicBezTo>
                      <a:pt x="13214" y="23425"/>
                      <a:pt x="12722" y="23474"/>
                      <a:pt x="12242" y="23474"/>
                    </a:cubicBezTo>
                    <a:cubicBezTo>
                      <a:pt x="11857" y="23474"/>
                      <a:pt x="11479" y="23442"/>
                      <a:pt x="11207" y="23435"/>
                    </a:cubicBezTo>
                    <a:cubicBezTo>
                      <a:pt x="11975" y="23404"/>
                      <a:pt x="12759" y="23326"/>
                      <a:pt x="13527" y="23216"/>
                    </a:cubicBezTo>
                    <a:close/>
                    <a:moveTo>
                      <a:pt x="5471" y="23247"/>
                    </a:moveTo>
                    <a:cubicBezTo>
                      <a:pt x="5891" y="23847"/>
                      <a:pt x="7280" y="23931"/>
                      <a:pt x="8370" y="23931"/>
                    </a:cubicBezTo>
                    <a:cubicBezTo>
                      <a:pt x="8795" y="23931"/>
                      <a:pt x="9175" y="23918"/>
                      <a:pt x="9435" y="23918"/>
                    </a:cubicBezTo>
                    <a:cubicBezTo>
                      <a:pt x="9501" y="23918"/>
                      <a:pt x="9559" y="23919"/>
                      <a:pt x="9609" y="23921"/>
                    </a:cubicBezTo>
                    <a:cubicBezTo>
                      <a:pt x="10382" y="23942"/>
                      <a:pt x="11220" y="24028"/>
                      <a:pt x="12031" y="24028"/>
                    </a:cubicBezTo>
                    <a:cubicBezTo>
                      <a:pt x="12419" y="24028"/>
                      <a:pt x="12801" y="24008"/>
                      <a:pt x="13167" y="23953"/>
                    </a:cubicBezTo>
                    <a:cubicBezTo>
                      <a:pt x="13370" y="23921"/>
                      <a:pt x="13558" y="23874"/>
                      <a:pt x="13700" y="23780"/>
                    </a:cubicBezTo>
                    <a:lnTo>
                      <a:pt x="13700" y="23780"/>
                    </a:lnTo>
                    <a:cubicBezTo>
                      <a:pt x="13480" y="24172"/>
                      <a:pt x="13308" y="24470"/>
                      <a:pt x="12822" y="24611"/>
                    </a:cubicBezTo>
                    <a:cubicBezTo>
                      <a:pt x="12446" y="24721"/>
                      <a:pt x="12069" y="24736"/>
                      <a:pt x="11693" y="24815"/>
                    </a:cubicBezTo>
                    <a:cubicBezTo>
                      <a:pt x="12336" y="24768"/>
                      <a:pt x="13841" y="24674"/>
                      <a:pt x="13778" y="23733"/>
                    </a:cubicBezTo>
                    <a:cubicBezTo>
                      <a:pt x="13841" y="23686"/>
                      <a:pt x="13888" y="23639"/>
                      <a:pt x="13919" y="23576"/>
                    </a:cubicBezTo>
                    <a:lnTo>
                      <a:pt x="13919" y="23576"/>
                    </a:lnTo>
                    <a:cubicBezTo>
                      <a:pt x="13982" y="23843"/>
                      <a:pt x="13997" y="24109"/>
                      <a:pt x="13856" y="24376"/>
                    </a:cubicBezTo>
                    <a:cubicBezTo>
                      <a:pt x="13809" y="24438"/>
                      <a:pt x="13778" y="24486"/>
                      <a:pt x="13731" y="24548"/>
                    </a:cubicBezTo>
                    <a:cubicBezTo>
                      <a:pt x="13715" y="24548"/>
                      <a:pt x="13715" y="24564"/>
                      <a:pt x="13715" y="24564"/>
                    </a:cubicBezTo>
                    <a:cubicBezTo>
                      <a:pt x="13653" y="24627"/>
                      <a:pt x="13606" y="24674"/>
                      <a:pt x="13543" y="24705"/>
                    </a:cubicBezTo>
                    <a:cubicBezTo>
                      <a:pt x="13433" y="24768"/>
                      <a:pt x="13355" y="24752"/>
                      <a:pt x="13308" y="24862"/>
                    </a:cubicBezTo>
                    <a:cubicBezTo>
                      <a:pt x="13292" y="24877"/>
                      <a:pt x="13292" y="24893"/>
                      <a:pt x="13308" y="24893"/>
                    </a:cubicBezTo>
                    <a:cubicBezTo>
                      <a:pt x="13355" y="24953"/>
                      <a:pt x="13412" y="24978"/>
                      <a:pt x="13473" y="24978"/>
                    </a:cubicBezTo>
                    <a:cubicBezTo>
                      <a:pt x="13634" y="24978"/>
                      <a:pt x="13825" y="24806"/>
                      <a:pt x="13950" y="24658"/>
                    </a:cubicBezTo>
                    <a:cubicBezTo>
                      <a:pt x="13966" y="24815"/>
                      <a:pt x="14029" y="24971"/>
                      <a:pt x="14029" y="25128"/>
                    </a:cubicBezTo>
                    <a:cubicBezTo>
                      <a:pt x="14029" y="25395"/>
                      <a:pt x="13966" y="25630"/>
                      <a:pt x="13856" y="25865"/>
                    </a:cubicBezTo>
                    <a:cubicBezTo>
                      <a:pt x="13762" y="25990"/>
                      <a:pt x="13653" y="26100"/>
                      <a:pt x="13558" y="26241"/>
                    </a:cubicBezTo>
                    <a:cubicBezTo>
                      <a:pt x="13543" y="26272"/>
                      <a:pt x="13574" y="26304"/>
                      <a:pt x="13606" y="26304"/>
                    </a:cubicBezTo>
                    <a:cubicBezTo>
                      <a:pt x="13653" y="26288"/>
                      <a:pt x="13700" y="26272"/>
                      <a:pt x="13747" y="26257"/>
                    </a:cubicBezTo>
                    <a:cubicBezTo>
                      <a:pt x="13764" y="26274"/>
                      <a:pt x="13790" y="26286"/>
                      <a:pt x="13816" y="26286"/>
                    </a:cubicBezTo>
                    <a:cubicBezTo>
                      <a:pt x="13837" y="26286"/>
                      <a:pt x="13858" y="26278"/>
                      <a:pt x="13872" y="26257"/>
                    </a:cubicBezTo>
                    <a:cubicBezTo>
                      <a:pt x="13903" y="26225"/>
                      <a:pt x="13935" y="26178"/>
                      <a:pt x="13966" y="26131"/>
                    </a:cubicBezTo>
                    <a:cubicBezTo>
                      <a:pt x="13966" y="26194"/>
                      <a:pt x="13966" y="26241"/>
                      <a:pt x="13966" y="26288"/>
                    </a:cubicBezTo>
                    <a:cubicBezTo>
                      <a:pt x="13386" y="27542"/>
                      <a:pt x="11975" y="27464"/>
                      <a:pt x="10768" y="27573"/>
                    </a:cubicBezTo>
                    <a:cubicBezTo>
                      <a:pt x="10737" y="27573"/>
                      <a:pt x="10737" y="27636"/>
                      <a:pt x="10768" y="27636"/>
                    </a:cubicBezTo>
                    <a:cubicBezTo>
                      <a:pt x="10861" y="27637"/>
                      <a:pt x="10958" y="27638"/>
                      <a:pt x="11057" y="27638"/>
                    </a:cubicBezTo>
                    <a:cubicBezTo>
                      <a:pt x="12095" y="27638"/>
                      <a:pt x="13421" y="27528"/>
                      <a:pt x="13950" y="26555"/>
                    </a:cubicBezTo>
                    <a:lnTo>
                      <a:pt x="13950" y="26555"/>
                    </a:lnTo>
                    <a:cubicBezTo>
                      <a:pt x="13856" y="26915"/>
                      <a:pt x="13653" y="27181"/>
                      <a:pt x="13464" y="27495"/>
                    </a:cubicBezTo>
                    <a:cubicBezTo>
                      <a:pt x="13412" y="27574"/>
                      <a:pt x="13491" y="27663"/>
                      <a:pt x="13573" y="27663"/>
                    </a:cubicBezTo>
                    <a:cubicBezTo>
                      <a:pt x="13589" y="27663"/>
                      <a:pt x="13606" y="27659"/>
                      <a:pt x="13621" y="27652"/>
                    </a:cubicBezTo>
                    <a:cubicBezTo>
                      <a:pt x="13653" y="27636"/>
                      <a:pt x="13668" y="27605"/>
                      <a:pt x="13700" y="27589"/>
                    </a:cubicBezTo>
                    <a:cubicBezTo>
                      <a:pt x="13903" y="27526"/>
                      <a:pt x="14060" y="27385"/>
                      <a:pt x="14185" y="27197"/>
                    </a:cubicBezTo>
                    <a:lnTo>
                      <a:pt x="14185" y="27197"/>
                    </a:lnTo>
                    <a:cubicBezTo>
                      <a:pt x="14232" y="27495"/>
                      <a:pt x="14232" y="27808"/>
                      <a:pt x="14091" y="28091"/>
                    </a:cubicBezTo>
                    <a:cubicBezTo>
                      <a:pt x="13903" y="28467"/>
                      <a:pt x="13496" y="28639"/>
                      <a:pt x="13167" y="28874"/>
                    </a:cubicBezTo>
                    <a:cubicBezTo>
                      <a:pt x="13125" y="28902"/>
                      <a:pt x="13145" y="28955"/>
                      <a:pt x="13183" y="28955"/>
                    </a:cubicBezTo>
                    <a:cubicBezTo>
                      <a:pt x="13188" y="28955"/>
                      <a:pt x="13193" y="28954"/>
                      <a:pt x="13198" y="28953"/>
                    </a:cubicBezTo>
                    <a:cubicBezTo>
                      <a:pt x="13402" y="28921"/>
                      <a:pt x="13606" y="28859"/>
                      <a:pt x="13778" y="28765"/>
                    </a:cubicBezTo>
                    <a:lnTo>
                      <a:pt x="13778" y="28765"/>
                    </a:lnTo>
                    <a:cubicBezTo>
                      <a:pt x="13198" y="29188"/>
                      <a:pt x="12132" y="29141"/>
                      <a:pt x="11552" y="29188"/>
                    </a:cubicBezTo>
                    <a:cubicBezTo>
                      <a:pt x="10878" y="29250"/>
                      <a:pt x="10204" y="29282"/>
                      <a:pt x="9530" y="29282"/>
                    </a:cubicBezTo>
                    <a:cubicBezTo>
                      <a:pt x="9439" y="29283"/>
                      <a:pt x="9349" y="29284"/>
                      <a:pt x="9259" y="29284"/>
                    </a:cubicBezTo>
                    <a:cubicBezTo>
                      <a:pt x="8264" y="29284"/>
                      <a:pt x="7329" y="29204"/>
                      <a:pt x="6380" y="29031"/>
                    </a:cubicBezTo>
                    <a:cubicBezTo>
                      <a:pt x="6317" y="29000"/>
                      <a:pt x="6254" y="28984"/>
                      <a:pt x="6192" y="28953"/>
                    </a:cubicBezTo>
                    <a:cubicBezTo>
                      <a:pt x="6082" y="28890"/>
                      <a:pt x="5972" y="28827"/>
                      <a:pt x="5862" y="28765"/>
                    </a:cubicBezTo>
                    <a:cubicBezTo>
                      <a:pt x="5800" y="28702"/>
                      <a:pt x="5518" y="28561"/>
                      <a:pt x="5502" y="28451"/>
                    </a:cubicBezTo>
                    <a:cubicBezTo>
                      <a:pt x="5489" y="28426"/>
                      <a:pt x="5466" y="28400"/>
                      <a:pt x="5432" y="28400"/>
                    </a:cubicBezTo>
                    <a:cubicBezTo>
                      <a:pt x="5425" y="28400"/>
                      <a:pt x="5416" y="28401"/>
                      <a:pt x="5408" y="28404"/>
                    </a:cubicBezTo>
                    <a:cubicBezTo>
                      <a:pt x="5408" y="28373"/>
                      <a:pt x="5392" y="28357"/>
                      <a:pt x="5376" y="28326"/>
                    </a:cubicBezTo>
                    <a:cubicBezTo>
                      <a:pt x="5267" y="27981"/>
                      <a:pt x="5345" y="27652"/>
                      <a:pt x="5329" y="27307"/>
                    </a:cubicBezTo>
                    <a:lnTo>
                      <a:pt x="5329" y="27307"/>
                    </a:lnTo>
                    <a:cubicBezTo>
                      <a:pt x="5504" y="27510"/>
                      <a:pt x="5745" y="27686"/>
                      <a:pt x="5992" y="27686"/>
                    </a:cubicBezTo>
                    <a:cubicBezTo>
                      <a:pt x="6011" y="27686"/>
                      <a:pt x="6031" y="27685"/>
                      <a:pt x="6050" y="27683"/>
                    </a:cubicBezTo>
                    <a:cubicBezTo>
                      <a:pt x="6050" y="27683"/>
                      <a:pt x="6050" y="27667"/>
                      <a:pt x="6066" y="27667"/>
                    </a:cubicBezTo>
                    <a:lnTo>
                      <a:pt x="6160" y="27667"/>
                    </a:lnTo>
                    <a:cubicBezTo>
                      <a:pt x="6192" y="27667"/>
                      <a:pt x="6223" y="27636"/>
                      <a:pt x="6207" y="27589"/>
                    </a:cubicBezTo>
                    <a:cubicBezTo>
                      <a:pt x="6035" y="27276"/>
                      <a:pt x="5612" y="27213"/>
                      <a:pt x="5424" y="26884"/>
                    </a:cubicBezTo>
                    <a:cubicBezTo>
                      <a:pt x="5267" y="26586"/>
                      <a:pt x="5345" y="26304"/>
                      <a:pt x="5345" y="26006"/>
                    </a:cubicBezTo>
                    <a:lnTo>
                      <a:pt x="5345" y="26006"/>
                    </a:lnTo>
                    <a:cubicBezTo>
                      <a:pt x="5439" y="26116"/>
                      <a:pt x="5549" y="26210"/>
                      <a:pt x="5674" y="26257"/>
                    </a:cubicBezTo>
                    <a:cubicBezTo>
                      <a:pt x="5690" y="26257"/>
                      <a:pt x="5706" y="26241"/>
                      <a:pt x="5721" y="26225"/>
                    </a:cubicBezTo>
                    <a:cubicBezTo>
                      <a:pt x="5737" y="26241"/>
                      <a:pt x="5753" y="26257"/>
                      <a:pt x="5784" y="26257"/>
                    </a:cubicBezTo>
                    <a:cubicBezTo>
                      <a:pt x="5800" y="26257"/>
                      <a:pt x="5831" y="26241"/>
                      <a:pt x="5815" y="26210"/>
                    </a:cubicBezTo>
                    <a:cubicBezTo>
                      <a:pt x="5753" y="25896"/>
                      <a:pt x="5424" y="25692"/>
                      <a:pt x="5298" y="25363"/>
                    </a:cubicBezTo>
                    <a:cubicBezTo>
                      <a:pt x="5204" y="25112"/>
                      <a:pt x="5204" y="24893"/>
                      <a:pt x="5235" y="24674"/>
                    </a:cubicBezTo>
                    <a:lnTo>
                      <a:pt x="5235" y="24674"/>
                    </a:lnTo>
                    <a:cubicBezTo>
                      <a:pt x="5345" y="25003"/>
                      <a:pt x="5518" y="25442"/>
                      <a:pt x="5862" y="25473"/>
                    </a:cubicBezTo>
                    <a:cubicBezTo>
                      <a:pt x="5894" y="25473"/>
                      <a:pt x="5941" y="25442"/>
                      <a:pt x="5941" y="25410"/>
                    </a:cubicBezTo>
                    <a:cubicBezTo>
                      <a:pt x="5972" y="25222"/>
                      <a:pt x="5878" y="25034"/>
                      <a:pt x="5753" y="24846"/>
                    </a:cubicBezTo>
                    <a:cubicBezTo>
                      <a:pt x="5721" y="24611"/>
                      <a:pt x="5612" y="24391"/>
                      <a:pt x="5486" y="24188"/>
                    </a:cubicBezTo>
                    <a:cubicBezTo>
                      <a:pt x="5424" y="23874"/>
                      <a:pt x="5424" y="23576"/>
                      <a:pt x="5439" y="23263"/>
                    </a:cubicBezTo>
                    <a:cubicBezTo>
                      <a:pt x="5455" y="23263"/>
                      <a:pt x="5455" y="23247"/>
                      <a:pt x="5455" y="23247"/>
                    </a:cubicBezTo>
                    <a:close/>
                    <a:moveTo>
                      <a:pt x="6756" y="29595"/>
                    </a:moveTo>
                    <a:lnTo>
                      <a:pt x="6756" y="29595"/>
                    </a:lnTo>
                    <a:cubicBezTo>
                      <a:pt x="7445" y="30003"/>
                      <a:pt x="8527" y="29956"/>
                      <a:pt x="9295" y="29972"/>
                    </a:cubicBezTo>
                    <a:cubicBezTo>
                      <a:pt x="9453" y="29976"/>
                      <a:pt x="9610" y="29978"/>
                      <a:pt x="9767" y="29978"/>
                    </a:cubicBezTo>
                    <a:cubicBezTo>
                      <a:pt x="10781" y="29978"/>
                      <a:pt x="11786" y="29896"/>
                      <a:pt x="12790" y="29815"/>
                    </a:cubicBezTo>
                    <a:cubicBezTo>
                      <a:pt x="12822" y="29815"/>
                      <a:pt x="12853" y="29799"/>
                      <a:pt x="12869" y="29799"/>
                    </a:cubicBezTo>
                    <a:cubicBezTo>
                      <a:pt x="12391" y="30254"/>
                      <a:pt x="11457" y="30340"/>
                      <a:pt x="10697" y="30340"/>
                    </a:cubicBezTo>
                    <a:cubicBezTo>
                      <a:pt x="10384" y="30340"/>
                      <a:pt x="10101" y="30325"/>
                      <a:pt x="9891" y="30316"/>
                    </a:cubicBezTo>
                    <a:cubicBezTo>
                      <a:pt x="9232" y="30301"/>
                      <a:pt x="7195" y="30379"/>
                      <a:pt x="6756" y="29595"/>
                    </a:cubicBezTo>
                    <a:close/>
                    <a:moveTo>
                      <a:pt x="10058" y="0"/>
                    </a:moveTo>
                    <a:cubicBezTo>
                      <a:pt x="9708" y="0"/>
                      <a:pt x="9359" y="17"/>
                      <a:pt x="9013" y="49"/>
                    </a:cubicBezTo>
                    <a:cubicBezTo>
                      <a:pt x="8888" y="65"/>
                      <a:pt x="8825" y="269"/>
                      <a:pt x="8982" y="300"/>
                    </a:cubicBezTo>
                    <a:cubicBezTo>
                      <a:pt x="10141" y="519"/>
                      <a:pt x="11333" y="472"/>
                      <a:pt x="12493" y="739"/>
                    </a:cubicBezTo>
                    <a:cubicBezTo>
                      <a:pt x="13715" y="1021"/>
                      <a:pt x="14844" y="1570"/>
                      <a:pt x="15784" y="2385"/>
                    </a:cubicBezTo>
                    <a:cubicBezTo>
                      <a:pt x="17477" y="3842"/>
                      <a:pt x="18590" y="5943"/>
                      <a:pt x="18966" y="8137"/>
                    </a:cubicBezTo>
                    <a:cubicBezTo>
                      <a:pt x="19389" y="10551"/>
                      <a:pt x="18950" y="13122"/>
                      <a:pt x="17414" y="15065"/>
                    </a:cubicBezTo>
                    <a:cubicBezTo>
                      <a:pt x="17273" y="15253"/>
                      <a:pt x="17132" y="15410"/>
                      <a:pt x="16975" y="15582"/>
                    </a:cubicBezTo>
                    <a:cubicBezTo>
                      <a:pt x="16192" y="16319"/>
                      <a:pt x="15267" y="16946"/>
                      <a:pt x="14232" y="17448"/>
                    </a:cubicBezTo>
                    <a:cubicBezTo>
                      <a:pt x="13606" y="17651"/>
                      <a:pt x="12979" y="17761"/>
                      <a:pt x="12367" y="18028"/>
                    </a:cubicBezTo>
                    <a:cubicBezTo>
                      <a:pt x="12210" y="18106"/>
                      <a:pt x="12242" y="18373"/>
                      <a:pt x="12414" y="18404"/>
                    </a:cubicBezTo>
                    <a:cubicBezTo>
                      <a:pt x="12574" y="18431"/>
                      <a:pt x="12737" y="18443"/>
                      <a:pt x="12901" y="18443"/>
                    </a:cubicBezTo>
                    <a:cubicBezTo>
                      <a:pt x="13316" y="18443"/>
                      <a:pt x="13743" y="18362"/>
                      <a:pt x="14170" y="18216"/>
                    </a:cubicBezTo>
                    <a:cubicBezTo>
                      <a:pt x="14201" y="18263"/>
                      <a:pt x="14232" y="18325"/>
                      <a:pt x="14264" y="18388"/>
                    </a:cubicBezTo>
                    <a:cubicBezTo>
                      <a:pt x="14311" y="18529"/>
                      <a:pt x="14311" y="18702"/>
                      <a:pt x="14311" y="18874"/>
                    </a:cubicBezTo>
                    <a:cubicBezTo>
                      <a:pt x="14295" y="18999"/>
                      <a:pt x="14280" y="19125"/>
                      <a:pt x="14295" y="19235"/>
                    </a:cubicBezTo>
                    <a:cubicBezTo>
                      <a:pt x="14060" y="20175"/>
                      <a:pt x="13997" y="21178"/>
                      <a:pt x="13982" y="22119"/>
                    </a:cubicBezTo>
                    <a:cubicBezTo>
                      <a:pt x="13888" y="22401"/>
                      <a:pt x="13825" y="22699"/>
                      <a:pt x="13527" y="22887"/>
                    </a:cubicBezTo>
                    <a:cubicBezTo>
                      <a:pt x="13511" y="22887"/>
                      <a:pt x="13496" y="22902"/>
                      <a:pt x="13480" y="22902"/>
                    </a:cubicBezTo>
                    <a:cubicBezTo>
                      <a:pt x="12148" y="23090"/>
                      <a:pt x="10815" y="23232"/>
                      <a:pt x="9467" y="23247"/>
                    </a:cubicBezTo>
                    <a:cubicBezTo>
                      <a:pt x="9418" y="23248"/>
                      <a:pt x="9368" y="23248"/>
                      <a:pt x="9319" y="23248"/>
                    </a:cubicBezTo>
                    <a:cubicBezTo>
                      <a:pt x="8224" y="23248"/>
                      <a:pt x="7129" y="23090"/>
                      <a:pt x="6035" y="23075"/>
                    </a:cubicBezTo>
                    <a:cubicBezTo>
                      <a:pt x="5894" y="23028"/>
                      <a:pt x="5737" y="22996"/>
                      <a:pt x="5580" y="22949"/>
                    </a:cubicBezTo>
                    <a:cubicBezTo>
                      <a:pt x="5565" y="22934"/>
                      <a:pt x="5549" y="22918"/>
                      <a:pt x="5533" y="22887"/>
                    </a:cubicBezTo>
                    <a:cubicBezTo>
                      <a:pt x="5518" y="22871"/>
                      <a:pt x="5518" y="22824"/>
                      <a:pt x="5502" y="22793"/>
                    </a:cubicBezTo>
                    <a:cubicBezTo>
                      <a:pt x="5627" y="21868"/>
                      <a:pt x="5455" y="20786"/>
                      <a:pt x="5345" y="19877"/>
                    </a:cubicBezTo>
                    <a:cubicBezTo>
                      <a:pt x="5251" y="19203"/>
                      <a:pt x="5157" y="18482"/>
                      <a:pt x="4875" y="17855"/>
                    </a:cubicBezTo>
                    <a:lnTo>
                      <a:pt x="4875" y="17855"/>
                    </a:lnTo>
                    <a:cubicBezTo>
                      <a:pt x="5063" y="17949"/>
                      <a:pt x="5251" y="18028"/>
                      <a:pt x="5439" y="18059"/>
                    </a:cubicBezTo>
                    <a:cubicBezTo>
                      <a:pt x="5460" y="18065"/>
                      <a:pt x="5480" y="18067"/>
                      <a:pt x="5499" y="18067"/>
                    </a:cubicBezTo>
                    <a:cubicBezTo>
                      <a:pt x="5694" y="18067"/>
                      <a:pt x="5781" y="17797"/>
                      <a:pt x="5596" y="17683"/>
                    </a:cubicBezTo>
                    <a:cubicBezTo>
                      <a:pt x="4154" y="16727"/>
                      <a:pt x="2900" y="15347"/>
                      <a:pt x="2007" y="13780"/>
                    </a:cubicBezTo>
                    <a:cubicBezTo>
                      <a:pt x="1176" y="12103"/>
                      <a:pt x="768" y="10253"/>
                      <a:pt x="1035" y="8216"/>
                    </a:cubicBezTo>
                    <a:cubicBezTo>
                      <a:pt x="1474" y="4955"/>
                      <a:pt x="4185" y="1789"/>
                      <a:pt x="7398" y="708"/>
                    </a:cubicBezTo>
                    <a:cubicBezTo>
                      <a:pt x="7696" y="629"/>
                      <a:pt x="7994" y="551"/>
                      <a:pt x="8292" y="504"/>
                    </a:cubicBezTo>
                    <a:cubicBezTo>
                      <a:pt x="8323" y="488"/>
                      <a:pt x="8355" y="472"/>
                      <a:pt x="8370" y="457"/>
                    </a:cubicBezTo>
                    <a:cubicBezTo>
                      <a:pt x="8417" y="441"/>
                      <a:pt x="8464" y="425"/>
                      <a:pt x="8511" y="425"/>
                    </a:cubicBezTo>
                    <a:cubicBezTo>
                      <a:pt x="8652" y="394"/>
                      <a:pt x="8621" y="175"/>
                      <a:pt x="8480" y="175"/>
                    </a:cubicBezTo>
                    <a:cubicBezTo>
                      <a:pt x="8446" y="173"/>
                      <a:pt x="8411" y="173"/>
                      <a:pt x="8377" y="173"/>
                    </a:cubicBezTo>
                    <a:cubicBezTo>
                      <a:pt x="7941" y="173"/>
                      <a:pt x="7506" y="263"/>
                      <a:pt x="7085" y="394"/>
                    </a:cubicBezTo>
                    <a:cubicBezTo>
                      <a:pt x="3621" y="1162"/>
                      <a:pt x="831" y="4250"/>
                      <a:pt x="298" y="7745"/>
                    </a:cubicBezTo>
                    <a:cubicBezTo>
                      <a:pt x="0" y="9752"/>
                      <a:pt x="376" y="11805"/>
                      <a:pt x="1364" y="13576"/>
                    </a:cubicBezTo>
                    <a:cubicBezTo>
                      <a:pt x="2007" y="14736"/>
                      <a:pt x="3010" y="16539"/>
                      <a:pt x="4279" y="17495"/>
                    </a:cubicBezTo>
                    <a:cubicBezTo>
                      <a:pt x="4342" y="17604"/>
                      <a:pt x="4389" y="17730"/>
                      <a:pt x="4452" y="17855"/>
                    </a:cubicBezTo>
                    <a:cubicBezTo>
                      <a:pt x="4593" y="18639"/>
                      <a:pt x="4812" y="19423"/>
                      <a:pt x="4875" y="20253"/>
                    </a:cubicBezTo>
                    <a:cubicBezTo>
                      <a:pt x="4953" y="21100"/>
                      <a:pt x="4875" y="22040"/>
                      <a:pt x="5094" y="22871"/>
                    </a:cubicBezTo>
                    <a:cubicBezTo>
                      <a:pt x="5000" y="23106"/>
                      <a:pt x="4953" y="23341"/>
                      <a:pt x="4985" y="23592"/>
                    </a:cubicBezTo>
                    <a:cubicBezTo>
                      <a:pt x="5000" y="23796"/>
                      <a:pt x="5032" y="23984"/>
                      <a:pt x="5094" y="24172"/>
                    </a:cubicBezTo>
                    <a:cubicBezTo>
                      <a:pt x="4875" y="24438"/>
                      <a:pt x="4891" y="24924"/>
                      <a:pt x="4953" y="25222"/>
                    </a:cubicBezTo>
                    <a:cubicBezTo>
                      <a:pt x="5000" y="25410"/>
                      <a:pt x="5063" y="25598"/>
                      <a:pt x="5157" y="25786"/>
                    </a:cubicBezTo>
                    <a:cubicBezTo>
                      <a:pt x="4859" y="25990"/>
                      <a:pt x="4969" y="26649"/>
                      <a:pt x="5094" y="26931"/>
                    </a:cubicBezTo>
                    <a:cubicBezTo>
                      <a:pt x="5126" y="26993"/>
                      <a:pt x="5157" y="27056"/>
                      <a:pt x="5204" y="27119"/>
                    </a:cubicBezTo>
                    <a:cubicBezTo>
                      <a:pt x="4985" y="27558"/>
                      <a:pt x="5000" y="28232"/>
                      <a:pt x="5251" y="28655"/>
                    </a:cubicBezTo>
                    <a:cubicBezTo>
                      <a:pt x="5376" y="28859"/>
                      <a:pt x="5627" y="29094"/>
                      <a:pt x="5894" y="29141"/>
                    </a:cubicBezTo>
                    <a:cubicBezTo>
                      <a:pt x="6066" y="29282"/>
                      <a:pt x="6270" y="29360"/>
                      <a:pt x="6474" y="29423"/>
                    </a:cubicBezTo>
                    <a:cubicBezTo>
                      <a:pt x="6646" y="30693"/>
                      <a:pt x="8997" y="30551"/>
                      <a:pt x="9891" y="30598"/>
                    </a:cubicBezTo>
                    <a:cubicBezTo>
                      <a:pt x="10062" y="30605"/>
                      <a:pt x="10305" y="30614"/>
                      <a:pt x="10584" y="30614"/>
                    </a:cubicBezTo>
                    <a:cubicBezTo>
                      <a:pt x="11679" y="30614"/>
                      <a:pt x="13323" y="30466"/>
                      <a:pt x="13323" y="29392"/>
                    </a:cubicBezTo>
                    <a:cubicBezTo>
                      <a:pt x="13919" y="29219"/>
                      <a:pt x="14358" y="28890"/>
                      <a:pt x="14295" y="28247"/>
                    </a:cubicBezTo>
                    <a:cubicBezTo>
                      <a:pt x="14311" y="28200"/>
                      <a:pt x="14342" y="28169"/>
                      <a:pt x="14358" y="28138"/>
                    </a:cubicBezTo>
                    <a:cubicBezTo>
                      <a:pt x="14499" y="27777"/>
                      <a:pt x="14515" y="27354"/>
                      <a:pt x="14280" y="27040"/>
                    </a:cubicBezTo>
                    <a:cubicBezTo>
                      <a:pt x="14530" y="26586"/>
                      <a:pt x="14562" y="25990"/>
                      <a:pt x="14311" y="25598"/>
                    </a:cubicBezTo>
                    <a:cubicBezTo>
                      <a:pt x="14483" y="25144"/>
                      <a:pt x="14468" y="24595"/>
                      <a:pt x="14217" y="24266"/>
                    </a:cubicBezTo>
                    <a:cubicBezTo>
                      <a:pt x="14264" y="24203"/>
                      <a:pt x="14311" y="24125"/>
                      <a:pt x="14327" y="24031"/>
                    </a:cubicBezTo>
                    <a:cubicBezTo>
                      <a:pt x="14358" y="23921"/>
                      <a:pt x="14358" y="23796"/>
                      <a:pt x="14342" y="23686"/>
                    </a:cubicBezTo>
                    <a:cubicBezTo>
                      <a:pt x="14358" y="23529"/>
                      <a:pt x="14358" y="23373"/>
                      <a:pt x="14342" y="23247"/>
                    </a:cubicBezTo>
                    <a:cubicBezTo>
                      <a:pt x="14342" y="23216"/>
                      <a:pt x="14327" y="23169"/>
                      <a:pt x="14311" y="23138"/>
                    </a:cubicBezTo>
                    <a:cubicBezTo>
                      <a:pt x="14311" y="23122"/>
                      <a:pt x="14327" y="23090"/>
                      <a:pt x="14327" y="23059"/>
                    </a:cubicBezTo>
                    <a:cubicBezTo>
                      <a:pt x="14295" y="22009"/>
                      <a:pt x="14327" y="20959"/>
                      <a:pt x="14515" y="19924"/>
                    </a:cubicBezTo>
                    <a:cubicBezTo>
                      <a:pt x="14656" y="19125"/>
                      <a:pt x="14938" y="18420"/>
                      <a:pt x="15267" y="17699"/>
                    </a:cubicBezTo>
                    <a:cubicBezTo>
                      <a:pt x="16301" y="17103"/>
                      <a:pt x="17242" y="16225"/>
                      <a:pt x="17822" y="15488"/>
                    </a:cubicBezTo>
                    <a:cubicBezTo>
                      <a:pt x="17947" y="15332"/>
                      <a:pt x="18057" y="15191"/>
                      <a:pt x="18167" y="15034"/>
                    </a:cubicBezTo>
                    <a:cubicBezTo>
                      <a:pt x="19781" y="12965"/>
                      <a:pt x="20518" y="10143"/>
                      <a:pt x="19969" y="7557"/>
                    </a:cubicBezTo>
                    <a:cubicBezTo>
                      <a:pt x="19107" y="3482"/>
                      <a:pt x="15549" y="504"/>
                      <a:pt x="11536" y="96"/>
                    </a:cubicBezTo>
                    <a:cubicBezTo>
                      <a:pt x="11043" y="32"/>
                      <a:pt x="10549" y="0"/>
                      <a:pt x="100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12"/>
              <p:cNvSpPr/>
              <p:nvPr/>
            </p:nvSpPr>
            <p:spPr>
              <a:xfrm>
                <a:off x="4972425" y="2805175"/>
                <a:ext cx="21900" cy="28350"/>
              </a:xfrm>
              <a:custGeom>
                <a:avLst/>
                <a:gdLst/>
                <a:ahLst/>
                <a:cxnLst/>
                <a:rect l="l" t="t" r="r" b="b"/>
                <a:pathLst>
                  <a:path w="876" h="1134" extrusionOk="0">
                    <a:moveTo>
                      <a:pt x="1" y="0"/>
                    </a:moveTo>
                    <a:cubicBezTo>
                      <a:pt x="32" y="220"/>
                      <a:pt x="126" y="424"/>
                      <a:pt x="236" y="612"/>
                    </a:cubicBezTo>
                    <a:cubicBezTo>
                      <a:pt x="189" y="549"/>
                      <a:pt x="126" y="502"/>
                      <a:pt x="48" y="439"/>
                    </a:cubicBezTo>
                    <a:cubicBezTo>
                      <a:pt x="48" y="439"/>
                      <a:pt x="48" y="439"/>
                      <a:pt x="48" y="455"/>
                    </a:cubicBezTo>
                    <a:cubicBezTo>
                      <a:pt x="142" y="580"/>
                      <a:pt x="252" y="674"/>
                      <a:pt x="361" y="784"/>
                    </a:cubicBezTo>
                    <a:cubicBezTo>
                      <a:pt x="502" y="925"/>
                      <a:pt x="644" y="1051"/>
                      <a:pt x="832" y="1129"/>
                    </a:cubicBezTo>
                    <a:cubicBezTo>
                      <a:pt x="835" y="1132"/>
                      <a:pt x="838" y="1133"/>
                      <a:pt x="842" y="1133"/>
                    </a:cubicBezTo>
                    <a:cubicBezTo>
                      <a:pt x="858" y="1133"/>
                      <a:pt x="876" y="1110"/>
                      <a:pt x="863" y="1098"/>
                    </a:cubicBezTo>
                    <a:cubicBezTo>
                      <a:pt x="487" y="800"/>
                      <a:pt x="189" y="455"/>
                      <a:pt x="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12"/>
              <p:cNvSpPr/>
              <p:nvPr/>
            </p:nvSpPr>
            <p:spPr>
              <a:xfrm>
                <a:off x="5017100" y="2836125"/>
                <a:ext cx="14525" cy="2100"/>
              </a:xfrm>
              <a:custGeom>
                <a:avLst/>
                <a:gdLst/>
                <a:ahLst/>
                <a:cxnLst/>
                <a:rect l="l" t="t" r="r" b="b"/>
                <a:pathLst>
                  <a:path w="581" h="84" extrusionOk="0">
                    <a:moveTo>
                      <a:pt x="16" y="1"/>
                    </a:moveTo>
                    <a:cubicBezTo>
                      <a:pt x="1" y="1"/>
                      <a:pt x="1" y="32"/>
                      <a:pt x="16" y="32"/>
                    </a:cubicBezTo>
                    <a:cubicBezTo>
                      <a:pt x="157" y="58"/>
                      <a:pt x="308" y="83"/>
                      <a:pt x="462" y="83"/>
                    </a:cubicBezTo>
                    <a:cubicBezTo>
                      <a:pt x="496" y="83"/>
                      <a:pt x="531" y="82"/>
                      <a:pt x="565" y="79"/>
                    </a:cubicBezTo>
                    <a:cubicBezTo>
                      <a:pt x="581" y="79"/>
                      <a:pt x="581" y="63"/>
                      <a:pt x="565" y="63"/>
                    </a:cubicBezTo>
                    <a:cubicBezTo>
                      <a:pt x="393" y="16"/>
                      <a:pt x="205" y="16"/>
                      <a:pt x="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2"/>
              <p:cNvSpPr/>
              <p:nvPr/>
            </p:nvSpPr>
            <p:spPr>
              <a:xfrm>
                <a:off x="4977525" y="2778750"/>
                <a:ext cx="48225" cy="19000"/>
              </a:xfrm>
              <a:custGeom>
                <a:avLst/>
                <a:gdLst/>
                <a:ahLst/>
                <a:cxnLst/>
                <a:rect l="l" t="t" r="r" b="b"/>
                <a:pathLst>
                  <a:path w="1929" h="760" extrusionOk="0">
                    <a:moveTo>
                      <a:pt x="13" y="1"/>
                    </a:moveTo>
                    <a:cubicBezTo>
                      <a:pt x="8" y="1"/>
                      <a:pt x="1" y="12"/>
                      <a:pt x="1" y="23"/>
                    </a:cubicBezTo>
                    <a:cubicBezTo>
                      <a:pt x="502" y="493"/>
                      <a:pt x="1239" y="728"/>
                      <a:pt x="1929" y="760"/>
                    </a:cubicBezTo>
                    <a:cubicBezTo>
                      <a:pt x="1929" y="760"/>
                      <a:pt x="1929" y="744"/>
                      <a:pt x="1929" y="744"/>
                    </a:cubicBezTo>
                    <a:cubicBezTo>
                      <a:pt x="1239" y="572"/>
                      <a:pt x="596" y="478"/>
                      <a:pt x="16" y="7"/>
                    </a:cubicBezTo>
                    <a:cubicBezTo>
                      <a:pt x="16" y="3"/>
                      <a:pt x="15" y="1"/>
                      <a:pt x="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2"/>
              <p:cNvSpPr/>
              <p:nvPr/>
            </p:nvSpPr>
            <p:spPr>
              <a:xfrm>
                <a:off x="4981450" y="2755025"/>
                <a:ext cx="12950" cy="6675"/>
              </a:xfrm>
              <a:custGeom>
                <a:avLst/>
                <a:gdLst/>
                <a:ahLst/>
                <a:cxnLst/>
                <a:rect l="l" t="t" r="r" b="b"/>
                <a:pathLst>
                  <a:path w="518" h="267" extrusionOk="0">
                    <a:moveTo>
                      <a:pt x="16" y="0"/>
                    </a:moveTo>
                    <a:cubicBezTo>
                      <a:pt x="16" y="0"/>
                      <a:pt x="0" y="16"/>
                      <a:pt x="16" y="16"/>
                    </a:cubicBezTo>
                    <a:cubicBezTo>
                      <a:pt x="173" y="94"/>
                      <a:pt x="345" y="188"/>
                      <a:pt x="502" y="267"/>
                    </a:cubicBezTo>
                    <a:cubicBezTo>
                      <a:pt x="518" y="267"/>
                      <a:pt x="518" y="267"/>
                      <a:pt x="518" y="251"/>
                    </a:cubicBezTo>
                    <a:cubicBezTo>
                      <a:pt x="345" y="173"/>
                      <a:pt x="188" y="94"/>
                      <a:pt x="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2"/>
              <p:cNvSpPr/>
              <p:nvPr/>
            </p:nvSpPr>
            <p:spPr>
              <a:xfrm>
                <a:off x="4766825" y="2058075"/>
                <a:ext cx="74600" cy="90550"/>
              </a:xfrm>
              <a:custGeom>
                <a:avLst/>
                <a:gdLst/>
                <a:ahLst/>
                <a:cxnLst/>
                <a:rect l="l" t="t" r="r" b="b"/>
                <a:pathLst>
                  <a:path w="2984" h="3622" extrusionOk="0">
                    <a:moveTo>
                      <a:pt x="143" y="0"/>
                    </a:moveTo>
                    <a:cubicBezTo>
                      <a:pt x="61" y="0"/>
                      <a:pt x="1" y="93"/>
                      <a:pt x="74" y="166"/>
                    </a:cubicBezTo>
                    <a:cubicBezTo>
                      <a:pt x="529" y="699"/>
                      <a:pt x="1062" y="1169"/>
                      <a:pt x="1532" y="1702"/>
                    </a:cubicBezTo>
                    <a:cubicBezTo>
                      <a:pt x="2034" y="2282"/>
                      <a:pt x="2347" y="2925"/>
                      <a:pt x="2755" y="3567"/>
                    </a:cubicBezTo>
                    <a:cubicBezTo>
                      <a:pt x="2779" y="3604"/>
                      <a:pt x="2821" y="3622"/>
                      <a:pt x="2862" y="3622"/>
                    </a:cubicBezTo>
                    <a:cubicBezTo>
                      <a:pt x="2924" y="3622"/>
                      <a:pt x="2983" y="3581"/>
                      <a:pt x="2974" y="3505"/>
                    </a:cubicBezTo>
                    <a:cubicBezTo>
                      <a:pt x="2849" y="2078"/>
                      <a:pt x="1265" y="824"/>
                      <a:pt x="215" y="25"/>
                    </a:cubicBezTo>
                    <a:cubicBezTo>
                      <a:pt x="191" y="8"/>
                      <a:pt x="166" y="0"/>
                      <a:pt x="1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2"/>
              <p:cNvSpPr/>
              <p:nvPr/>
            </p:nvSpPr>
            <p:spPr>
              <a:xfrm>
                <a:off x="4848925" y="1991575"/>
                <a:ext cx="63675" cy="92250"/>
              </a:xfrm>
              <a:custGeom>
                <a:avLst/>
                <a:gdLst/>
                <a:ahLst/>
                <a:cxnLst/>
                <a:rect l="l" t="t" r="r" b="b"/>
                <a:pathLst>
                  <a:path w="2547" h="3690" extrusionOk="0">
                    <a:moveTo>
                      <a:pt x="123" y="0"/>
                    </a:moveTo>
                    <a:cubicBezTo>
                      <a:pt x="59" y="0"/>
                      <a:pt x="0" y="81"/>
                      <a:pt x="35" y="161"/>
                    </a:cubicBezTo>
                    <a:cubicBezTo>
                      <a:pt x="599" y="1368"/>
                      <a:pt x="1414" y="2685"/>
                      <a:pt x="2339" y="3657"/>
                    </a:cubicBezTo>
                    <a:cubicBezTo>
                      <a:pt x="2362" y="3680"/>
                      <a:pt x="2387" y="3690"/>
                      <a:pt x="2411" y="3690"/>
                    </a:cubicBezTo>
                    <a:cubicBezTo>
                      <a:pt x="2484" y="3690"/>
                      <a:pt x="2547" y="3598"/>
                      <a:pt x="2511" y="3516"/>
                    </a:cubicBezTo>
                    <a:cubicBezTo>
                      <a:pt x="1978" y="2293"/>
                      <a:pt x="1085" y="1039"/>
                      <a:pt x="192" y="36"/>
                    </a:cubicBezTo>
                    <a:cubicBezTo>
                      <a:pt x="171" y="11"/>
                      <a:pt x="147" y="0"/>
                      <a:pt x="1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12"/>
              <p:cNvSpPr/>
              <p:nvPr/>
            </p:nvSpPr>
            <p:spPr>
              <a:xfrm>
                <a:off x="4962250" y="1903075"/>
                <a:ext cx="33175" cy="149550"/>
              </a:xfrm>
              <a:custGeom>
                <a:avLst/>
                <a:gdLst/>
                <a:ahLst/>
                <a:cxnLst/>
                <a:rect l="l" t="t" r="r" b="b"/>
                <a:pathLst>
                  <a:path w="1327" h="5982" extrusionOk="0">
                    <a:moveTo>
                      <a:pt x="55" y="0"/>
                    </a:moveTo>
                    <a:cubicBezTo>
                      <a:pt x="27" y="0"/>
                      <a:pt x="0" y="16"/>
                      <a:pt x="0" y="49"/>
                    </a:cubicBezTo>
                    <a:cubicBezTo>
                      <a:pt x="0" y="1068"/>
                      <a:pt x="204" y="2087"/>
                      <a:pt x="361" y="3090"/>
                    </a:cubicBezTo>
                    <a:cubicBezTo>
                      <a:pt x="502" y="4030"/>
                      <a:pt x="580" y="5096"/>
                      <a:pt x="1082" y="5927"/>
                    </a:cubicBezTo>
                    <a:cubicBezTo>
                      <a:pt x="1107" y="5964"/>
                      <a:pt x="1151" y="5982"/>
                      <a:pt x="1194" y="5982"/>
                    </a:cubicBezTo>
                    <a:cubicBezTo>
                      <a:pt x="1261" y="5982"/>
                      <a:pt x="1326" y="5940"/>
                      <a:pt x="1317" y="5864"/>
                    </a:cubicBezTo>
                    <a:cubicBezTo>
                      <a:pt x="1192" y="4955"/>
                      <a:pt x="941" y="4062"/>
                      <a:pt x="784" y="3168"/>
                    </a:cubicBezTo>
                    <a:cubicBezTo>
                      <a:pt x="596" y="2118"/>
                      <a:pt x="455" y="1037"/>
                      <a:pt x="110" y="34"/>
                    </a:cubicBezTo>
                    <a:cubicBezTo>
                      <a:pt x="103" y="12"/>
                      <a:pt x="79"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2"/>
              <p:cNvSpPr/>
              <p:nvPr/>
            </p:nvSpPr>
            <p:spPr>
              <a:xfrm>
                <a:off x="5065300" y="1878300"/>
                <a:ext cx="18850" cy="149650"/>
              </a:xfrm>
              <a:custGeom>
                <a:avLst/>
                <a:gdLst/>
                <a:ahLst/>
                <a:cxnLst/>
                <a:rect l="l" t="t" r="r" b="b"/>
                <a:pathLst>
                  <a:path w="754" h="5986" extrusionOk="0">
                    <a:moveTo>
                      <a:pt x="155" y="0"/>
                    </a:moveTo>
                    <a:cubicBezTo>
                      <a:pt x="104" y="0"/>
                      <a:pt x="48" y="37"/>
                      <a:pt x="48" y="100"/>
                    </a:cubicBezTo>
                    <a:cubicBezTo>
                      <a:pt x="1" y="1119"/>
                      <a:pt x="126" y="2153"/>
                      <a:pt x="157" y="3188"/>
                    </a:cubicBezTo>
                    <a:cubicBezTo>
                      <a:pt x="189" y="4081"/>
                      <a:pt x="79" y="5037"/>
                      <a:pt x="283" y="5915"/>
                    </a:cubicBezTo>
                    <a:cubicBezTo>
                      <a:pt x="291" y="5962"/>
                      <a:pt x="334" y="5985"/>
                      <a:pt x="377" y="5985"/>
                    </a:cubicBezTo>
                    <a:cubicBezTo>
                      <a:pt x="420" y="5985"/>
                      <a:pt x="463" y="5962"/>
                      <a:pt x="471" y="5915"/>
                    </a:cubicBezTo>
                    <a:cubicBezTo>
                      <a:pt x="753" y="4990"/>
                      <a:pt x="643" y="3940"/>
                      <a:pt x="596" y="2984"/>
                    </a:cubicBezTo>
                    <a:cubicBezTo>
                      <a:pt x="549" y="2012"/>
                      <a:pt x="502" y="1009"/>
                      <a:pt x="236" y="68"/>
                    </a:cubicBezTo>
                    <a:cubicBezTo>
                      <a:pt x="229" y="21"/>
                      <a:pt x="193" y="0"/>
                      <a:pt x="1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12"/>
              <p:cNvSpPr/>
              <p:nvPr/>
            </p:nvSpPr>
            <p:spPr>
              <a:xfrm>
                <a:off x="5155175" y="1913600"/>
                <a:ext cx="84125" cy="157875"/>
              </a:xfrm>
              <a:custGeom>
                <a:avLst/>
                <a:gdLst/>
                <a:ahLst/>
                <a:cxnLst/>
                <a:rect l="l" t="t" r="r" b="b"/>
                <a:pathLst>
                  <a:path w="3365" h="6315" extrusionOk="0">
                    <a:moveTo>
                      <a:pt x="3226" y="0"/>
                    </a:moveTo>
                    <a:cubicBezTo>
                      <a:pt x="3199" y="0"/>
                      <a:pt x="3171" y="11"/>
                      <a:pt x="3146" y="36"/>
                    </a:cubicBezTo>
                    <a:cubicBezTo>
                      <a:pt x="1563" y="1525"/>
                      <a:pt x="434" y="4111"/>
                      <a:pt x="11" y="6227"/>
                    </a:cubicBezTo>
                    <a:cubicBezTo>
                      <a:pt x="1" y="6277"/>
                      <a:pt x="42" y="6314"/>
                      <a:pt x="81" y="6314"/>
                    </a:cubicBezTo>
                    <a:cubicBezTo>
                      <a:pt x="103" y="6314"/>
                      <a:pt x="125" y="6302"/>
                      <a:pt x="136" y="6274"/>
                    </a:cubicBezTo>
                    <a:cubicBezTo>
                      <a:pt x="606" y="5224"/>
                      <a:pt x="1014" y="4158"/>
                      <a:pt x="1547" y="3139"/>
                    </a:cubicBezTo>
                    <a:cubicBezTo>
                      <a:pt x="2095" y="2120"/>
                      <a:pt x="2801" y="1196"/>
                      <a:pt x="3318" y="161"/>
                    </a:cubicBezTo>
                    <a:cubicBezTo>
                      <a:pt x="3364" y="81"/>
                      <a:pt x="3300" y="0"/>
                      <a:pt x="32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12"/>
              <p:cNvSpPr/>
              <p:nvPr/>
            </p:nvSpPr>
            <p:spPr>
              <a:xfrm>
                <a:off x="5236425" y="1971400"/>
                <a:ext cx="62525" cy="96850"/>
              </a:xfrm>
              <a:custGeom>
                <a:avLst/>
                <a:gdLst/>
                <a:ahLst/>
                <a:cxnLst/>
                <a:rect l="l" t="t" r="r" b="b"/>
                <a:pathLst>
                  <a:path w="2501" h="3874" extrusionOk="0">
                    <a:moveTo>
                      <a:pt x="2322" y="1"/>
                    </a:moveTo>
                    <a:cubicBezTo>
                      <a:pt x="2298" y="1"/>
                      <a:pt x="2272" y="9"/>
                      <a:pt x="2247" y="28"/>
                    </a:cubicBezTo>
                    <a:cubicBezTo>
                      <a:pt x="1698" y="420"/>
                      <a:pt x="1306" y="1078"/>
                      <a:pt x="962" y="1658"/>
                    </a:cubicBezTo>
                    <a:cubicBezTo>
                      <a:pt x="570" y="2316"/>
                      <a:pt x="225" y="3006"/>
                      <a:pt x="21" y="3743"/>
                    </a:cubicBezTo>
                    <a:cubicBezTo>
                      <a:pt x="0" y="3815"/>
                      <a:pt x="75" y="3874"/>
                      <a:pt x="142" y="3874"/>
                    </a:cubicBezTo>
                    <a:cubicBezTo>
                      <a:pt x="177" y="3874"/>
                      <a:pt x="209" y="3858"/>
                      <a:pt x="225" y="3821"/>
                    </a:cubicBezTo>
                    <a:cubicBezTo>
                      <a:pt x="570" y="3194"/>
                      <a:pt x="883" y="2567"/>
                      <a:pt x="1259" y="1971"/>
                    </a:cubicBezTo>
                    <a:cubicBezTo>
                      <a:pt x="1636" y="1376"/>
                      <a:pt x="2153" y="859"/>
                      <a:pt x="2451" y="232"/>
                    </a:cubicBezTo>
                    <a:cubicBezTo>
                      <a:pt x="2501" y="131"/>
                      <a:pt x="2420" y="1"/>
                      <a:pt x="2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2"/>
              <p:cNvSpPr/>
              <p:nvPr/>
            </p:nvSpPr>
            <p:spPr>
              <a:xfrm>
                <a:off x="5305225" y="2065125"/>
                <a:ext cx="96200" cy="83400"/>
              </a:xfrm>
              <a:custGeom>
                <a:avLst/>
                <a:gdLst/>
                <a:ahLst/>
                <a:cxnLst/>
                <a:rect l="l" t="t" r="r" b="b"/>
                <a:pathLst>
                  <a:path w="3848" h="3336" extrusionOk="0">
                    <a:moveTo>
                      <a:pt x="3722" y="0"/>
                    </a:moveTo>
                    <a:cubicBezTo>
                      <a:pt x="3709" y="0"/>
                      <a:pt x="3695" y="3"/>
                      <a:pt x="3680" y="9"/>
                    </a:cubicBezTo>
                    <a:cubicBezTo>
                      <a:pt x="3006" y="276"/>
                      <a:pt x="2473" y="934"/>
                      <a:pt x="1940" y="1420"/>
                    </a:cubicBezTo>
                    <a:cubicBezTo>
                      <a:pt x="1282" y="2016"/>
                      <a:pt x="592" y="2580"/>
                      <a:pt x="28" y="3270"/>
                    </a:cubicBezTo>
                    <a:cubicBezTo>
                      <a:pt x="1" y="3297"/>
                      <a:pt x="20" y="3335"/>
                      <a:pt x="56" y="3335"/>
                    </a:cubicBezTo>
                    <a:cubicBezTo>
                      <a:pt x="62" y="3335"/>
                      <a:pt x="68" y="3334"/>
                      <a:pt x="75" y="3332"/>
                    </a:cubicBezTo>
                    <a:cubicBezTo>
                      <a:pt x="796" y="2940"/>
                      <a:pt x="1423" y="2423"/>
                      <a:pt x="2065" y="1890"/>
                    </a:cubicBezTo>
                    <a:cubicBezTo>
                      <a:pt x="2645" y="1420"/>
                      <a:pt x="3476" y="887"/>
                      <a:pt x="3821" y="197"/>
                    </a:cubicBezTo>
                    <a:cubicBezTo>
                      <a:pt x="3848" y="116"/>
                      <a:pt x="3805" y="0"/>
                      <a:pt x="37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2"/>
              <p:cNvSpPr/>
              <p:nvPr/>
            </p:nvSpPr>
            <p:spPr>
              <a:xfrm>
                <a:off x="5372850" y="2186400"/>
                <a:ext cx="61150" cy="48225"/>
              </a:xfrm>
              <a:custGeom>
                <a:avLst/>
                <a:gdLst/>
                <a:ahLst/>
                <a:cxnLst/>
                <a:rect l="l" t="t" r="r" b="b"/>
                <a:pathLst>
                  <a:path w="2446" h="1929" extrusionOk="0">
                    <a:moveTo>
                      <a:pt x="2250" y="0"/>
                    </a:moveTo>
                    <a:cubicBezTo>
                      <a:pt x="2243" y="0"/>
                      <a:pt x="2236" y="1"/>
                      <a:pt x="2229" y="2"/>
                    </a:cubicBezTo>
                    <a:cubicBezTo>
                      <a:pt x="1806" y="80"/>
                      <a:pt x="1414" y="503"/>
                      <a:pt x="1100" y="770"/>
                    </a:cubicBezTo>
                    <a:cubicBezTo>
                      <a:pt x="724" y="1083"/>
                      <a:pt x="332" y="1397"/>
                      <a:pt x="50" y="1789"/>
                    </a:cubicBezTo>
                    <a:cubicBezTo>
                      <a:pt x="0" y="1863"/>
                      <a:pt x="69" y="1928"/>
                      <a:pt x="139" y="1928"/>
                    </a:cubicBezTo>
                    <a:cubicBezTo>
                      <a:pt x="157" y="1928"/>
                      <a:pt x="175" y="1924"/>
                      <a:pt x="191" y="1914"/>
                    </a:cubicBezTo>
                    <a:cubicBezTo>
                      <a:pt x="646" y="1726"/>
                      <a:pt x="1053" y="1397"/>
                      <a:pt x="1461" y="1099"/>
                    </a:cubicBezTo>
                    <a:cubicBezTo>
                      <a:pt x="1774" y="848"/>
                      <a:pt x="2229" y="597"/>
                      <a:pt x="2401" y="221"/>
                    </a:cubicBezTo>
                    <a:cubicBezTo>
                      <a:pt x="2446" y="118"/>
                      <a:pt x="2365" y="0"/>
                      <a:pt x="225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2"/>
              <p:cNvSpPr/>
              <p:nvPr/>
            </p:nvSpPr>
            <p:spPr>
              <a:xfrm>
                <a:off x="4720775" y="2174425"/>
                <a:ext cx="107400" cy="73600"/>
              </a:xfrm>
              <a:custGeom>
                <a:avLst/>
                <a:gdLst/>
                <a:ahLst/>
                <a:cxnLst/>
                <a:rect l="l" t="t" r="r" b="b"/>
                <a:pathLst>
                  <a:path w="4296" h="2944" extrusionOk="0">
                    <a:moveTo>
                      <a:pt x="149" y="0"/>
                    </a:moveTo>
                    <a:cubicBezTo>
                      <a:pt x="69" y="0"/>
                      <a:pt x="0" y="98"/>
                      <a:pt x="67" y="152"/>
                    </a:cubicBezTo>
                    <a:cubicBezTo>
                      <a:pt x="694" y="700"/>
                      <a:pt x="1383" y="1155"/>
                      <a:pt x="2057" y="1641"/>
                    </a:cubicBezTo>
                    <a:cubicBezTo>
                      <a:pt x="2700" y="2095"/>
                      <a:pt x="3374" y="2722"/>
                      <a:pt x="4142" y="2942"/>
                    </a:cubicBezTo>
                    <a:cubicBezTo>
                      <a:pt x="4148" y="2943"/>
                      <a:pt x="4154" y="2943"/>
                      <a:pt x="4160" y="2943"/>
                    </a:cubicBezTo>
                    <a:cubicBezTo>
                      <a:pt x="4231" y="2943"/>
                      <a:pt x="4295" y="2859"/>
                      <a:pt x="4252" y="2801"/>
                    </a:cubicBezTo>
                    <a:cubicBezTo>
                      <a:pt x="3813" y="2221"/>
                      <a:pt x="3107" y="1860"/>
                      <a:pt x="2496" y="1468"/>
                    </a:cubicBezTo>
                    <a:cubicBezTo>
                      <a:pt x="1744" y="967"/>
                      <a:pt x="991" y="434"/>
                      <a:pt x="192" y="10"/>
                    </a:cubicBezTo>
                    <a:cubicBezTo>
                      <a:pt x="178" y="3"/>
                      <a:pt x="163" y="0"/>
                      <a:pt x="1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03" name="Google Shape;903;p12"/>
          <p:cNvGrpSpPr/>
          <p:nvPr/>
        </p:nvGrpSpPr>
        <p:grpSpPr>
          <a:xfrm rot="8301331">
            <a:off x="8357863" y="1469940"/>
            <a:ext cx="843261" cy="402241"/>
            <a:chOff x="-583650" y="3109250"/>
            <a:chExt cx="570275" cy="272025"/>
          </a:xfrm>
        </p:grpSpPr>
        <p:sp>
          <p:nvSpPr>
            <p:cNvPr id="904" name="Google Shape;904;p12"/>
            <p:cNvSpPr/>
            <p:nvPr/>
          </p:nvSpPr>
          <p:spPr>
            <a:xfrm>
              <a:off x="-583650" y="3186975"/>
              <a:ext cx="570275" cy="194300"/>
            </a:xfrm>
            <a:custGeom>
              <a:avLst/>
              <a:gdLst/>
              <a:ahLst/>
              <a:cxnLst/>
              <a:rect l="l" t="t" r="r" b="b"/>
              <a:pathLst>
                <a:path w="22811" h="7772" extrusionOk="0">
                  <a:moveTo>
                    <a:pt x="22543" y="6377"/>
                  </a:moveTo>
                  <a:lnTo>
                    <a:pt x="22543" y="6377"/>
                  </a:lnTo>
                  <a:cubicBezTo>
                    <a:pt x="22536" y="6381"/>
                    <a:pt x="22532" y="6384"/>
                    <a:pt x="22525" y="6384"/>
                  </a:cubicBezTo>
                  <a:cubicBezTo>
                    <a:pt x="22190" y="6488"/>
                    <a:pt x="21851" y="6580"/>
                    <a:pt x="21513" y="6669"/>
                  </a:cubicBezTo>
                  <a:cubicBezTo>
                    <a:pt x="21762" y="6905"/>
                    <a:pt x="22083" y="7030"/>
                    <a:pt x="22322" y="7030"/>
                  </a:cubicBezTo>
                  <a:cubicBezTo>
                    <a:pt x="22632" y="7030"/>
                    <a:pt x="22810" y="6822"/>
                    <a:pt x="22543" y="6377"/>
                  </a:cubicBezTo>
                  <a:close/>
                  <a:moveTo>
                    <a:pt x="12021" y="1"/>
                  </a:moveTo>
                  <a:cubicBezTo>
                    <a:pt x="9332" y="1"/>
                    <a:pt x="6501" y="875"/>
                    <a:pt x="4639" y="2230"/>
                  </a:cubicBezTo>
                  <a:cubicBezTo>
                    <a:pt x="4539" y="2301"/>
                    <a:pt x="4393" y="2333"/>
                    <a:pt x="4222" y="2333"/>
                  </a:cubicBezTo>
                  <a:cubicBezTo>
                    <a:pt x="3909" y="2333"/>
                    <a:pt x="3520" y="2226"/>
                    <a:pt x="3221" y="2087"/>
                  </a:cubicBezTo>
                  <a:cubicBezTo>
                    <a:pt x="1672" y="3100"/>
                    <a:pt x="860" y="4609"/>
                    <a:pt x="175" y="6448"/>
                  </a:cubicBezTo>
                  <a:cubicBezTo>
                    <a:pt x="0" y="6923"/>
                    <a:pt x="924" y="7771"/>
                    <a:pt x="1455" y="7771"/>
                  </a:cubicBezTo>
                  <a:cubicBezTo>
                    <a:pt x="1605" y="7771"/>
                    <a:pt x="1719" y="7707"/>
                    <a:pt x="1776" y="7553"/>
                  </a:cubicBezTo>
                  <a:cubicBezTo>
                    <a:pt x="2507" y="5593"/>
                    <a:pt x="3345" y="4002"/>
                    <a:pt x="5328" y="3100"/>
                  </a:cubicBezTo>
                  <a:cubicBezTo>
                    <a:pt x="6989" y="2348"/>
                    <a:pt x="8897" y="1905"/>
                    <a:pt x="10687" y="1599"/>
                  </a:cubicBezTo>
                  <a:cubicBezTo>
                    <a:pt x="11486" y="1463"/>
                    <a:pt x="12313" y="1374"/>
                    <a:pt x="13137" y="1374"/>
                  </a:cubicBezTo>
                  <a:cubicBezTo>
                    <a:pt x="14481" y="1374"/>
                    <a:pt x="15814" y="1610"/>
                    <a:pt x="17012" y="2255"/>
                  </a:cubicBezTo>
                  <a:cubicBezTo>
                    <a:pt x="17700" y="2626"/>
                    <a:pt x="18321" y="3100"/>
                    <a:pt x="18888" y="3638"/>
                  </a:cubicBezTo>
                  <a:cubicBezTo>
                    <a:pt x="17733" y="1042"/>
                    <a:pt x="14962" y="1"/>
                    <a:pt x="1202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2"/>
            <p:cNvSpPr/>
            <p:nvPr/>
          </p:nvSpPr>
          <p:spPr>
            <a:xfrm>
              <a:off x="-198800" y="3109250"/>
              <a:ext cx="181150" cy="265500"/>
            </a:xfrm>
            <a:custGeom>
              <a:avLst/>
              <a:gdLst/>
              <a:ahLst/>
              <a:cxnLst/>
              <a:rect l="l" t="t" r="r" b="b"/>
              <a:pathLst>
                <a:path w="7246" h="10620" extrusionOk="0">
                  <a:moveTo>
                    <a:pt x="3302" y="1"/>
                  </a:moveTo>
                  <a:cubicBezTo>
                    <a:pt x="3137" y="1"/>
                    <a:pt x="3098" y="190"/>
                    <a:pt x="3359" y="697"/>
                  </a:cubicBezTo>
                  <a:cubicBezTo>
                    <a:pt x="3552" y="1067"/>
                    <a:pt x="3733" y="1441"/>
                    <a:pt x="3908" y="1816"/>
                  </a:cubicBezTo>
                  <a:cubicBezTo>
                    <a:pt x="4129" y="1694"/>
                    <a:pt x="4375" y="1588"/>
                    <a:pt x="4585" y="1523"/>
                  </a:cubicBezTo>
                  <a:cubicBezTo>
                    <a:pt x="4467" y="1285"/>
                    <a:pt x="4347" y="1042"/>
                    <a:pt x="4225" y="804"/>
                  </a:cubicBezTo>
                  <a:cubicBezTo>
                    <a:pt x="4008" y="383"/>
                    <a:pt x="3530" y="1"/>
                    <a:pt x="3302" y="1"/>
                  </a:cubicBezTo>
                  <a:close/>
                  <a:moveTo>
                    <a:pt x="6906" y="7874"/>
                  </a:moveTo>
                  <a:cubicBezTo>
                    <a:pt x="6860" y="8145"/>
                    <a:pt x="6743" y="8406"/>
                    <a:pt x="6504" y="8648"/>
                  </a:cubicBezTo>
                  <a:cubicBezTo>
                    <a:pt x="6675" y="8858"/>
                    <a:pt x="6842" y="9069"/>
                    <a:pt x="7006" y="9283"/>
                  </a:cubicBezTo>
                  <a:cubicBezTo>
                    <a:pt x="7064" y="9357"/>
                    <a:pt x="7110" y="9421"/>
                    <a:pt x="7149" y="9486"/>
                  </a:cubicBezTo>
                  <a:cubicBezTo>
                    <a:pt x="7245" y="9429"/>
                    <a:pt x="7214" y="9169"/>
                    <a:pt x="7199" y="9112"/>
                  </a:cubicBezTo>
                  <a:cubicBezTo>
                    <a:pt x="7110" y="8698"/>
                    <a:pt x="7010" y="8284"/>
                    <a:pt x="6906" y="7874"/>
                  </a:cubicBezTo>
                  <a:close/>
                  <a:moveTo>
                    <a:pt x="3979" y="8327"/>
                  </a:moveTo>
                  <a:cubicBezTo>
                    <a:pt x="2742" y="8595"/>
                    <a:pt x="1490" y="8773"/>
                    <a:pt x="217" y="8862"/>
                  </a:cubicBezTo>
                  <a:cubicBezTo>
                    <a:pt x="0" y="8876"/>
                    <a:pt x="14" y="9194"/>
                    <a:pt x="142" y="9550"/>
                  </a:cubicBezTo>
                  <a:cubicBezTo>
                    <a:pt x="324" y="9490"/>
                    <a:pt x="509" y="9447"/>
                    <a:pt x="677" y="9433"/>
                  </a:cubicBezTo>
                  <a:cubicBezTo>
                    <a:pt x="1761" y="9336"/>
                    <a:pt x="2834" y="9194"/>
                    <a:pt x="3904" y="8983"/>
                  </a:cubicBezTo>
                  <a:cubicBezTo>
                    <a:pt x="4044" y="8958"/>
                    <a:pt x="4724" y="8904"/>
                    <a:pt x="5042" y="8798"/>
                  </a:cubicBezTo>
                  <a:cubicBezTo>
                    <a:pt x="4603" y="8748"/>
                    <a:pt x="4129" y="8570"/>
                    <a:pt x="3979" y="8327"/>
                  </a:cubicBezTo>
                  <a:close/>
                  <a:moveTo>
                    <a:pt x="5665" y="9222"/>
                  </a:moveTo>
                  <a:cubicBezTo>
                    <a:pt x="5017" y="9533"/>
                    <a:pt x="4261" y="9678"/>
                    <a:pt x="3605" y="9824"/>
                  </a:cubicBezTo>
                  <a:cubicBezTo>
                    <a:pt x="2606" y="10046"/>
                    <a:pt x="1600" y="10213"/>
                    <a:pt x="588" y="10334"/>
                  </a:cubicBezTo>
                  <a:cubicBezTo>
                    <a:pt x="731" y="10506"/>
                    <a:pt x="884" y="10619"/>
                    <a:pt x="1023" y="10619"/>
                  </a:cubicBezTo>
                  <a:cubicBezTo>
                    <a:pt x="1027" y="10619"/>
                    <a:pt x="1034" y="10619"/>
                    <a:pt x="1037" y="10616"/>
                  </a:cubicBezTo>
                  <a:cubicBezTo>
                    <a:pt x="2767" y="10495"/>
                    <a:pt x="4454" y="10217"/>
                    <a:pt x="6119" y="9778"/>
                  </a:cubicBezTo>
                  <a:cubicBezTo>
                    <a:pt x="6068" y="9732"/>
                    <a:pt x="6022" y="9682"/>
                    <a:pt x="5979" y="9625"/>
                  </a:cubicBezTo>
                  <a:cubicBezTo>
                    <a:pt x="5876" y="9493"/>
                    <a:pt x="5769" y="9357"/>
                    <a:pt x="5665" y="922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2"/>
            <p:cNvSpPr/>
            <p:nvPr/>
          </p:nvSpPr>
          <p:spPr>
            <a:xfrm>
              <a:off x="-227425" y="3145900"/>
              <a:ext cx="203250" cy="225300"/>
            </a:xfrm>
            <a:custGeom>
              <a:avLst/>
              <a:gdLst/>
              <a:ahLst/>
              <a:cxnLst/>
              <a:rect l="l" t="t" r="r" b="b"/>
              <a:pathLst>
                <a:path w="8130" h="9012" extrusionOk="0">
                  <a:moveTo>
                    <a:pt x="5053" y="350"/>
                  </a:moveTo>
                  <a:cubicBezTo>
                    <a:pt x="4689" y="557"/>
                    <a:pt x="4397" y="814"/>
                    <a:pt x="4472" y="992"/>
                  </a:cubicBezTo>
                  <a:cubicBezTo>
                    <a:pt x="4850" y="1897"/>
                    <a:pt x="5199" y="2825"/>
                    <a:pt x="5502" y="3762"/>
                  </a:cubicBezTo>
                  <a:cubicBezTo>
                    <a:pt x="6101" y="4443"/>
                    <a:pt x="6568" y="5264"/>
                    <a:pt x="6846" y="6237"/>
                  </a:cubicBezTo>
                  <a:cubicBezTo>
                    <a:pt x="6889" y="6287"/>
                    <a:pt x="6935" y="6341"/>
                    <a:pt x="6978" y="6390"/>
                  </a:cubicBezTo>
                  <a:cubicBezTo>
                    <a:pt x="7024" y="6376"/>
                    <a:pt x="7067" y="6362"/>
                    <a:pt x="7110" y="6351"/>
                  </a:cubicBezTo>
                  <a:cubicBezTo>
                    <a:pt x="6632" y="4276"/>
                    <a:pt x="5951" y="2276"/>
                    <a:pt x="5053" y="350"/>
                  </a:cubicBezTo>
                  <a:close/>
                  <a:moveTo>
                    <a:pt x="6069" y="1"/>
                  </a:moveTo>
                  <a:cubicBezTo>
                    <a:pt x="5976" y="1"/>
                    <a:pt x="5859" y="22"/>
                    <a:pt x="5730" y="57"/>
                  </a:cubicBezTo>
                  <a:cubicBezTo>
                    <a:pt x="6718" y="2093"/>
                    <a:pt x="7488" y="4219"/>
                    <a:pt x="8051" y="6408"/>
                  </a:cubicBezTo>
                  <a:cubicBezTo>
                    <a:pt x="8130" y="5909"/>
                    <a:pt x="7966" y="5371"/>
                    <a:pt x="7830" y="4810"/>
                  </a:cubicBezTo>
                  <a:cubicBezTo>
                    <a:pt x="7431" y="3192"/>
                    <a:pt x="6893" y="1619"/>
                    <a:pt x="6251" y="79"/>
                  </a:cubicBezTo>
                  <a:cubicBezTo>
                    <a:pt x="6229" y="22"/>
                    <a:pt x="6162" y="1"/>
                    <a:pt x="6069" y="1"/>
                  </a:cubicBezTo>
                  <a:close/>
                  <a:moveTo>
                    <a:pt x="1287" y="8084"/>
                  </a:moveTo>
                  <a:cubicBezTo>
                    <a:pt x="1012" y="8180"/>
                    <a:pt x="745" y="8323"/>
                    <a:pt x="556" y="8501"/>
                  </a:cubicBezTo>
                  <a:cubicBezTo>
                    <a:pt x="467" y="8584"/>
                    <a:pt x="0" y="9011"/>
                    <a:pt x="364" y="9011"/>
                  </a:cubicBezTo>
                  <a:cubicBezTo>
                    <a:pt x="378" y="9011"/>
                    <a:pt x="396" y="9011"/>
                    <a:pt x="413" y="9008"/>
                  </a:cubicBezTo>
                  <a:cubicBezTo>
                    <a:pt x="856" y="8969"/>
                    <a:pt x="1295" y="8922"/>
                    <a:pt x="1733" y="8868"/>
                  </a:cubicBezTo>
                  <a:cubicBezTo>
                    <a:pt x="1555" y="8658"/>
                    <a:pt x="1387" y="8358"/>
                    <a:pt x="1287" y="8084"/>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2"/>
            <p:cNvSpPr/>
            <p:nvPr/>
          </p:nvSpPr>
          <p:spPr>
            <a:xfrm>
              <a:off x="-56275" y="3301800"/>
              <a:ext cx="3325" cy="4475"/>
            </a:xfrm>
            <a:custGeom>
              <a:avLst/>
              <a:gdLst/>
              <a:ahLst/>
              <a:cxnLst/>
              <a:rect l="l" t="t" r="r" b="b"/>
              <a:pathLst>
                <a:path w="133" h="179" extrusionOk="0">
                  <a:moveTo>
                    <a:pt x="0" y="1"/>
                  </a:moveTo>
                  <a:lnTo>
                    <a:pt x="0" y="1"/>
                  </a:lnTo>
                  <a:cubicBezTo>
                    <a:pt x="18" y="62"/>
                    <a:pt x="33" y="119"/>
                    <a:pt x="47" y="179"/>
                  </a:cubicBezTo>
                  <a:cubicBezTo>
                    <a:pt x="76" y="169"/>
                    <a:pt x="104" y="162"/>
                    <a:pt x="132" y="154"/>
                  </a:cubicBezTo>
                  <a:cubicBezTo>
                    <a:pt x="89" y="105"/>
                    <a:pt x="43" y="51"/>
                    <a:pt x="0"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2"/>
            <p:cNvSpPr/>
            <p:nvPr/>
          </p:nvSpPr>
          <p:spPr>
            <a:xfrm>
              <a:off x="-195250" y="3147325"/>
              <a:ext cx="169125" cy="220300"/>
            </a:xfrm>
            <a:custGeom>
              <a:avLst/>
              <a:gdLst/>
              <a:ahLst/>
              <a:cxnLst/>
              <a:rect l="l" t="t" r="r" b="b"/>
              <a:pathLst>
                <a:path w="6765" h="8812" extrusionOk="0">
                  <a:moveTo>
                    <a:pt x="4443" y="0"/>
                  </a:moveTo>
                  <a:cubicBezTo>
                    <a:pt x="4233" y="65"/>
                    <a:pt x="3987" y="171"/>
                    <a:pt x="3766" y="293"/>
                  </a:cubicBezTo>
                  <a:cubicBezTo>
                    <a:pt x="4664" y="2219"/>
                    <a:pt x="5345" y="4219"/>
                    <a:pt x="5823" y="6294"/>
                  </a:cubicBezTo>
                  <a:cubicBezTo>
                    <a:pt x="5780" y="6305"/>
                    <a:pt x="5737" y="6319"/>
                    <a:pt x="5691" y="6333"/>
                  </a:cubicBezTo>
                  <a:cubicBezTo>
                    <a:pt x="5920" y="6590"/>
                    <a:pt x="6140" y="6858"/>
                    <a:pt x="6362" y="7125"/>
                  </a:cubicBezTo>
                  <a:cubicBezTo>
                    <a:pt x="6601" y="6883"/>
                    <a:pt x="6718" y="6622"/>
                    <a:pt x="6764" y="6351"/>
                  </a:cubicBezTo>
                  <a:cubicBezTo>
                    <a:pt x="6201" y="4162"/>
                    <a:pt x="5431" y="2036"/>
                    <a:pt x="4443" y="0"/>
                  </a:cubicBezTo>
                  <a:close/>
                  <a:moveTo>
                    <a:pt x="4900" y="7275"/>
                  </a:moveTo>
                  <a:cubicBezTo>
                    <a:pt x="4582" y="7381"/>
                    <a:pt x="3902" y="7435"/>
                    <a:pt x="3762" y="7460"/>
                  </a:cubicBezTo>
                  <a:cubicBezTo>
                    <a:pt x="2692" y="7671"/>
                    <a:pt x="1619" y="7813"/>
                    <a:pt x="535" y="7910"/>
                  </a:cubicBezTo>
                  <a:cubicBezTo>
                    <a:pt x="367" y="7924"/>
                    <a:pt x="182" y="7967"/>
                    <a:pt x="0" y="8027"/>
                  </a:cubicBezTo>
                  <a:cubicBezTo>
                    <a:pt x="100" y="8301"/>
                    <a:pt x="268" y="8601"/>
                    <a:pt x="446" y="8811"/>
                  </a:cubicBezTo>
                  <a:cubicBezTo>
                    <a:pt x="1458" y="8690"/>
                    <a:pt x="2464" y="8523"/>
                    <a:pt x="3463" y="8301"/>
                  </a:cubicBezTo>
                  <a:cubicBezTo>
                    <a:pt x="4119" y="8155"/>
                    <a:pt x="4875" y="8010"/>
                    <a:pt x="5523" y="7699"/>
                  </a:cubicBezTo>
                  <a:cubicBezTo>
                    <a:pt x="5416" y="7564"/>
                    <a:pt x="5306" y="7424"/>
                    <a:pt x="5196" y="7286"/>
                  </a:cubicBezTo>
                  <a:lnTo>
                    <a:pt x="5128" y="7286"/>
                  </a:lnTo>
                  <a:cubicBezTo>
                    <a:pt x="5053" y="7286"/>
                    <a:pt x="4978" y="7282"/>
                    <a:pt x="4900" y="727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2"/>
            <p:cNvSpPr/>
            <p:nvPr/>
          </p:nvSpPr>
          <p:spPr>
            <a:xfrm>
              <a:off x="-65375" y="3305650"/>
              <a:ext cx="29200" cy="34150"/>
            </a:xfrm>
            <a:custGeom>
              <a:avLst/>
              <a:gdLst/>
              <a:ahLst/>
              <a:cxnLst/>
              <a:rect l="l" t="t" r="r" b="b"/>
              <a:pathLst>
                <a:path w="1168" h="1366" extrusionOk="0">
                  <a:moveTo>
                    <a:pt x="496" y="0"/>
                  </a:moveTo>
                  <a:cubicBezTo>
                    <a:pt x="468" y="8"/>
                    <a:pt x="440" y="15"/>
                    <a:pt x="411" y="25"/>
                  </a:cubicBezTo>
                  <a:cubicBezTo>
                    <a:pt x="457" y="204"/>
                    <a:pt x="500" y="389"/>
                    <a:pt x="532" y="578"/>
                  </a:cubicBezTo>
                  <a:cubicBezTo>
                    <a:pt x="578" y="828"/>
                    <a:pt x="333" y="938"/>
                    <a:pt x="1" y="953"/>
                  </a:cubicBezTo>
                  <a:cubicBezTo>
                    <a:pt x="111" y="1091"/>
                    <a:pt x="221" y="1231"/>
                    <a:pt x="328" y="1366"/>
                  </a:cubicBezTo>
                  <a:cubicBezTo>
                    <a:pt x="624" y="1227"/>
                    <a:pt x="899" y="1052"/>
                    <a:pt x="1131" y="828"/>
                  </a:cubicBezTo>
                  <a:cubicBezTo>
                    <a:pt x="1146" y="817"/>
                    <a:pt x="1156" y="806"/>
                    <a:pt x="1167" y="792"/>
                  </a:cubicBezTo>
                  <a:cubicBezTo>
                    <a:pt x="945" y="525"/>
                    <a:pt x="725" y="257"/>
                    <a:pt x="49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2"/>
            <p:cNvSpPr/>
            <p:nvPr/>
          </p:nvSpPr>
          <p:spPr>
            <a:xfrm>
              <a:off x="-517950" y="3165500"/>
              <a:ext cx="439050" cy="151925"/>
            </a:xfrm>
            <a:custGeom>
              <a:avLst/>
              <a:gdLst/>
              <a:ahLst/>
              <a:cxnLst/>
              <a:rect l="l" t="t" r="r" b="b"/>
              <a:pathLst>
                <a:path w="17562" h="6077" extrusionOk="0">
                  <a:moveTo>
                    <a:pt x="8412" y="1"/>
                  </a:moveTo>
                  <a:cubicBezTo>
                    <a:pt x="5492" y="1"/>
                    <a:pt x="2599" y="667"/>
                    <a:pt x="186" y="2422"/>
                  </a:cubicBezTo>
                  <a:cubicBezTo>
                    <a:pt x="0" y="2561"/>
                    <a:pt x="232" y="2775"/>
                    <a:pt x="593" y="2946"/>
                  </a:cubicBezTo>
                  <a:cubicBezTo>
                    <a:pt x="909" y="2732"/>
                    <a:pt x="1263" y="2543"/>
                    <a:pt x="1651" y="2379"/>
                  </a:cubicBezTo>
                  <a:cubicBezTo>
                    <a:pt x="3759" y="1474"/>
                    <a:pt x="6223" y="932"/>
                    <a:pt x="8497" y="750"/>
                  </a:cubicBezTo>
                  <a:cubicBezTo>
                    <a:pt x="8808" y="725"/>
                    <a:pt x="9108" y="714"/>
                    <a:pt x="9403" y="714"/>
                  </a:cubicBezTo>
                  <a:cubicBezTo>
                    <a:pt x="12752" y="714"/>
                    <a:pt x="15340" y="2265"/>
                    <a:pt x="17562" y="4494"/>
                  </a:cubicBezTo>
                  <a:cubicBezTo>
                    <a:pt x="17430" y="3984"/>
                    <a:pt x="17284" y="3478"/>
                    <a:pt x="17123" y="2978"/>
                  </a:cubicBezTo>
                  <a:cubicBezTo>
                    <a:pt x="15668" y="1327"/>
                    <a:pt x="13418" y="471"/>
                    <a:pt x="11065" y="172"/>
                  </a:cubicBezTo>
                  <a:cubicBezTo>
                    <a:pt x="10188" y="62"/>
                    <a:pt x="9300" y="1"/>
                    <a:pt x="8412" y="1"/>
                  </a:cubicBezTo>
                  <a:close/>
                  <a:moveTo>
                    <a:pt x="16260" y="4497"/>
                  </a:moveTo>
                  <a:lnTo>
                    <a:pt x="16260" y="4497"/>
                  </a:lnTo>
                  <a:cubicBezTo>
                    <a:pt x="16460" y="4939"/>
                    <a:pt x="16609" y="5432"/>
                    <a:pt x="16706" y="5966"/>
                  </a:cubicBezTo>
                  <a:cubicBezTo>
                    <a:pt x="16713" y="6006"/>
                    <a:pt x="16728" y="6042"/>
                    <a:pt x="16745" y="6077"/>
                  </a:cubicBezTo>
                  <a:cubicBezTo>
                    <a:pt x="17016" y="6016"/>
                    <a:pt x="17287" y="5952"/>
                    <a:pt x="17558" y="5888"/>
                  </a:cubicBezTo>
                  <a:cubicBezTo>
                    <a:pt x="17148" y="5400"/>
                    <a:pt x="16720" y="4929"/>
                    <a:pt x="16260" y="4497"/>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2"/>
            <p:cNvSpPr/>
            <p:nvPr/>
          </p:nvSpPr>
          <p:spPr>
            <a:xfrm>
              <a:off x="-503150" y="3183350"/>
              <a:ext cx="432275" cy="129350"/>
            </a:xfrm>
            <a:custGeom>
              <a:avLst/>
              <a:gdLst/>
              <a:ahLst/>
              <a:cxnLst/>
              <a:rect l="l" t="t" r="r" b="b"/>
              <a:pathLst>
                <a:path w="17291" h="5174" extrusionOk="0">
                  <a:moveTo>
                    <a:pt x="8811" y="0"/>
                  </a:moveTo>
                  <a:cubicBezTo>
                    <a:pt x="8516" y="0"/>
                    <a:pt x="8216" y="11"/>
                    <a:pt x="7905" y="36"/>
                  </a:cubicBezTo>
                  <a:cubicBezTo>
                    <a:pt x="5631" y="218"/>
                    <a:pt x="3167" y="760"/>
                    <a:pt x="1059" y="1665"/>
                  </a:cubicBezTo>
                  <a:cubicBezTo>
                    <a:pt x="671" y="1829"/>
                    <a:pt x="317" y="2018"/>
                    <a:pt x="1" y="2232"/>
                  </a:cubicBezTo>
                  <a:cubicBezTo>
                    <a:pt x="300" y="2371"/>
                    <a:pt x="689" y="2478"/>
                    <a:pt x="1002" y="2478"/>
                  </a:cubicBezTo>
                  <a:cubicBezTo>
                    <a:pt x="1173" y="2478"/>
                    <a:pt x="1319" y="2446"/>
                    <a:pt x="1419" y="2375"/>
                  </a:cubicBezTo>
                  <a:cubicBezTo>
                    <a:pt x="3281" y="1020"/>
                    <a:pt x="6112" y="146"/>
                    <a:pt x="8801" y="146"/>
                  </a:cubicBezTo>
                  <a:cubicBezTo>
                    <a:pt x="11742" y="146"/>
                    <a:pt x="14513" y="1187"/>
                    <a:pt x="15668" y="3783"/>
                  </a:cubicBezTo>
                  <a:cubicBezTo>
                    <a:pt x="16128" y="4215"/>
                    <a:pt x="16556" y="4686"/>
                    <a:pt x="16966" y="5174"/>
                  </a:cubicBezTo>
                  <a:cubicBezTo>
                    <a:pt x="17073" y="5145"/>
                    <a:pt x="17184" y="5117"/>
                    <a:pt x="17291" y="5088"/>
                  </a:cubicBezTo>
                  <a:cubicBezTo>
                    <a:pt x="17251" y="4943"/>
                    <a:pt x="17216" y="4807"/>
                    <a:pt x="17202" y="4739"/>
                  </a:cubicBezTo>
                  <a:cubicBezTo>
                    <a:pt x="17130" y="4418"/>
                    <a:pt x="17055" y="4097"/>
                    <a:pt x="16970" y="3780"/>
                  </a:cubicBezTo>
                  <a:cubicBezTo>
                    <a:pt x="14748" y="1551"/>
                    <a:pt x="12160" y="0"/>
                    <a:pt x="881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2" name="Google Shape;912;p12"/>
            <p:cNvSpPr/>
            <p:nvPr/>
          </p:nvSpPr>
          <p:spPr>
            <a:xfrm>
              <a:off x="-99325" y="3312675"/>
              <a:ext cx="30775" cy="16525"/>
            </a:xfrm>
            <a:custGeom>
              <a:avLst/>
              <a:gdLst/>
              <a:ahLst/>
              <a:cxnLst/>
              <a:rect l="l" t="t" r="r" b="b"/>
              <a:pathLst>
                <a:path w="1231" h="661" extrusionOk="0">
                  <a:moveTo>
                    <a:pt x="813" y="1"/>
                  </a:moveTo>
                  <a:cubicBezTo>
                    <a:pt x="542" y="65"/>
                    <a:pt x="271" y="129"/>
                    <a:pt x="0" y="190"/>
                  </a:cubicBezTo>
                  <a:cubicBezTo>
                    <a:pt x="150" y="433"/>
                    <a:pt x="624" y="611"/>
                    <a:pt x="1063" y="661"/>
                  </a:cubicBezTo>
                  <a:cubicBezTo>
                    <a:pt x="1141" y="632"/>
                    <a:pt x="1199" y="600"/>
                    <a:pt x="1216" y="568"/>
                  </a:cubicBezTo>
                  <a:cubicBezTo>
                    <a:pt x="1223" y="554"/>
                    <a:pt x="1227" y="532"/>
                    <a:pt x="1230" y="511"/>
                  </a:cubicBezTo>
                  <a:cubicBezTo>
                    <a:pt x="1092" y="340"/>
                    <a:pt x="952" y="168"/>
                    <a:pt x="81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p12"/>
            <p:cNvSpPr/>
            <p:nvPr/>
          </p:nvSpPr>
          <p:spPr>
            <a:xfrm>
              <a:off x="-79000" y="3310550"/>
              <a:ext cx="10800" cy="14900"/>
            </a:xfrm>
            <a:custGeom>
              <a:avLst/>
              <a:gdLst/>
              <a:ahLst/>
              <a:cxnLst/>
              <a:rect l="l" t="t" r="r" b="b"/>
              <a:pathLst>
                <a:path w="432" h="596" extrusionOk="0">
                  <a:moveTo>
                    <a:pt x="325" y="0"/>
                  </a:moveTo>
                  <a:cubicBezTo>
                    <a:pt x="218" y="29"/>
                    <a:pt x="107" y="57"/>
                    <a:pt x="0" y="86"/>
                  </a:cubicBezTo>
                  <a:cubicBezTo>
                    <a:pt x="139" y="253"/>
                    <a:pt x="279" y="425"/>
                    <a:pt x="417" y="596"/>
                  </a:cubicBezTo>
                  <a:cubicBezTo>
                    <a:pt x="432" y="464"/>
                    <a:pt x="378" y="218"/>
                    <a:pt x="32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2"/>
            <p:cNvSpPr/>
            <p:nvPr/>
          </p:nvSpPr>
          <p:spPr>
            <a:xfrm>
              <a:off x="-89900" y="3239950"/>
              <a:ext cx="33650" cy="61875"/>
            </a:xfrm>
            <a:custGeom>
              <a:avLst/>
              <a:gdLst/>
              <a:ahLst/>
              <a:cxnLst/>
              <a:rect l="l" t="t" r="r" b="b"/>
              <a:pathLst>
                <a:path w="1346" h="2475" extrusionOk="0">
                  <a:moveTo>
                    <a:pt x="1" y="0"/>
                  </a:moveTo>
                  <a:lnTo>
                    <a:pt x="1" y="0"/>
                  </a:lnTo>
                  <a:cubicBezTo>
                    <a:pt x="162" y="500"/>
                    <a:pt x="308" y="1006"/>
                    <a:pt x="440" y="1516"/>
                  </a:cubicBezTo>
                  <a:cubicBezTo>
                    <a:pt x="750" y="1823"/>
                    <a:pt x="1049" y="2144"/>
                    <a:pt x="1345" y="2475"/>
                  </a:cubicBezTo>
                  <a:cubicBezTo>
                    <a:pt x="1067" y="1502"/>
                    <a:pt x="600" y="681"/>
                    <a:pt x="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2"/>
            <p:cNvSpPr/>
            <p:nvPr/>
          </p:nvSpPr>
          <p:spPr>
            <a:xfrm>
              <a:off x="-78925" y="3277825"/>
              <a:ext cx="23825" cy="32750"/>
            </a:xfrm>
            <a:custGeom>
              <a:avLst/>
              <a:gdLst/>
              <a:ahLst/>
              <a:cxnLst/>
              <a:rect l="l" t="t" r="r" b="b"/>
              <a:pathLst>
                <a:path w="953" h="1310" extrusionOk="0">
                  <a:moveTo>
                    <a:pt x="1" y="1"/>
                  </a:moveTo>
                  <a:lnTo>
                    <a:pt x="1" y="1"/>
                  </a:lnTo>
                  <a:cubicBezTo>
                    <a:pt x="86" y="318"/>
                    <a:pt x="161" y="639"/>
                    <a:pt x="233" y="960"/>
                  </a:cubicBezTo>
                  <a:cubicBezTo>
                    <a:pt x="247" y="1028"/>
                    <a:pt x="282" y="1164"/>
                    <a:pt x="322" y="1309"/>
                  </a:cubicBezTo>
                  <a:cubicBezTo>
                    <a:pt x="532" y="1256"/>
                    <a:pt x="742" y="1199"/>
                    <a:pt x="953" y="1138"/>
                  </a:cubicBezTo>
                  <a:cubicBezTo>
                    <a:pt x="939" y="1078"/>
                    <a:pt x="924" y="1021"/>
                    <a:pt x="906" y="960"/>
                  </a:cubicBezTo>
                  <a:cubicBezTo>
                    <a:pt x="610" y="629"/>
                    <a:pt x="311" y="308"/>
                    <a:pt x="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2"/>
            <p:cNvSpPr/>
            <p:nvPr/>
          </p:nvSpPr>
          <p:spPr>
            <a:xfrm>
              <a:off x="-70900" y="3306250"/>
              <a:ext cx="20000" cy="23225"/>
            </a:xfrm>
            <a:custGeom>
              <a:avLst/>
              <a:gdLst/>
              <a:ahLst/>
              <a:cxnLst/>
              <a:rect l="l" t="t" r="r" b="b"/>
              <a:pathLst>
                <a:path w="800" h="929" extrusionOk="0">
                  <a:moveTo>
                    <a:pt x="632" y="1"/>
                  </a:moveTo>
                  <a:cubicBezTo>
                    <a:pt x="421" y="62"/>
                    <a:pt x="211" y="119"/>
                    <a:pt x="1" y="172"/>
                  </a:cubicBezTo>
                  <a:cubicBezTo>
                    <a:pt x="54" y="390"/>
                    <a:pt x="108" y="636"/>
                    <a:pt x="93" y="768"/>
                  </a:cubicBezTo>
                  <a:lnTo>
                    <a:pt x="222" y="929"/>
                  </a:lnTo>
                  <a:cubicBezTo>
                    <a:pt x="554" y="914"/>
                    <a:pt x="799" y="804"/>
                    <a:pt x="753" y="554"/>
                  </a:cubicBezTo>
                  <a:cubicBezTo>
                    <a:pt x="721" y="365"/>
                    <a:pt x="678" y="180"/>
                    <a:pt x="63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7" name="Google Shape;917;p12"/>
          <p:cNvGrpSpPr/>
          <p:nvPr/>
        </p:nvGrpSpPr>
        <p:grpSpPr>
          <a:xfrm rot="350572">
            <a:off x="7712287" y="-253348"/>
            <a:ext cx="711705" cy="793257"/>
            <a:chOff x="6554696" y="509501"/>
            <a:chExt cx="711709" cy="793261"/>
          </a:xfrm>
        </p:grpSpPr>
        <p:sp>
          <p:nvSpPr>
            <p:cNvPr id="918" name="Google Shape;918;p1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20" name="Google Shape;920;p12"/>
          <p:cNvSpPr/>
          <p:nvPr/>
        </p:nvSpPr>
        <p:spPr>
          <a:xfrm rot="442426">
            <a:off x="8229710" y="-161880"/>
            <a:ext cx="102851" cy="551273"/>
          </a:xfrm>
          <a:prstGeom prst="roundRect">
            <a:avLst>
              <a:gd name="adj" fmla="val 50000"/>
            </a:avLst>
          </a:prstGeom>
          <a:solidFill>
            <a:schemeClr val="lt2">
              <a:alpha val="4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2"/>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922" name="Google Shape;922;p12"/>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grpSp>
        <p:nvGrpSpPr>
          <p:cNvPr id="927" name="Google Shape;927;p13"/>
          <p:cNvGrpSpPr/>
          <p:nvPr/>
        </p:nvGrpSpPr>
        <p:grpSpPr>
          <a:xfrm>
            <a:off x="3049027" y="3687062"/>
            <a:ext cx="590502" cy="723076"/>
            <a:chOff x="2946110" y="3947375"/>
            <a:chExt cx="626993" cy="767760"/>
          </a:xfrm>
        </p:grpSpPr>
        <p:sp>
          <p:nvSpPr>
            <p:cNvPr id="928" name="Google Shape;928;p13"/>
            <p:cNvSpPr/>
            <p:nvPr/>
          </p:nvSpPr>
          <p:spPr>
            <a:xfrm>
              <a:off x="2946110" y="3947375"/>
              <a:ext cx="624305" cy="767760"/>
            </a:xfrm>
            <a:custGeom>
              <a:avLst/>
              <a:gdLst/>
              <a:ahLst/>
              <a:cxnLst/>
              <a:rect l="l" t="t" r="r" b="b"/>
              <a:pathLst>
                <a:path w="6612" h="9167" extrusionOk="0">
                  <a:moveTo>
                    <a:pt x="6272" y="5942"/>
                  </a:moveTo>
                  <a:lnTo>
                    <a:pt x="6272" y="5942"/>
                  </a:lnTo>
                  <a:cubicBezTo>
                    <a:pt x="6248" y="6115"/>
                    <a:pt x="6223" y="6281"/>
                    <a:pt x="6190" y="6455"/>
                  </a:cubicBezTo>
                  <a:cubicBezTo>
                    <a:pt x="6157" y="6604"/>
                    <a:pt x="6132" y="6761"/>
                    <a:pt x="6107" y="6910"/>
                  </a:cubicBezTo>
                  <a:cubicBezTo>
                    <a:pt x="6049" y="6769"/>
                    <a:pt x="5983" y="6628"/>
                    <a:pt x="5908" y="6496"/>
                  </a:cubicBezTo>
                  <a:cubicBezTo>
                    <a:pt x="5983" y="6413"/>
                    <a:pt x="6041" y="6330"/>
                    <a:pt x="6099" y="6239"/>
                  </a:cubicBezTo>
                  <a:cubicBezTo>
                    <a:pt x="6165" y="6148"/>
                    <a:pt x="6223" y="6049"/>
                    <a:pt x="6272" y="5942"/>
                  </a:cubicBezTo>
                  <a:close/>
                  <a:moveTo>
                    <a:pt x="679" y="505"/>
                  </a:moveTo>
                  <a:cubicBezTo>
                    <a:pt x="1399" y="1407"/>
                    <a:pt x="2549" y="1416"/>
                    <a:pt x="3641" y="1763"/>
                  </a:cubicBezTo>
                  <a:cubicBezTo>
                    <a:pt x="4378" y="1995"/>
                    <a:pt x="5172" y="2309"/>
                    <a:pt x="5768" y="2814"/>
                  </a:cubicBezTo>
                  <a:cubicBezTo>
                    <a:pt x="6107" y="3095"/>
                    <a:pt x="6339" y="3418"/>
                    <a:pt x="6355" y="3873"/>
                  </a:cubicBezTo>
                  <a:cubicBezTo>
                    <a:pt x="6355" y="4130"/>
                    <a:pt x="6380" y="4403"/>
                    <a:pt x="6372" y="4676"/>
                  </a:cubicBezTo>
                  <a:cubicBezTo>
                    <a:pt x="6372" y="4684"/>
                    <a:pt x="6372" y="4692"/>
                    <a:pt x="6372" y="4692"/>
                  </a:cubicBezTo>
                  <a:lnTo>
                    <a:pt x="6372" y="4833"/>
                  </a:lnTo>
                  <a:cubicBezTo>
                    <a:pt x="6372" y="4899"/>
                    <a:pt x="6363" y="4965"/>
                    <a:pt x="6355" y="5023"/>
                  </a:cubicBezTo>
                  <a:cubicBezTo>
                    <a:pt x="6136" y="6744"/>
                    <a:pt x="4403" y="7382"/>
                    <a:pt x="2885" y="7382"/>
                  </a:cubicBezTo>
                  <a:cubicBezTo>
                    <a:pt x="2855" y="7382"/>
                    <a:pt x="2826" y="7382"/>
                    <a:pt x="2797" y="7381"/>
                  </a:cubicBezTo>
                  <a:cubicBezTo>
                    <a:pt x="1804" y="7365"/>
                    <a:pt x="960" y="6934"/>
                    <a:pt x="621" y="5958"/>
                  </a:cubicBezTo>
                  <a:cubicBezTo>
                    <a:pt x="489" y="5553"/>
                    <a:pt x="414" y="5139"/>
                    <a:pt x="414" y="4717"/>
                  </a:cubicBezTo>
                  <a:cubicBezTo>
                    <a:pt x="423" y="4403"/>
                    <a:pt x="439" y="4088"/>
                    <a:pt x="456" y="3774"/>
                  </a:cubicBezTo>
                  <a:cubicBezTo>
                    <a:pt x="456" y="3732"/>
                    <a:pt x="464" y="3699"/>
                    <a:pt x="464" y="3666"/>
                  </a:cubicBezTo>
                  <a:cubicBezTo>
                    <a:pt x="580" y="2615"/>
                    <a:pt x="662" y="1589"/>
                    <a:pt x="679" y="530"/>
                  </a:cubicBezTo>
                  <a:cubicBezTo>
                    <a:pt x="679" y="522"/>
                    <a:pt x="679" y="514"/>
                    <a:pt x="679" y="505"/>
                  </a:cubicBezTo>
                  <a:close/>
                  <a:moveTo>
                    <a:pt x="5859" y="6562"/>
                  </a:moveTo>
                  <a:cubicBezTo>
                    <a:pt x="5925" y="6686"/>
                    <a:pt x="5983" y="6802"/>
                    <a:pt x="6032" y="6934"/>
                  </a:cubicBezTo>
                  <a:cubicBezTo>
                    <a:pt x="6043" y="6951"/>
                    <a:pt x="6061" y="6960"/>
                    <a:pt x="6076" y="6960"/>
                  </a:cubicBezTo>
                  <a:cubicBezTo>
                    <a:pt x="6085" y="6960"/>
                    <a:pt x="6093" y="6957"/>
                    <a:pt x="6099" y="6951"/>
                  </a:cubicBezTo>
                  <a:lnTo>
                    <a:pt x="6099" y="6951"/>
                  </a:lnTo>
                  <a:cubicBezTo>
                    <a:pt x="6066" y="7174"/>
                    <a:pt x="6024" y="7398"/>
                    <a:pt x="5966" y="7621"/>
                  </a:cubicBezTo>
                  <a:cubicBezTo>
                    <a:pt x="5842" y="7356"/>
                    <a:pt x="5710" y="7092"/>
                    <a:pt x="5577" y="6827"/>
                  </a:cubicBezTo>
                  <a:cubicBezTo>
                    <a:pt x="5677" y="6744"/>
                    <a:pt x="5768" y="6653"/>
                    <a:pt x="5859" y="6562"/>
                  </a:cubicBezTo>
                  <a:close/>
                  <a:moveTo>
                    <a:pt x="5511" y="6877"/>
                  </a:moveTo>
                  <a:cubicBezTo>
                    <a:pt x="5660" y="7158"/>
                    <a:pt x="5801" y="7447"/>
                    <a:pt x="5933" y="7737"/>
                  </a:cubicBezTo>
                  <a:cubicBezTo>
                    <a:pt x="5908" y="7820"/>
                    <a:pt x="5884" y="7903"/>
                    <a:pt x="5850" y="7985"/>
                  </a:cubicBezTo>
                  <a:cubicBezTo>
                    <a:pt x="5809" y="8109"/>
                    <a:pt x="5743" y="8225"/>
                    <a:pt x="5660" y="8325"/>
                  </a:cubicBezTo>
                  <a:lnTo>
                    <a:pt x="5139" y="7117"/>
                  </a:lnTo>
                  <a:cubicBezTo>
                    <a:pt x="5271" y="7042"/>
                    <a:pt x="5395" y="6959"/>
                    <a:pt x="5511" y="6877"/>
                  </a:cubicBezTo>
                  <a:close/>
                  <a:moveTo>
                    <a:pt x="356" y="5842"/>
                  </a:moveTo>
                  <a:cubicBezTo>
                    <a:pt x="389" y="5975"/>
                    <a:pt x="439" y="6099"/>
                    <a:pt x="497" y="6223"/>
                  </a:cubicBezTo>
                  <a:cubicBezTo>
                    <a:pt x="687" y="6951"/>
                    <a:pt x="886" y="7679"/>
                    <a:pt x="1093" y="8399"/>
                  </a:cubicBezTo>
                  <a:cubicBezTo>
                    <a:pt x="1018" y="8349"/>
                    <a:pt x="944" y="8300"/>
                    <a:pt x="869" y="8242"/>
                  </a:cubicBezTo>
                  <a:cubicBezTo>
                    <a:pt x="348" y="7828"/>
                    <a:pt x="307" y="7216"/>
                    <a:pt x="323" y="6587"/>
                  </a:cubicBezTo>
                  <a:cubicBezTo>
                    <a:pt x="332" y="6339"/>
                    <a:pt x="340" y="6091"/>
                    <a:pt x="356" y="5842"/>
                  </a:cubicBezTo>
                  <a:close/>
                  <a:moveTo>
                    <a:pt x="662" y="6554"/>
                  </a:moveTo>
                  <a:cubicBezTo>
                    <a:pt x="811" y="6802"/>
                    <a:pt x="1010" y="7017"/>
                    <a:pt x="1250" y="7191"/>
                  </a:cubicBezTo>
                  <a:cubicBezTo>
                    <a:pt x="1358" y="7671"/>
                    <a:pt x="1482" y="8159"/>
                    <a:pt x="1622" y="8639"/>
                  </a:cubicBezTo>
                  <a:cubicBezTo>
                    <a:pt x="1622" y="8639"/>
                    <a:pt x="1631" y="8639"/>
                    <a:pt x="1631" y="8647"/>
                  </a:cubicBezTo>
                  <a:cubicBezTo>
                    <a:pt x="1482" y="8598"/>
                    <a:pt x="1333" y="8531"/>
                    <a:pt x="1192" y="8457"/>
                  </a:cubicBezTo>
                  <a:cubicBezTo>
                    <a:pt x="1002" y="7820"/>
                    <a:pt x="828" y="7191"/>
                    <a:pt x="662" y="6554"/>
                  </a:cubicBezTo>
                  <a:close/>
                  <a:moveTo>
                    <a:pt x="5081" y="7158"/>
                  </a:moveTo>
                  <a:cubicBezTo>
                    <a:pt x="5255" y="7572"/>
                    <a:pt x="5428" y="7977"/>
                    <a:pt x="5602" y="8382"/>
                  </a:cubicBezTo>
                  <a:cubicBezTo>
                    <a:pt x="5478" y="8515"/>
                    <a:pt x="5329" y="8614"/>
                    <a:pt x="5172" y="8689"/>
                  </a:cubicBezTo>
                  <a:lnTo>
                    <a:pt x="5172" y="8680"/>
                  </a:lnTo>
                  <a:lnTo>
                    <a:pt x="4551" y="7381"/>
                  </a:lnTo>
                  <a:cubicBezTo>
                    <a:pt x="4733" y="7315"/>
                    <a:pt x="4907" y="7241"/>
                    <a:pt x="5081" y="7158"/>
                  </a:cubicBezTo>
                  <a:close/>
                  <a:moveTo>
                    <a:pt x="1341" y="7249"/>
                  </a:moveTo>
                  <a:lnTo>
                    <a:pt x="1341" y="7249"/>
                  </a:lnTo>
                  <a:cubicBezTo>
                    <a:pt x="1515" y="7356"/>
                    <a:pt x="1705" y="7439"/>
                    <a:pt x="1904" y="7497"/>
                  </a:cubicBezTo>
                  <a:lnTo>
                    <a:pt x="2466" y="8829"/>
                  </a:lnTo>
                  <a:lnTo>
                    <a:pt x="2475" y="8838"/>
                  </a:lnTo>
                  <a:cubicBezTo>
                    <a:pt x="2201" y="8804"/>
                    <a:pt x="1937" y="8738"/>
                    <a:pt x="1672" y="8656"/>
                  </a:cubicBezTo>
                  <a:cubicBezTo>
                    <a:pt x="1697" y="8656"/>
                    <a:pt x="1705" y="8631"/>
                    <a:pt x="1697" y="8614"/>
                  </a:cubicBezTo>
                  <a:cubicBezTo>
                    <a:pt x="1564" y="8159"/>
                    <a:pt x="1449" y="7712"/>
                    <a:pt x="1341" y="7249"/>
                  </a:cubicBezTo>
                  <a:close/>
                  <a:moveTo>
                    <a:pt x="4477" y="7406"/>
                  </a:moveTo>
                  <a:lnTo>
                    <a:pt x="5097" y="8713"/>
                  </a:lnTo>
                  <a:cubicBezTo>
                    <a:pt x="4924" y="8788"/>
                    <a:pt x="4742" y="8838"/>
                    <a:pt x="4560" y="8871"/>
                  </a:cubicBezTo>
                  <a:lnTo>
                    <a:pt x="3989" y="7538"/>
                  </a:lnTo>
                  <a:cubicBezTo>
                    <a:pt x="4154" y="7505"/>
                    <a:pt x="4320" y="7456"/>
                    <a:pt x="4477" y="7406"/>
                  </a:cubicBezTo>
                  <a:close/>
                  <a:moveTo>
                    <a:pt x="1995" y="7522"/>
                  </a:moveTo>
                  <a:lnTo>
                    <a:pt x="1995" y="7522"/>
                  </a:lnTo>
                  <a:cubicBezTo>
                    <a:pt x="2036" y="7530"/>
                    <a:pt x="2077" y="7538"/>
                    <a:pt x="2127" y="7547"/>
                  </a:cubicBezTo>
                  <a:cubicBezTo>
                    <a:pt x="2284" y="7580"/>
                    <a:pt x="2441" y="7596"/>
                    <a:pt x="2607" y="7613"/>
                  </a:cubicBezTo>
                  <a:cubicBezTo>
                    <a:pt x="2839" y="8027"/>
                    <a:pt x="3029" y="8465"/>
                    <a:pt x="3186" y="8920"/>
                  </a:cubicBezTo>
                  <a:cubicBezTo>
                    <a:pt x="2971" y="8904"/>
                    <a:pt x="2764" y="8879"/>
                    <a:pt x="2599" y="8854"/>
                  </a:cubicBezTo>
                  <a:lnTo>
                    <a:pt x="2516" y="8846"/>
                  </a:lnTo>
                  <a:cubicBezTo>
                    <a:pt x="2532" y="8838"/>
                    <a:pt x="2541" y="8813"/>
                    <a:pt x="2532" y="8788"/>
                  </a:cubicBezTo>
                  <a:lnTo>
                    <a:pt x="1995" y="7522"/>
                  </a:lnTo>
                  <a:close/>
                  <a:moveTo>
                    <a:pt x="3285" y="7621"/>
                  </a:moveTo>
                  <a:cubicBezTo>
                    <a:pt x="3476" y="8060"/>
                    <a:pt x="3666" y="8498"/>
                    <a:pt x="3856" y="8929"/>
                  </a:cubicBezTo>
                  <a:cubicBezTo>
                    <a:pt x="3774" y="8932"/>
                    <a:pt x="3692" y="8934"/>
                    <a:pt x="3610" y="8934"/>
                  </a:cubicBezTo>
                  <a:cubicBezTo>
                    <a:pt x="3495" y="8934"/>
                    <a:pt x="3380" y="8930"/>
                    <a:pt x="3269" y="8920"/>
                  </a:cubicBezTo>
                  <a:cubicBezTo>
                    <a:pt x="3120" y="8473"/>
                    <a:pt x="2930" y="8035"/>
                    <a:pt x="2698" y="7621"/>
                  </a:cubicBezTo>
                  <a:lnTo>
                    <a:pt x="2698" y="7621"/>
                  </a:lnTo>
                  <a:cubicBezTo>
                    <a:pt x="2797" y="7625"/>
                    <a:pt x="2894" y="7627"/>
                    <a:pt x="2992" y="7627"/>
                  </a:cubicBezTo>
                  <a:cubicBezTo>
                    <a:pt x="3089" y="7627"/>
                    <a:pt x="3186" y="7625"/>
                    <a:pt x="3285" y="7621"/>
                  </a:cubicBezTo>
                  <a:close/>
                  <a:moveTo>
                    <a:pt x="3906" y="7547"/>
                  </a:moveTo>
                  <a:lnTo>
                    <a:pt x="4477" y="8879"/>
                  </a:lnTo>
                  <a:cubicBezTo>
                    <a:pt x="4303" y="8912"/>
                    <a:pt x="4121" y="8929"/>
                    <a:pt x="3939" y="8937"/>
                  </a:cubicBezTo>
                  <a:lnTo>
                    <a:pt x="3368" y="7621"/>
                  </a:lnTo>
                  <a:cubicBezTo>
                    <a:pt x="3550" y="7605"/>
                    <a:pt x="3732" y="7580"/>
                    <a:pt x="3906" y="7547"/>
                  </a:cubicBezTo>
                  <a:close/>
                  <a:moveTo>
                    <a:pt x="570" y="0"/>
                  </a:moveTo>
                  <a:cubicBezTo>
                    <a:pt x="556" y="0"/>
                    <a:pt x="542" y="3"/>
                    <a:pt x="530" y="9"/>
                  </a:cubicBezTo>
                  <a:cubicBezTo>
                    <a:pt x="514" y="17"/>
                    <a:pt x="505" y="17"/>
                    <a:pt x="497" y="26"/>
                  </a:cubicBezTo>
                  <a:lnTo>
                    <a:pt x="489" y="34"/>
                  </a:lnTo>
                  <a:cubicBezTo>
                    <a:pt x="480" y="42"/>
                    <a:pt x="472" y="50"/>
                    <a:pt x="472" y="59"/>
                  </a:cubicBezTo>
                  <a:lnTo>
                    <a:pt x="472" y="67"/>
                  </a:lnTo>
                  <a:cubicBezTo>
                    <a:pt x="464" y="83"/>
                    <a:pt x="456" y="100"/>
                    <a:pt x="456" y="117"/>
                  </a:cubicBezTo>
                  <a:cubicBezTo>
                    <a:pt x="456" y="265"/>
                    <a:pt x="456" y="414"/>
                    <a:pt x="447" y="572"/>
                  </a:cubicBezTo>
                  <a:cubicBezTo>
                    <a:pt x="439" y="704"/>
                    <a:pt x="423" y="836"/>
                    <a:pt x="406" y="1027"/>
                  </a:cubicBezTo>
                  <a:cubicBezTo>
                    <a:pt x="406" y="1052"/>
                    <a:pt x="414" y="1085"/>
                    <a:pt x="431" y="1101"/>
                  </a:cubicBezTo>
                  <a:cubicBezTo>
                    <a:pt x="381" y="2036"/>
                    <a:pt x="290" y="2963"/>
                    <a:pt x="216" y="3906"/>
                  </a:cubicBezTo>
                  <a:cubicBezTo>
                    <a:pt x="199" y="4072"/>
                    <a:pt x="191" y="4245"/>
                    <a:pt x="191" y="4419"/>
                  </a:cubicBezTo>
                  <a:cubicBezTo>
                    <a:pt x="116" y="5379"/>
                    <a:pt x="1" y="6380"/>
                    <a:pt x="125" y="7307"/>
                  </a:cubicBezTo>
                  <a:cubicBezTo>
                    <a:pt x="290" y="8564"/>
                    <a:pt x="1564" y="8978"/>
                    <a:pt x="2673" y="9102"/>
                  </a:cubicBezTo>
                  <a:cubicBezTo>
                    <a:pt x="2970" y="9135"/>
                    <a:pt x="3340" y="9166"/>
                    <a:pt x="3727" y="9166"/>
                  </a:cubicBezTo>
                  <a:cubicBezTo>
                    <a:pt x="4529" y="9166"/>
                    <a:pt x="5404" y="9031"/>
                    <a:pt x="5850" y="8490"/>
                  </a:cubicBezTo>
                  <a:cubicBezTo>
                    <a:pt x="6223" y="8035"/>
                    <a:pt x="6256" y="7332"/>
                    <a:pt x="6372" y="6786"/>
                  </a:cubicBezTo>
                  <a:cubicBezTo>
                    <a:pt x="6521" y="6099"/>
                    <a:pt x="6603" y="5395"/>
                    <a:pt x="6612" y="4692"/>
                  </a:cubicBezTo>
                  <a:cubicBezTo>
                    <a:pt x="6603" y="4676"/>
                    <a:pt x="6603" y="4659"/>
                    <a:pt x="6587" y="4643"/>
                  </a:cubicBezTo>
                  <a:cubicBezTo>
                    <a:pt x="6579" y="4452"/>
                    <a:pt x="6570" y="4262"/>
                    <a:pt x="6570" y="4072"/>
                  </a:cubicBezTo>
                  <a:cubicBezTo>
                    <a:pt x="6587" y="3343"/>
                    <a:pt x="6281" y="2880"/>
                    <a:pt x="5677" y="2450"/>
                  </a:cubicBezTo>
                  <a:cubicBezTo>
                    <a:pt x="4982" y="1962"/>
                    <a:pt x="4105" y="1622"/>
                    <a:pt x="3285" y="1416"/>
                  </a:cubicBezTo>
                  <a:cubicBezTo>
                    <a:pt x="2259" y="1167"/>
                    <a:pt x="1242" y="1076"/>
                    <a:pt x="671" y="67"/>
                  </a:cubicBezTo>
                  <a:cubicBezTo>
                    <a:pt x="671" y="59"/>
                    <a:pt x="671" y="59"/>
                    <a:pt x="671" y="59"/>
                  </a:cubicBezTo>
                  <a:cubicBezTo>
                    <a:pt x="662" y="50"/>
                    <a:pt x="662" y="50"/>
                    <a:pt x="654" y="42"/>
                  </a:cubicBezTo>
                  <a:cubicBezTo>
                    <a:pt x="654" y="42"/>
                    <a:pt x="646" y="34"/>
                    <a:pt x="646" y="26"/>
                  </a:cubicBezTo>
                  <a:cubicBezTo>
                    <a:pt x="625" y="9"/>
                    <a:pt x="596" y="0"/>
                    <a:pt x="5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29" name="Google Shape;929;p13"/>
            <p:cNvSpPr txBox="1"/>
            <p:nvPr/>
          </p:nvSpPr>
          <p:spPr>
            <a:xfrm flipH="1">
              <a:off x="2948810" y="4119578"/>
              <a:ext cx="624293" cy="42172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iw-IL" sz="2600" b="1" i="0" u="none" strike="noStrike" cap="none">
                  <a:solidFill>
                    <a:schemeClr val="dk1"/>
                  </a:solidFill>
                  <a:latin typeface="Calibri"/>
                  <a:ea typeface="Calibri"/>
                  <a:cs typeface="Calibri"/>
                  <a:sym typeface="Calibri"/>
                </a:rPr>
                <a:t>03</a:t>
              </a:r>
              <a:endParaRPr sz="2600" b="1" i="0" u="none" strike="noStrike" cap="none">
                <a:solidFill>
                  <a:schemeClr val="dk1"/>
                </a:solidFill>
                <a:latin typeface="Calibri"/>
                <a:ea typeface="Calibri"/>
                <a:cs typeface="Calibri"/>
                <a:sym typeface="Calibri"/>
              </a:endParaRPr>
            </a:p>
          </p:txBody>
        </p:sp>
      </p:grpSp>
      <p:grpSp>
        <p:nvGrpSpPr>
          <p:cNvPr id="930" name="Google Shape;930;p13"/>
          <p:cNvGrpSpPr/>
          <p:nvPr/>
        </p:nvGrpSpPr>
        <p:grpSpPr>
          <a:xfrm>
            <a:off x="5366926" y="3649392"/>
            <a:ext cx="752837" cy="644829"/>
            <a:chOff x="5407246" y="3907377"/>
            <a:chExt cx="799360" cy="684677"/>
          </a:xfrm>
        </p:grpSpPr>
        <p:sp>
          <p:nvSpPr>
            <p:cNvPr id="931" name="Google Shape;931;p13"/>
            <p:cNvSpPr/>
            <p:nvPr/>
          </p:nvSpPr>
          <p:spPr>
            <a:xfrm>
              <a:off x="5407246" y="3907377"/>
              <a:ext cx="799360" cy="684677"/>
            </a:xfrm>
            <a:custGeom>
              <a:avLst/>
              <a:gdLst/>
              <a:ahLst/>
              <a:cxnLst/>
              <a:rect l="l" t="t" r="r" b="b"/>
              <a:pathLst>
                <a:path w="8466" h="8175" extrusionOk="0">
                  <a:moveTo>
                    <a:pt x="8010" y="5392"/>
                  </a:moveTo>
                  <a:lnTo>
                    <a:pt x="8010" y="5392"/>
                  </a:lnTo>
                  <a:cubicBezTo>
                    <a:pt x="7962" y="5596"/>
                    <a:pt x="7921" y="5799"/>
                    <a:pt x="7864" y="5995"/>
                  </a:cubicBezTo>
                  <a:lnTo>
                    <a:pt x="7864" y="5995"/>
                  </a:lnTo>
                  <a:lnTo>
                    <a:pt x="7729" y="5748"/>
                  </a:lnTo>
                  <a:cubicBezTo>
                    <a:pt x="7828" y="5632"/>
                    <a:pt x="7919" y="5516"/>
                    <a:pt x="8010" y="5392"/>
                  </a:cubicBezTo>
                  <a:close/>
                  <a:moveTo>
                    <a:pt x="4865" y="238"/>
                  </a:moveTo>
                  <a:cubicBezTo>
                    <a:pt x="5053" y="238"/>
                    <a:pt x="5242" y="253"/>
                    <a:pt x="5429" y="279"/>
                  </a:cubicBezTo>
                  <a:cubicBezTo>
                    <a:pt x="7108" y="510"/>
                    <a:pt x="8019" y="1785"/>
                    <a:pt x="8201" y="3398"/>
                  </a:cubicBezTo>
                  <a:cubicBezTo>
                    <a:pt x="8217" y="3564"/>
                    <a:pt x="8225" y="3729"/>
                    <a:pt x="8225" y="3895"/>
                  </a:cubicBezTo>
                  <a:cubicBezTo>
                    <a:pt x="8209" y="3911"/>
                    <a:pt x="8201" y="3936"/>
                    <a:pt x="8201" y="3953"/>
                  </a:cubicBezTo>
                  <a:cubicBezTo>
                    <a:pt x="8176" y="4151"/>
                    <a:pt x="8159" y="4341"/>
                    <a:pt x="8134" y="4548"/>
                  </a:cubicBezTo>
                  <a:cubicBezTo>
                    <a:pt x="8035" y="4904"/>
                    <a:pt x="7853" y="5227"/>
                    <a:pt x="7613" y="5508"/>
                  </a:cubicBezTo>
                  <a:cubicBezTo>
                    <a:pt x="7130" y="6087"/>
                    <a:pt x="6426" y="6528"/>
                    <a:pt x="5655" y="6528"/>
                  </a:cubicBezTo>
                  <a:cubicBezTo>
                    <a:pt x="5621" y="6528"/>
                    <a:pt x="5587" y="6528"/>
                    <a:pt x="5553" y="6526"/>
                  </a:cubicBezTo>
                  <a:cubicBezTo>
                    <a:pt x="4684" y="6484"/>
                    <a:pt x="3857" y="5971"/>
                    <a:pt x="3013" y="5806"/>
                  </a:cubicBezTo>
                  <a:cubicBezTo>
                    <a:pt x="2443" y="5693"/>
                    <a:pt x="1863" y="5634"/>
                    <a:pt x="1284" y="5634"/>
                  </a:cubicBezTo>
                  <a:cubicBezTo>
                    <a:pt x="1012" y="5634"/>
                    <a:pt x="742" y="5647"/>
                    <a:pt x="473" y="5674"/>
                  </a:cubicBezTo>
                  <a:cubicBezTo>
                    <a:pt x="1267" y="4689"/>
                    <a:pt x="1523" y="3431"/>
                    <a:pt x="2069" y="2298"/>
                  </a:cubicBezTo>
                  <a:cubicBezTo>
                    <a:pt x="2367" y="1669"/>
                    <a:pt x="2781" y="1057"/>
                    <a:pt x="3360" y="659"/>
                  </a:cubicBezTo>
                  <a:cubicBezTo>
                    <a:pt x="3812" y="354"/>
                    <a:pt x="4336" y="238"/>
                    <a:pt x="4865" y="238"/>
                  </a:cubicBezTo>
                  <a:close/>
                  <a:moveTo>
                    <a:pt x="7671" y="5814"/>
                  </a:moveTo>
                  <a:lnTo>
                    <a:pt x="7837" y="6120"/>
                  </a:lnTo>
                  <a:cubicBezTo>
                    <a:pt x="7787" y="6286"/>
                    <a:pt x="7729" y="6451"/>
                    <a:pt x="7663" y="6609"/>
                  </a:cubicBezTo>
                  <a:lnTo>
                    <a:pt x="7406" y="6071"/>
                  </a:lnTo>
                  <a:cubicBezTo>
                    <a:pt x="7497" y="5988"/>
                    <a:pt x="7588" y="5897"/>
                    <a:pt x="7671" y="5814"/>
                  </a:cubicBezTo>
                  <a:close/>
                  <a:moveTo>
                    <a:pt x="7348" y="6120"/>
                  </a:moveTo>
                  <a:lnTo>
                    <a:pt x="7621" y="6700"/>
                  </a:lnTo>
                  <a:cubicBezTo>
                    <a:pt x="7613" y="6724"/>
                    <a:pt x="7605" y="6741"/>
                    <a:pt x="7597" y="6758"/>
                  </a:cubicBezTo>
                  <a:cubicBezTo>
                    <a:pt x="7532" y="6912"/>
                    <a:pt x="7442" y="7051"/>
                    <a:pt x="7337" y="7181"/>
                  </a:cubicBezTo>
                  <a:lnTo>
                    <a:pt x="7337" y="7181"/>
                  </a:lnTo>
                  <a:cubicBezTo>
                    <a:pt x="7222" y="6919"/>
                    <a:pt x="7082" y="6656"/>
                    <a:pt x="6935" y="6410"/>
                  </a:cubicBezTo>
                  <a:cubicBezTo>
                    <a:pt x="7075" y="6319"/>
                    <a:pt x="7216" y="6228"/>
                    <a:pt x="7348" y="6120"/>
                  </a:cubicBezTo>
                  <a:close/>
                  <a:moveTo>
                    <a:pt x="1168" y="5864"/>
                  </a:moveTo>
                  <a:cubicBezTo>
                    <a:pt x="1333" y="6352"/>
                    <a:pt x="1523" y="6840"/>
                    <a:pt x="1730" y="7312"/>
                  </a:cubicBezTo>
                  <a:cubicBezTo>
                    <a:pt x="1609" y="7302"/>
                    <a:pt x="1485" y="7298"/>
                    <a:pt x="1361" y="7298"/>
                  </a:cubicBezTo>
                  <a:cubicBezTo>
                    <a:pt x="1274" y="7298"/>
                    <a:pt x="1187" y="7300"/>
                    <a:pt x="1101" y="7304"/>
                  </a:cubicBezTo>
                  <a:cubicBezTo>
                    <a:pt x="919" y="6824"/>
                    <a:pt x="721" y="6360"/>
                    <a:pt x="497" y="5897"/>
                  </a:cubicBezTo>
                  <a:cubicBezTo>
                    <a:pt x="721" y="5880"/>
                    <a:pt x="944" y="5872"/>
                    <a:pt x="1168" y="5864"/>
                  </a:cubicBezTo>
                  <a:close/>
                  <a:moveTo>
                    <a:pt x="423" y="5905"/>
                  </a:moveTo>
                  <a:cubicBezTo>
                    <a:pt x="423" y="5914"/>
                    <a:pt x="423" y="5922"/>
                    <a:pt x="423" y="5930"/>
                  </a:cubicBezTo>
                  <a:cubicBezTo>
                    <a:pt x="646" y="6377"/>
                    <a:pt x="845" y="6840"/>
                    <a:pt x="1019" y="7304"/>
                  </a:cubicBezTo>
                  <a:cubicBezTo>
                    <a:pt x="878" y="7312"/>
                    <a:pt x="737" y="7328"/>
                    <a:pt x="597" y="7353"/>
                  </a:cubicBezTo>
                  <a:cubicBezTo>
                    <a:pt x="473" y="7179"/>
                    <a:pt x="365" y="6989"/>
                    <a:pt x="282" y="6799"/>
                  </a:cubicBezTo>
                  <a:cubicBezTo>
                    <a:pt x="266" y="6509"/>
                    <a:pt x="249" y="6220"/>
                    <a:pt x="233" y="5938"/>
                  </a:cubicBezTo>
                  <a:lnTo>
                    <a:pt x="257" y="5914"/>
                  </a:lnTo>
                  <a:lnTo>
                    <a:pt x="307" y="5914"/>
                  </a:lnTo>
                  <a:lnTo>
                    <a:pt x="423" y="5905"/>
                  </a:lnTo>
                  <a:close/>
                  <a:moveTo>
                    <a:pt x="299" y="6997"/>
                  </a:moveTo>
                  <a:cubicBezTo>
                    <a:pt x="357" y="7122"/>
                    <a:pt x="431" y="7246"/>
                    <a:pt x="514" y="7362"/>
                  </a:cubicBezTo>
                  <a:lnTo>
                    <a:pt x="315" y="7403"/>
                  </a:lnTo>
                  <a:cubicBezTo>
                    <a:pt x="307" y="7271"/>
                    <a:pt x="307" y="7138"/>
                    <a:pt x="299" y="6997"/>
                  </a:cubicBezTo>
                  <a:close/>
                  <a:moveTo>
                    <a:pt x="1242" y="5872"/>
                  </a:moveTo>
                  <a:cubicBezTo>
                    <a:pt x="1441" y="5872"/>
                    <a:pt x="1631" y="5880"/>
                    <a:pt x="1829" y="5889"/>
                  </a:cubicBezTo>
                  <a:cubicBezTo>
                    <a:pt x="2078" y="6385"/>
                    <a:pt x="2301" y="6898"/>
                    <a:pt x="2508" y="7419"/>
                  </a:cubicBezTo>
                  <a:cubicBezTo>
                    <a:pt x="2276" y="7370"/>
                    <a:pt x="2053" y="7337"/>
                    <a:pt x="1813" y="7320"/>
                  </a:cubicBezTo>
                  <a:cubicBezTo>
                    <a:pt x="1606" y="6849"/>
                    <a:pt x="1416" y="6360"/>
                    <a:pt x="1242" y="5872"/>
                  </a:cubicBezTo>
                  <a:close/>
                  <a:moveTo>
                    <a:pt x="1921" y="5889"/>
                  </a:moveTo>
                  <a:lnTo>
                    <a:pt x="1921" y="5889"/>
                  </a:lnTo>
                  <a:cubicBezTo>
                    <a:pt x="2136" y="5905"/>
                    <a:pt x="2351" y="5930"/>
                    <a:pt x="2566" y="5963"/>
                  </a:cubicBezTo>
                  <a:cubicBezTo>
                    <a:pt x="2723" y="6501"/>
                    <a:pt x="2930" y="7031"/>
                    <a:pt x="3186" y="7544"/>
                  </a:cubicBezTo>
                  <a:cubicBezTo>
                    <a:pt x="2988" y="7502"/>
                    <a:pt x="2789" y="7461"/>
                    <a:pt x="2599" y="7428"/>
                  </a:cubicBezTo>
                  <a:cubicBezTo>
                    <a:pt x="2392" y="6906"/>
                    <a:pt x="2160" y="6393"/>
                    <a:pt x="1921" y="5889"/>
                  </a:cubicBezTo>
                  <a:close/>
                  <a:moveTo>
                    <a:pt x="6860" y="6443"/>
                  </a:moveTo>
                  <a:cubicBezTo>
                    <a:pt x="7017" y="6708"/>
                    <a:pt x="7158" y="6981"/>
                    <a:pt x="7274" y="7262"/>
                  </a:cubicBezTo>
                  <a:cubicBezTo>
                    <a:pt x="7150" y="7411"/>
                    <a:pt x="6993" y="7544"/>
                    <a:pt x="6819" y="7643"/>
                  </a:cubicBezTo>
                  <a:lnTo>
                    <a:pt x="6372" y="6650"/>
                  </a:lnTo>
                  <a:cubicBezTo>
                    <a:pt x="6538" y="6600"/>
                    <a:pt x="6703" y="6534"/>
                    <a:pt x="6860" y="6443"/>
                  </a:cubicBezTo>
                  <a:close/>
                  <a:moveTo>
                    <a:pt x="2649" y="5971"/>
                  </a:moveTo>
                  <a:lnTo>
                    <a:pt x="2649" y="5971"/>
                  </a:lnTo>
                  <a:cubicBezTo>
                    <a:pt x="2864" y="6005"/>
                    <a:pt x="3079" y="6054"/>
                    <a:pt x="3286" y="6104"/>
                  </a:cubicBezTo>
                  <a:cubicBezTo>
                    <a:pt x="3517" y="6633"/>
                    <a:pt x="3724" y="7163"/>
                    <a:pt x="3923" y="7701"/>
                  </a:cubicBezTo>
                  <a:lnTo>
                    <a:pt x="3277" y="7560"/>
                  </a:lnTo>
                  <a:cubicBezTo>
                    <a:pt x="3021" y="7047"/>
                    <a:pt x="2806" y="6518"/>
                    <a:pt x="2649" y="5971"/>
                  </a:cubicBezTo>
                  <a:close/>
                  <a:moveTo>
                    <a:pt x="3385" y="6129"/>
                  </a:moveTo>
                  <a:lnTo>
                    <a:pt x="3509" y="6162"/>
                  </a:lnTo>
                  <a:cubicBezTo>
                    <a:pt x="3691" y="6211"/>
                    <a:pt x="3873" y="6278"/>
                    <a:pt x="4047" y="6344"/>
                  </a:cubicBezTo>
                  <a:cubicBezTo>
                    <a:pt x="4237" y="6849"/>
                    <a:pt x="4436" y="7345"/>
                    <a:pt x="4651" y="7841"/>
                  </a:cubicBezTo>
                  <a:cubicBezTo>
                    <a:pt x="4436" y="7808"/>
                    <a:pt x="4229" y="7767"/>
                    <a:pt x="4014" y="7726"/>
                  </a:cubicBezTo>
                  <a:cubicBezTo>
                    <a:pt x="3824" y="7188"/>
                    <a:pt x="3608" y="6650"/>
                    <a:pt x="3385" y="6129"/>
                  </a:cubicBezTo>
                  <a:close/>
                  <a:moveTo>
                    <a:pt x="6298" y="6675"/>
                  </a:moveTo>
                  <a:cubicBezTo>
                    <a:pt x="6446" y="7006"/>
                    <a:pt x="6604" y="7345"/>
                    <a:pt x="6753" y="7684"/>
                  </a:cubicBezTo>
                  <a:cubicBezTo>
                    <a:pt x="6579" y="7775"/>
                    <a:pt x="6380" y="7841"/>
                    <a:pt x="6190" y="7883"/>
                  </a:cubicBezTo>
                  <a:cubicBezTo>
                    <a:pt x="6016" y="7519"/>
                    <a:pt x="5859" y="7138"/>
                    <a:pt x="5710" y="6758"/>
                  </a:cubicBezTo>
                  <a:lnTo>
                    <a:pt x="5867" y="6758"/>
                  </a:lnTo>
                  <a:cubicBezTo>
                    <a:pt x="6016" y="6741"/>
                    <a:pt x="6157" y="6716"/>
                    <a:pt x="6298" y="6675"/>
                  </a:cubicBezTo>
                  <a:close/>
                  <a:moveTo>
                    <a:pt x="4146" y="6377"/>
                  </a:moveTo>
                  <a:lnTo>
                    <a:pt x="4146" y="6377"/>
                  </a:lnTo>
                  <a:cubicBezTo>
                    <a:pt x="4378" y="6460"/>
                    <a:pt x="4610" y="6551"/>
                    <a:pt x="4841" y="6625"/>
                  </a:cubicBezTo>
                  <a:cubicBezTo>
                    <a:pt x="5048" y="7055"/>
                    <a:pt x="5255" y="7494"/>
                    <a:pt x="5462" y="7932"/>
                  </a:cubicBezTo>
                  <a:lnTo>
                    <a:pt x="5346" y="7932"/>
                  </a:lnTo>
                  <a:cubicBezTo>
                    <a:pt x="5139" y="7916"/>
                    <a:pt x="4941" y="7891"/>
                    <a:pt x="4742" y="7858"/>
                  </a:cubicBezTo>
                  <a:cubicBezTo>
                    <a:pt x="4527" y="7370"/>
                    <a:pt x="4328" y="6873"/>
                    <a:pt x="4146" y="6377"/>
                  </a:cubicBezTo>
                  <a:close/>
                  <a:moveTo>
                    <a:pt x="4941" y="6650"/>
                  </a:moveTo>
                  <a:lnTo>
                    <a:pt x="4941" y="6650"/>
                  </a:lnTo>
                  <a:cubicBezTo>
                    <a:pt x="5164" y="6716"/>
                    <a:pt x="5396" y="6749"/>
                    <a:pt x="5627" y="6758"/>
                  </a:cubicBezTo>
                  <a:cubicBezTo>
                    <a:pt x="5776" y="7146"/>
                    <a:pt x="5933" y="7527"/>
                    <a:pt x="6107" y="7899"/>
                  </a:cubicBezTo>
                  <a:cubicBezTo>
                    <a:pt x="5925" y="7932"/>
                    <a:pt x="5735" y="7941"/>
                    <a:pt x="5545" y="7941"/>
                  </a:cubicBezTo>
                  <a:cubicBezTo>
                    <a:pt x="5346" y="7510"/>
                    <a:pt x="5147" y="7080"/>
                    <a:pt x="4941" y="6650"/>
                  </a:cubicBezTo>
                  <a:close/>
                  <a:moveTo>
                    <a:pt x="4939" y="0"/>
                  </a:moveTo>
                  <a:cubicBezTo>
                    <a:pt x="4148" y="0"/>
                    <a:pt x="3371" y="256"/>
                    <a:pt x="2789" y="833"/>
                  </a:cubicBezTo>
                  <a:cubicBezTo>
                    <a:pt x="1408" y="2207"/>
                    <a:pt x="1424" y="4366"/>
                    <a:pt x="84" y="5756"/>
                  </a:cubicBezTo>
                  <a:cubicBezTo>
                    <a:pt x="34" y="5765"/>
                    <a:pt x="1" y="5814"/>
                    <a:pt x="1" y="5864"/>
                  </a:cubicBezTo>
                  <a:cubicBezTo>
                    <a:pt x="34" y="6427"/>
                    <a:pt x="59" y="6989"/>
                    <a:pt x="92" y="7544"/>
                  </a:cubicBezTo>
                  <a:cubicBezTo>
                    <a:pt x="92" y="7616"/>
                    <a:pt x="148" y="7663"/>
                    <a:pt x="212" y="7663"/>
                  </a:cubicBezTo>
                  <a:cubicBezTo>
                    <a:pt x="222" y="7663"/>
                    <a:pt x="231" y="7662"/>
                    <a:pt x="241" y="7659"/>
                  </a:cubicBezTo>
                  <a:cubicBezTo>
                    <a:pt x="619" y="7558"/>
                    <a:pt x="994" y="7518"/>
                    <a:pt x="1367" y="7518"/>
                  </a:cubicBezTo>
                  <a:cubicBezTo>
                    <a:pt x="2122" y="7518"/>
                    <a:pt x="2869" y="7684"/>
                    <a:pt x="3617" y="7850"/>
                  </a:cubicBezTo>
                  <a:cubicBezTo>
                    <a:pt x="4270" y="7996"/>
                    <a:pt x="4965" y="8174"/>
                    <a:pt x="5643" y="8174"/>
                  </a:cubicBezTo>
                  <a:cubicBezTo>
                    <a:pt x="5883" y="8174"/>
                    <a:pt x="6122" y="8152"/>
                    <a:pt x="6355" y="8098"/>
                  </a:cubicBezTo>
                  <a:cubicBezTo>
                    <a:pt x="7845" y="7759"/>
                    <a:pt x="8176" y="6062"/>
                    <a:pt x="8350" y="4672"/>
                  </a:cubicBezTo>
                  <a:cubicBezTo>
                    <a:pt x="8424" y="4424"/>
                    <a:pt x="8465" y="4168"/>
                    <a:pt x="8465" y="3919"/>
                  </a:cubicBezTo>
                  <a:cubicBezTo>
                    <a:pt x="8441" y="2529"/>
                    <a:pt x="7911" y="974"/>
                    <a:pt x="6571" y="362"/>
                  </a:cubicBezTo>
                  <a:cubicBezTo>
                    <a:pt x="6063" y="128"/>
                    <a:pt x="5498" y="0"/>
                    <a:pt x="493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32" name="Google Shape;932;p13"/>
            <p:cNvSpPr txBox="1"/>
            <p:nvPr/>
          </p:nvSpPr>
          <p:spPr>
            <a:xfrm flipH="1">
              <a:off x="5545872" y="3986856"/>
              <a:ext cx="624293" cy="42172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iw-IL" sz="2600" b="1" i="0" u="none" strike="noStrike" cap="none">
                  <a:solidFill>
                    <a:schemeClr val="dk1"/>
                  </a:solidFill>
                  <a:latin typeface="Calibri"/>
                  <a:ea typeface="Calibri"/>
                  <a:cs typeface="Calibri"/>
                  <a:sym typeface="Calibri"/>
                </a:rPr>
                <a:t>02</a:t>
              </a:r>
              <a:endParaRPr sz="2600" b="1" i="0" u="none" strike="noStrike" cap="none">
                <a:solidFill>
                  <a:schemeClr val="dk1"/>
                </a:solidFill>
                <a:latin typeface="Calibri"/>
                <a:ea typeface="Calibri"/>
                <a:cs typeface="Calibri"/>
                <a:sym typeface="Calibri"/>
              </a:endParaRPr>
            </a:p>
          </p:txBody>
        </p:sp>
      </p:grpSp>
      <p:grpSp>
        <p:nvGrpSpPr>
          <p:cNvPr id="933" name="Google Shape;933;p13"/>
          <p:cNvGrpSpPr/>
          <p:nvPr/>
        </p:nvGrpSpPr>
        <p:grpSpPr>
          <a:xfrm flipH="1">
            <a:off x="1168533" y="1185436"/>
            <a:ext cx="6825032" cy="176025"/>
            <a:chOff x="4345425" y="2175475"/>
            <a:chExt cx="800750" cy="176025"/>
          </a:xfrm>
        </p:grpSpPr>
        <p:sp>
          <p:nvSpPr>
            <p:cNvPr id="934" name="Google Shape;934;p1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6" name="Google Shape;936;p13"/>
          <p:cNvSpPr txBox="1">
            <a:spLocks noGrp="1"/>
          </p:cNvSpPr>
          <p:nvPr>
            <p:ph type="title"/>
          </p:nvPr>
        </p:nvSpPr>
        <p:spPr>
          <a:xfrm>
            <a:off x="1454151" y="568016"/>
            <a:ext cx="6249760" cy="406800"/>
          </a:xfrm>
          <a:prstGeom prst="rect">
            <a:avLst/>
          </a:prstGeom>
          <a:noFill/>
          <a:ln>
            <a:noFill/>
          </a:ln>
        </p:spPr>
        <p:txBody>
          <a:bodyPr spcFirstLastPara="1" wrap="square" lIns="0" tIns="0" rIns="0" bIns="0" anchor="t" anchorCtr="0">
            <a:noAutofit/>
          </a:bodyPr>
          <a:lstStyle/>
          <a:p>
            <a:pPr marL="0" lvl="0" indent="0" algn="ctr" rtl="1">
              <a:lnSpc>
                <a:spcPct val="100000"/>
              </a:lnSpc>
              <a:spcBef>
                <a:spcPts val="0"/>
              </a:spcBef>
              <a:spcAft>
                <a:spcPts val="0"/>
              </a:spcAft>
              <a:buSzPts val="3000"/>
              <a:buNone/>
            </a:pPr>
            <a:r>
              <a:rPr lang="iw-IL" sz="2000" b="0"/>
              <a:t>אחת התיאוריות הראשונות אשר ניסו לאפיין סגנונות למידה שונים היא התיאוריה של  KOLB  המאפיינת ארבעה סוגי לומדים</a:t>
            </a:r>
            <a:endParaRPr sz="2000"/>
          </a:p>
        </p:txBody>
      </p:sp>
      <p:sp>
        <p:nvSpPr>
          <p:cNvPr id="937" name="Google Shape;937;p13"/>
          <p:cNvSpPr/>
          <p:nvPr/>
        </p:nvSpPr>
        <p:spPr>
          <a:xfrm>
            <a:off x="5234466" y="2202490"/>
            <a:ext cx="54428" cy="146564"/>
          </a:xfrm>
          <a:custGeom>
            <a:avLst/>
            <a:gdLst/>
            <a:ahLst/>
            <a:cxnLst/>
            <a:rect l="l" t="t" r="r" b="b"/>
            <a:pathLst>
              <a:path w="612" h="1858" extrusionOk="0">
                <a:moveTo>
                  <a:pt x="45" y="0"/>
                </a:moveTo>
                <a:cubicBezTo>
                  <a:pt x="22" y="0"/>
                  <a:pt x="1" y="18"/>
                  <a:pt x="11" y="47"/>
                </a:cubicBezTo>
                <a:cubicBezTo>
                  <a:pt x="217" y="634"/>
                  <a:pt x="391" y="1230"/>
                  <a:pt x="532" y="1834"/>
                </a:cubicBezTo>
                <a:cubicBezTo>
                  <a:pt x="535" y="1850"/>
                  <a:pt x="548" y="1857"/>
                  <a:pt x="563" y="1857"/>
                </a:cubicBezTo>
                <a:cubicBezTo>
                  <a:pt x="586" y="1857"/>
                  <a:pt x="611" y="1839"/>
                  <a:pt x="606" y="1809"/>
                </a:cubicBezTo>
                <a:cubicBezTo>
                  <a:pt x="466" y="1205"/>
                  <a:pt x="292" y="609"/>
                  <a:pt x="85" y="30"/>
                </a:cubicBezTo>
                <a:cubicBezTo>
                  <a:pt x="78" y="9"/>
                  <a:pt x="61" y="0"/>
                  <a:pt x="45" y="0"/>
                </a:cubicBezTo>
                <a:close/>
              </a:path>
            </a:pathLst>
          </a:custGeom>
          <a:solidFill>
            <a:srgbClr val="3D6D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grpSp>
        <p:nvGrpSpPr>
          <p:cNvPr id="938" name="Google Shape;938;p13"/>
          <p:cNvGrpSpPr/>
          <p:nvPr/>
        </p:nvGrpSpPr>
        <p:grpSpPr>
          <a:xfrm>
            <a:off x="1944627" y="2201073"/>
            <a:ext cx="1711381" cy="1390727"/>
            <a:chOff x="1687924" y="1856092"/>
            <a:chExt cx="1937705" cy="1891888"/>
          </a:xfrm>
        </p:grpSpPr>
        <p:sp>
          <p:nvSpPr>
            <p:cNvPr id="939" name="Google Shape;939;p13"/>
            <p:cNvSpPr/>
            <p:nvPr/>
          </p:nvSpPr>
          <p:spPr>
            <a:xfrm>
              <a:off x="1736059" y="1856092"/>
              <a:ext cx="1847877" cy="185456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40" name="Google Shape;940;p13"/>
            <p:cNvSpPr/>
            <p:nvPr/>
          </p:nvSpPr>
          <p:spPr>
            <a:xfrm>
              <a:off x="1687924" y="1872165"/>
              <a:ext cx="1937705" cy="1875815"/>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41" name="Google Shape;941;p13"/>
            <p:cNvSpPr txBox="1"/>
            <p:nvPr/>
          </p:nvSpPr>
          <p:spPr>
            <a:xfrm flipH="1">
              <a:off x="1827126" y="2574468"/>
              <a:ext cx="1659300" cy="449701"/>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600"/>
                <a:buFont typeface="Arial"/>
                <a:buNone/>
              </a:pPr>
              <a:r>
                <a:rPr lang="iw-IL" sz="1600" b="1" i="0" u="none" strike="noStrike" cap="none">
                  <a:solidFill>
                    <a:schemeClr val="dk1"/>
                  </a:solidFill>
                  <a:latin typeface="Calibri"/>
                  <a:ea typeface="Calibri"/>
                  <a:cs typeface="Calibri"/>
                  <a:sym typeface="Calibri"/>
                </a:rPr>
                <a:t>הצופה והלומד מתוך דוגמא</a:t>
              </a:r>
              <a:endParaRPr sz="1400" b="0" i="0" u="none" strike="noStrike" cap="none">
                <a:solidFill>
                  <a:srgbClr val="000000"/>
                </a:solidFill>
                <a:latin typeface="Arial"/>
                <a:ea typeface="Arial"/>
                <a:cs typeface="Arial"/>
                <a:sym typeface="Arial"/>
              </a:endParaRPr>
            </a:p>
          </p:txBody>
        </p:sp>
      </p:grpSp>
      <p:grpSp>
        <p:nvGrpSpPr>
          <p:cNvPr id="942" name="Google Shape;942;p13"/>
          <p:cNvGrpSpPr/>
          <p:nvPr/>
        </p:nvGrpSpPr>
        <p:grpSpPr>
          <a:xfrm>
            <a:off x="3566396" y="1506542"/>
            <a:ext cx="2097569" cy="1203666"/>
            <a:chOff x="3179057" y="1118600"/>
            <a:chExt cx="2374965" cy="1637418"/>
          </a:xfrm>
        </p:grpSpPr>
        <p:sp>
          <p:nvSpPr>
            <p:cNvPr id="943" name="Google Shape;943;p13"/>
            <p:cNvSpPr/>
            <p:nvPr/>
          </p:nvSpPr>
          <p:spPr>
            <a:xfrm>
              <a:off x="3376373" y="1118600"/>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44" name="Google Shape;944;p13"/>
            <p:cNvSpPr/>
            <p:nvPr/>
          </p:nvSpPr>
          <p:spPr>
            <a:xfrm>
              <a:off x="3226563" y="1118600"/>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45" name="Google Shape;945;p13"/>
            <p:cNvSpPr txBox="1"/>
            <p:nvPr/>
          </p:nvSpPr>
          <p:spPr>
            <a:xfrm flipH="1">
              <a:off x="3179057" y="1836300"/>
              <a:ext cx="2374965" cy="449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iw-IL" sz="1600" b="1" i="0" u="none" strike="noStrike" cap="none">
                  <a:solidFill>
                    <a:schemeClr val="dk1"/>
                  </a:solidFill>
                  <a:latin typeface="Calibri"/>
                  <a:ea typeface="Calibri"/>
                  <a:cs typeface="Calibri"/>
                  <a:sym typeface="Calibri"/>
                </a:rPr>
                <a:t>המחפש את ההסבר והבנת העיקרון והכללים</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p:txBody>
        </p:sp>
      </p:grpSp>
      <p:grpSp>
        <p:nvGrpSpPr>
          <p:cNvPr id="946" name="Google Shape;946;p13"/>
          <p:cNvGrpSpPr/>
          <p:nvPr/>
        </p:nvGrpSpPr>
        <p:grpSpPr>
          <a:xfrm>
            <a:off x="5590217" y="2283814"/>
            <a:ext cx="2058493" cy="1362251"/>
            <a:chOff x="5125412" y="1968650"/>
            <a:chExt cx="2330721" cy="1853151"/>
          </a:xfrm>
        </p:grpSpPr>
        <p:sp>
          <p:nvSpPr>
            <p:cNvPr id="947" name="Google Shape;947;p13"/>
            <p:cNvSpPr/>
            <p:nvPr/>
          </p:nvSpPr>
          <p:spPr>
            <a:xfrm>
              <a:off x="5131799" y="2010020"/>
              <a:ext cx="2206327"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48" name="Google Shape;948;p13"/>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49" name="Google Shape;949;p13"/>
            <p:cNvSpPr txBox="1"/>
            <p:nvPr/>
          </p:nvSpPr>
          <p:spPr>
            <a:xfrm flipH="1">
              <a:off x="5417322" y="2613093"/>
              <a:ext cx="1746900" cy="449699"/>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600"/>
                <a:buFont typeface="Arial"/>
                <a:buNone/>
              </a:pPr>
              <a:r>
                <a:rPr lang="iw-IL" sz="1600" b="1" i="0" u="none" strike="noStrike" cap="none">
                  <a:solidFill>
                    <a:schemeClr val="dk1"/>
                  </a:solidFill>
                  <a:latin typeface="Calibri"/>
                  <a:ea typeface="Calibri"/>
                  <a:cs typeface="Calibri"/>
                  <a:sym typeface="Calibri"/>
                </a:rPr>
                <a:t>הצריך להתנסות אך בצורה בלתי מתחייבת [ניסיון]</a:t>
              </a:r>
              <a:endParaRPr sz="1400" b="0" i="0" u="none" strike="noStrike" cap="none">
                <a:solidFill>
                  <a:srgbClr val="000000"/>
                </a:solidFill>
                <a:latin typeface="Arial"/>
                <a:ea typeface="Arial"/>
                <a:cs typeface="Arial"/>
                <a:sym typeface="Arial"/>
              </a:endParaRPr>
            </a:p>
          </p:txBody>
        </p:sp>
      </p:grpSp>
      <p:grpSp>
        <p:nvGrpSpPr>
          <p:cNvPr id="950" name="Google Shape;950;p13"/>
          <p:cNvGrpSpPr/>
          <p:nvPr/>
        </p:nvGrpSpPr>
        <p:grpSpPr>
          <a:xfrm>
            <a:off x="3688879" y="2934330"/>
            <a:ext cx="1703248" cy="1288245"/>
            <a:chOff x="3317738" y="2853586"/>
            <a:chExt cx="1928496" cy="1752476"/>
          </a:xfrm>
        </p:grpSpPr>
        <p:sp>
          <p:nvSpPr>
            <p:cNvPr id="951" name="Google Shape;951;p13"/>
            <p:cNvSpPr/>
            <p:nvPr/>
          </p:nvSpPr>
          <p:spPr>
            <a:xfrm>
              <a:off x="3322207" y="2918802"/>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52" name="Google Shape;952;p13"/>
            <p:cNvSpPr/>
            <p:nvPr/>
          </p:nvSpPr>
          <p:spPr>
            <a:xfrm>
              <a:off x="3317738" y="2853586"/>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53" name="Google Shape;953;p13"/>
            <p:cNvSpPr txBox="1"/>
            <p:nvPr/>
          </p:nvSpPr>
          <p:spPr>
            <a:xfrm flipH="1">
              <a:off x="3501323" y="3505224"/>
              <a:ext cx="1648574" cy="449699"/>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600"/>
                <a:buFont typeface="Arial"/>
                <a:buNone/>
              </a:pPr>
              <a:r>
                <a:rPr lang="iw-IL" sz="1600" b="1" i="0" u="none" strike="noStrike" cap="none">
                  <a:solidFill>
                    <a:schemeClr val="dk1"/>
                  </a:solidFill>
                  <a:latin typeface="Calibri"/>
                  <a:ea typeface="Calibri"/>
                  <a:cs typeface="Calibri"/>
                  <a:sym typeface="Calibri"/>
                </a:rPr>
                <a:t>הצריך להתנסות בעצמו וללמוד תוך כדי תנועה</a:t>
              </a:r>
              <a:endParaRPr sz="1400" b="0" i="0" u="none" strike="noStrike" cap="none">
                <a:solidFill>
                  <a:srgbClr val="000000"/>
                </a:solidFill>
                <a:latin typeface="Arial"/>
                <a:ea typeface="Arial"/>
                <a:cs typeface="Arial"/>
                <a:sym typeface="Arial"/>
              </a:endParaRPr>
            </a:p>
          </p:txBody>
        </p:sp>
      </p:grpSp>
      <p:grpSp>
        <p:nvGrpSpPr>
          <p:cNvPr id="954" name="Google Shape;954;p13"/>
          <p:cNvGrpSpPr/>
          <p:nvPr/>
        </p:nvGrpSpPr>
        <p:grpSpPr>
          <a:xfrm>
            <a:off x="2870462" y="1549805"/>
            <a:ext cx="726321" cy="753701"/>
            <a:chOff x="2558622" y="1406396"/>
            <a:chExt cx="822375" cy="853375"/>
          </a:xfrm>
        </p:grpSpPr>
        <p:grpSp>
          <p:nvGrpSpPr>
            <p:cNvPr id="955" name="Google Shape;955;p13"/>
            <p:cNvGrpSpPr/>
            <p:nvPr/>
          </p:nvGrpSpPr>
          <p:grpSpPr>
            <a:xfrm>
              <a:off x="2558622" y="1406396"/>
              <a:ext cx="822375" cy="853375"/>
              <a:chOff x="2558622" y="1406396"/>
              <a:chExt cx="822375" cy="853375"/>
            </a:xfrm>
          </p:grpSpPr>
          <p:sp>
            <p:nvSpPr>
              <p:cNvPr id="956" name="Google Shape;956;p13"/>
              <p:cNvSpPr/>
              <p:nvPr/>
            </p:nvSpPr>
            <p:spPr>
              <a:xfrm>
                <a:off x="2577752" y="1661857"/>
                <a:ext cx="777370" cy="597914"/>
              </a:xfrm>
              <a:custGeom>
                <a:avLst/>
                <a:gdLst/>
                <a:ahLst/>
                <a:cxnLst/>
                <a:rect l="l" t="t" r="r" b="b"/>
                <a:pathLst>
                  <a:path w="7721" h="6695" extrusionOk="0">
                    <a:moveTo>
                      <a:pt x="7721" y="2475"/>
                    </a:moveTo>
                    <a:cubicBezTo>
                      <a:pt x="7719" y="2476"/>
                      <a:pt x="7717" y="2477"/>
                      <a:pt x="7715" y="2478"/>
                    </a:cubicBezTo>
                    <a:lnTo>
                      <a:pt x="7715" y="2478"/>
                    </a:lnTo>
                    <a:cubicBezTo>
                      <a:pt x="7717" y="2480"/>
                      <a:pt x="7719" y="2481"/>
                      <a:pt x="7721" y="2483"/>
                    </a:cubicBezTo>
                    <a:lnTo>
                      <a:pt x="7721" y="2475"/>
                    </a:lnTo>
                    <a:close/>
                    <a:moveTo>
                      <a:pt x="2268" y="1"/>
                    </a:moveTo>
                    <a:cubicBezTo>
                      <a:pt x="1862" y="1"/>
                      <a:pt x="1432" y="42"/>
                      <a:pt x="1101" y="274"/>
                    </a:cubicBezTo>
                    <a:cubicBezTo>
                      <a:pt x="927" y="406"/>
                      <a:pt x="779" y="572"/>
                      <a:pt x="663" y="762"/>
                    </a:cubicBezTo>
                    <a:cubicBezTo>
                      <a:pt x="224" y="1457"/>
                      <a:pt x="100" y="2301"/>
                      <a:pt x="59" y="3120"/>
                    </a:cubicBezTo>
                    <a:cubicBezTo>
                      <a:pt x="1" y="4204"/>
                      <a:pt x="141" y="5420"/>
                      <a:pt x="961" y="6132"/>
                    </a:cubicBezTo>
                    <a:cubicBezTo>
                      <a:pt x="1414" y="6526"/>
                      <a:pt x="2005" y="6694"/>
                      <a:pt x="2610" y="6694"/>
                    </a:cubicBezTo>
                    <a:cubicBezTo>
                      <a:pt x="3021" y="6694"/>
                      <a:pt x="3439" y="6617"/>
                      <a:pt x="3823" y="6479"/>
                    </a:cubicBezTo>
                    <a:cubicBezTo>
                      <a:pt x="4163" y="6363"/>
                      <a:pt x="4477" y="6190"/>
                      <a:pt x="4742" y="5958"/>
                    </a:cubicBezTo>
                    <a:cubicBezTo>
                      <a:pt x="5123" y="5627"/>
                      <a:pt x="5362" y="5155"/>
                      <a:pt x="5644" y="4733"/>
                    </a:cubicBezTo>
                    <a:cubicBezTo>
                      <a:pt x="6180" y="3891"/>
                      <a:pt x="6882" y="3033"/>
                      <a:pt x="7715" y="2478"/>
                    </a:cubicBezTo>
                    <a:lnTo>
                      <a:pt x="7715" y="2478"/>
                    </a:lnTo>
                    <a:cubicBezTo>
                      <a:pt x="6202" y="1115"/>
                      <a:pt x="4301" y="25"/>
                      <a:pt x="2268" y="1"/>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957" name="Google Shape;957;p13"/>
              <p:cNvSpPr/>
              <p:nvPr/>
            </p:nvSpPr>
            <p:spPr>
              <a:xfrm>
                <a:off x="2558622" y="1406396"/>
                <a:ext cx="822375" cy="742949"/>
              </a:xfrm>
              <a:custGeom>
                <a:avLst/>
                <a:gdLst/>
                <a:ahLst/>
                <a:cxnLst/>
                <a:rect l="l" t="t" r="r" b="b"/>
                <a:pathLst>
                  <a:path w="8168" h="8319" extrusionOk="0">
                    <a:moveTo>
                      <a:pt x="7853" y="2796"/>
                    </a:moveTo>
                    <a:cubicBezTo>
                      <a:pt x="7853" y="3143"/>
                      <a:pt x="7869" y="3532"/>
                      <a:pt x="7671" y="3830"/>
                    </a:cubicBezTo>
                    <a:cubicBezTo>
                      <a:pt x="7580" y="3607"/>
                      <a:pt x="7480" y="3400"/>
                      <a:pt x="7373" y="3185"/>
                    </a:cubicBezTo>
                    <a:cubicBezTo>
                      <a:pt x="7522" y="3052"/>
                      <a:pt x="7679" y="2920"/>
                      <a:pt x="7853" y="2796"/>
                    </a:cubicBezTo>
                    <a:close/>
                    <a:moveTo>
                      <a:pt x="7315" y="3243"/>
                    </a:moveTo>
                    <a:cubicBezTo>
                      <a:pt x="7422" y="3458"/>
                      <a:pt x="7522" y="3673"/>
                      <a:pt x="7621" y="3896"/>
                    </a:cubicBezTo>
                    <a:cubicBezTo>
                      <a:pt x="7596" y="3921"/>
                      <a:pt x="7571" y="3954"/>
                      <a:pt x="7547" y="3979"/>
                    </a:cubicBezTo>
                    <a:cubicBezTo>
                      <a:pt x="7431" y="4070"/>
                      <a:pt x="7298" y="4145"/>
                      <a:pt x="7174" y="4236"/>
                    </a:cubicBezTo>
                    <a:lnTo>
                      <a:pt x="6918" y="3673"/>
                    </a:lnTo>
                    <a:cubicBezTo>
                      <a:pt x="6918" y="3665"/>
                      <a:pt x="6909" y="3656"/>
                      <a:pt x="6901" y="3656"/>
                    </a:cubicBezTo>
                    <a:cubicBezTo>
                      <a:pt x="7034" y="3507"/>
                      <a:pt x="7174" y="3375"/>
                      <a:pt x="7315" y="3243"/>
                    </a:cubicBezTo>
                    <a:close/>
                    <a:moveTo>
                      <a:pt x="6852" y="3706"/>
                    </a:moveTo>
                    <a:cubicBezTo>
                      <a:pt x="6943" y="3896"/>
                      <a:pt x="7025" y="4087"/>
                      <a:pt x="7108" y="4277"/>
                    </a:cubicBezTo>
                    <a:cubicBezTo>
                      <a:pt x="7000" y="4376"/>
                      <a:pt x="6893" y="4484"/>
                      <a:pt x="6802" y="4608"/>
                    </a:cubicBezTo>
                    <a:cubicBezTo>
                      <a:pt x="6736" y="4418"/>
                      <a:pt x="6653" y="4236"/>
                      <a:pt x="6562" y="4054"/>
                    </a:cubicBezTo>
                    <a:cubicBezTo>
                      <a:pt x="6653" y="3938"/>
                      <a:pt x="6752" y="3822"/>
                      <a:pt x="6852" y="3706"/>
                    </a:cubicBezTo>
                    <a:close/>
                    <a:moveTo>
                      <a:pt x="6504" y="4120"/>
                    </a:moveTo>
                    <a:cubicBezTo>
                      <a:pt x="6603" y="4302"/>
                      <a:pt x="6678" y="4484"/>
                      <a:pt x="6752" y="4674"/>
                    </a:cubicBezTo>
                    <a:cubicBezTo>
                      <a:pt x="6669" y="4782"/>
                      <a:pt x="6595" y="4898"/>
                      <a:pt x="6537" y="5013"/>
                    </a:cubicBezTo>
                    <a:lnTo>
                      <a:pt x="6289" y="4500"/>
                    </a:lnTo>
                    <a:cubicBezTo>
                      <a:pt x="6281" y="4485"/>
                      <a:pt x="6270" y="4479"/>
                      <a:pt x="6259" y="4479"/>
                    </a:cubicBezTo>
                    <a:cubicBezTo>
                      <a:pt x="6232" y="4479"/>
                      <a:pt x="6205" y="4510"/>
                      <a:pt x="6223" y="4533"/>
                    </a:cubicBezTo>
                    <a:cubicBezTo>
                      <a:pt x="6314" y="4724"/>
                      <a:pt x="6396" y="4906"/>
                      <a:pt x="6487" y="5088"/>
                    </a:cubicBezTo>
                    <a:lnTo>
                      <a:pt x="6430" y="5204"/>
                    </a:lnTo>
                    <a:cubicBezTo>
                      <a:pt x="6347" y="5377"/>
                      <a:pt x="6272" y="5551"/>
                      <a:pt x="6198" y="5725"/>
                    </a:cubicBezTo>
                    <a:cubicBezTo>
                      <a:pt x="6090" y="5493"/>
                      <a:pt x="5983" y="5253"/>
                      <a:pt x="5875" y="5022"/>
                    </a:cubicBezTo>
                    <a:cubicBezTo>
                      <a:pt x="6065" y="4715"/>
                      <a:pt x="6281" y="4409"/>
                      <a:pt x="6504" y="4120"/>
                    </a:cubicBezTo>
                    <a:close/>
                    <a:moveTo>
                      <a:pt x="5826" y="5104"/>
                    </a:moveTo>
                    <a:lnTo>
                      <a:pt x="6165" y="5824"/>
                    </a:lnTo>
                    <a:cubicBezTo>
                      <a:pt x="6074" y="6039"/>
                      <a:pt x="5991" y="6254"/>
                      <a:pt x="5900" y="6470"/>
                    </a:cubicBezTo>
                    <a:cubicBezTo>
                      <a:pt x="5792" y="6172"/>
                      <a:pt x="5643" y="5882"/>
                      <a:pt x="5470" y="5617"/>
                    </a:cubicBezTo>
                    <a:cubicBezTo>
                      <a:pt x="5586" y="5460"/>
                      <a:pt x="5701" y="5286"/>
                      <a:pt x="5826" y="5104"/>
                    </a:cubicBezTo>
                    <a:close/>
                    <a:moveTo>
                      <a:pt x="2365" y="242"/>
                    </a:moveTo>
                    <a:cubicBezTo>
                      <a:pt x="2568" y="242"/>
                      <a:pt x="2772" y="261"/>
                      <a:pt x="2963" y="281"/>
                    </a:cubicBezTo>
                    <a:cubicBezTo>
                      <a:pt x="4766" y="454"/>
                      <a:pt x="6380" y="1431"/>
                      <a:pt x="7720" y="2606"/>
                    </a:cubicBezTo>
                    <a:cubicBezTo>
                      <a:pt x="7149" y="3028"/>
                      <a:pt x="6645" y="3541"/>
                      <a:pt x="6223" y="4111"/>
                    </a:cubicBezTo>
                    <a:cubicBezTo>
                      <a:pt x="5652" y="4848"/>
                      <a:pt x="5288" y="5824"/>
                      <a:pt x="4444" y="6296"/>
                    </a:cubicBezTo>
                    <a:cubicBezTo>
                      <a:pt x="3972" y="6561"/>
                      <a:pt x="3391" y="6716"/>
                      <a:pt x="2821" y="6716"/>
                    </a:cubicBezTo>
                    <a:cubicBezTo>
                      <a:pt x="2432" y="6716"/>
                      <a:pt x="2047" y="6644"/>
                      <a:pt x="1705" y="6486"/>
                    </a:cubicBezTo>
                    <a:cubicBezTo>
                      <a:pt x="869" y="6097"/>
                      <a:pt x="480" y="5195"/>
                      <a:pt x="389" y="4302"/>
                    </a:cubicBezTo>
                    <a:cubicBezTo>
                      <a:pt x="282" y="3433"/>
                      <a:pt x="356" y="2556"/>
                      <a:pt x="604" y="1720"/>
                    </a:cubicBezTo>
                    <a:cubicBezTo>
                      <a:pt x="762" y="1240"/>
                      <a:pt x="1018" y="678"/>
                      <a:pt x="1482" y="429"/>
                    </a:cubicBezTo>
                    <a:cubicBezTo>
                      <a:pt x="1746" y="285"/>
                      <a:pt x="2055" y="242"/>
                      <a:pt x="2365" y="242"/>
                    </a:cubicBezTo>
                    <a:close/>
                    <a:moveTo>
                      <a:pt x="811" y="6072"/>
                    </a:moveTo>
                    <a:lnTo>
                      <a:pt x="811" y="6072"/>
                    </a:lnTo>
                    <a:cubicBezTo>
                      <a:pt x="919" y="6197"/>
                      <a:pt x="1035" y="6312"/>
                      <a:pt x="1167" y="6412"/>
                    </a:cubicBezTo>
                    <a:cubicBezTo>
                      <a:pt x="1250" y="6619"/>
                      <a:pt x="1324" y="6817"/>
                      <a:pt x="1407" y="7016"/>
                    </a:cubicBezTo>
                    <a:cubicBezTo>
                      <a:pt x="1159" y="6734"/>
                      <a:pt x="960" y="6412"/>
                      <a:pt x="811" y="6072"/>
                    </a:cubicBezTo>
                    <a:close/>
                    <a:moveTo>
                      <a:pt x="5420" y="5684"/>
                    </a:moveTo>
                    <a:cubicBezTo>
                      <a:pt x="5602" y="5957"/>
                      <a:pt x="5743" y="6254"/>
                      <a:pt x="5850" y="6569"/>
                    </a:cubicBezTo>
                    <a:cubicBezTo>
                      <a:pt x="5759" y="6776"/>
                      <a:pt x="5643" y="6966"/>
                      <a:pt x="5519" y="7156"/>
                    </a:cubicBezTo>
                    <a:cubicBezTo>
                      <a:pt x="5428" y="6776"/>
                      <a:pt x="5279" y="6412"/>
                      <a:pt x="5064" y="6089"/>
                    </a:cubicBezTo>
                    <a:cubicBezTo>
                      <a:pt x="5188" y="5965"/>
                      <a:pt x="5313" y="5833"/>
                      <a:pt x="5420" y="5684"/>
                    </a:cubicBezTo>
                    <a:close/>
                    <a:moveTo>
                      <a:pt x="1283" y="6503"/>
                    </a:moveTo>
                    <a:lnTo>
                      <a:pt x="1283" y="6503"/>
                    </a:lnTo>
                    <a:cubicBezTo>
                      <a:pt x="1391" y="6569"/>
                      <a:pt x="1498" y="6635"/>
                      <a:pt x="1622" y="6685"/>
                    </a:cubicBezTo>
                    <a:cubicBezTo>
                      <a:pt x="1755" y="6974"/>
                      <a:pt x="1879" y="7272"/>
                      <a:pt x="2011" y="7562"/>
                    </a:cubicBezTo>
                    <a:cubicBezTo>
                      <a:pt x="1986" y="7537"/>
                      <a:pt x="1953" y="7520"/>
                      <a:pt x="1920" y="7496"/>
                    </a:cubicBezTo>
                    <a:cubicBezTo>
                      <a:pt x="1763" y="7380"/>
                      <a:pt x="1614" y="7247"/>
                      <a:pt x="1482" y="7107"/>
                    </a:cubicBezTo>
                    <a:lnTo>
                      <a:pt x="1490" y="7107"/>
                    </a:lnTo>
                    <a:cubicBezTo>
                      <a:pt x="1506" y="7098"/>
                      <a:pt x="1515" y="7074"/>
                      <a:pt x="1506" y="7057"/>
                    </a:cubicBezTo>
                    <a:lnTo>
                      <a:pt x="1283" y="6503"/>
                    </a:lnTo>
                    <a:close/>
                    <a:moveTo>
                      <a:pt x="5006" y="6147"/>
                    </a:moveTo>
                    <a:cubicBezTo>
                      <a:pt x="5222" y="6470"/>
                      <a:pt x="5370" y="6842"/>
                      <a:pt x="5445" y="7223"/>
                    </a:cubicBezTo>
                    <a:cubicBezTo>
                      <a:pt x="5453" y="7223"/>
                      <a:pt x="5453" y="7231"/>
                      <a:pt x="5453" y="7231"/>
                    </a:cubicBezTo>
                    <a:cubicBezTo>
                      <a:pt x="5362" y="7347"/>
                      <a:pt x="5263" y="7454"/>
                      <a:pt x="5155" y="7554"/>
                    </a:cubicBezTo>
                    <a:lnTo>
                      <a:pt x="5164" y="7554"/>
                    </a:lnTo>
                    <a:cubicBezTo>
                      <a:pt x="5130" y="7587"/>
                      <a:pt x="5097" y="7603"/>
                      <a:pt x="5056" y="7636"/>
                    </a:cubicBezTo>
                    <a:cubicBezTo>
                      <a:pt x="4948" y="7223"/>
                      <a:pt x="4808" y="6817"/>
                      <a:pt x="4642" y="6428"/>
                    </a:cubicBezTo>
                    <a:cubicBezTo>
                      <a:pt x="4775" y="6346"/>
                      <a:pt x="4891" y="6246"/>
                      <a:pt x="5006" y="6147"/>
                    </a:cubicBezTo>
                    <a:close/>
                    <a:moveTo>
                      <a:pt x="4584" y="6470"/>
                    </a:moveTo>
                    <a:cubicBezTo>
                      <a:pt x="4742" y="6859"/>
                      <a:pt x="4882" y="7256"/>
                      <a:pt x="4990" y="7669"/>
                    </a:cubicBezTo>
                    <a:cubicBezTo>
                      <a:pt x="4990" y="7669"/>
                      <a:pt x="4990" y="7678"/>
                      <a:pt x="4998" y="7678"/>
                    </a:cubicBezTo>
                    <a:cubicBezTo>
                      <a:pt x="4899" y="7752"/>
                      <a:pt x="4791" y="7810"/>
                      <a:pt x="4684" y="7868"/>
                    </a:cubicBezTo>
                    <a:lnTo>
                      <a:pt x="4675" y="7868"/>
                    </a:lnTo>
                    <a:cubicBezTo>
                      <a:pt x="4510" y="7471"/>
                      <a:pt x="4344" y="7074"/>
                      <a:pt x="4171" y="6676"/>
                    </a:cubicBezTo>
                    <a:cubicBezTo>
                      <a:pt x="4311" y="6619"/>
                      <a:pt x="4452" y="6552"/>
                      <a:pt x="4584" y="6470"/>
                    </a:cubicBezTo>
                    <a:close/>
                    <a:moveTo>
                      <a:pt x="1722" y="6734"/>
                    </a:moveTo>
                    <a:lnTo>
                      <a:pt x="1722" y="6734"/>
                    </a:lnTo>
                    <a:cubicBezTo>
                      <a:pt x="1895" y="6801"/>
                      <a:pt x="2086" y="6859"/>
                      <a:pt x="2276" y="6892"/>
                    </a:cubicBezTo>
                    <a:cubicBezTo>
                      <a:pt x="2392" y="7223"/>
                      <a:pt x="2516" y="7562"/>
                      <a:pt x="2640" y="7893"/>
                    </a:cubicBezTo>
                    <a:cubicBezTo>
                      <a:pt x="2458" y="7827"/>
                      <a:pt x="2292" y="7744"/>
                      <a:pt x="2135" y="7645"/>
                    </a:cubicBezTo>
                    <a:cubicBezTo>
                      <a:pt x="1995" y="7338"/>
                      <a:pt x="1862" y="7032"/>
                      <a:pt x="1722" y="6734"/>
                    </a:cubicBezTo>
                    <a:close/>
                    <a:moveTo>
                      <a:pt x="4096" y="6701"/>
                    </a:moveTo>
                    <a:cubicBezTo>
                      <a:pt x="4270" y="7107"/>
                      <a:pt x="4435" y="7504"/>
                      <a:pt x="4609" y="7901"/>
                    </a:cubicBezTo>
                    <a:cubicBezTo>
                      <a:pt x="4469" y="7959"/>
                      <a:pt x="4320" y="8009"/>
                      <a:pt x="4171" y="8042"/>
                    </a:cubicBezTo>
                    <a:lnTo>
                      <a:pt x="4162" y="8042"/>
                    </a:lnTo>
                    <a:cubicBezTo>
                      <a:pt x="3989" y="7636"/>
                      <a:pt x="3815" y="7239"/>
                      <a:pt x="3633" y="6842"/>
                    </a:cubicBezTo>
                    <a:cubicBezTo>
                      <a:pt x="3774" y="6817"/>
                      <a:pt x="3906" y="6776"/>
                      <a:pt x="4047" y="6726"/>
                    </a:cubicBezTo>
                    <a:lnTo>
                      <a:pt x="4096" y="6701"/>
                    </a:lnTo>
                    <a:close/>
                    <a:moveTo>
                      <a:pt x="2359" y="6900"/>
                    </a:moveTo>
                    <a:cubicBezTo>
                      <a:pt x="2498" y="6925"/>
                      <a:pt x="2642" y="6936"/>
                      <a:pt x="2783" y="6936"/>
                    </a:cubicBezTo>
                    <a:cubicBezTo>
                      <a:pt x="2827" y="6936"/>
                      <a:pt x="2870" y="6935"/>
                      <a:pt x="2913" y="6933"/>
                    </a:cubicBezTo>
                    <a:cubicBezTo>
                      <a:pt x="3078" y="7305"/>
                      <a:pt x="3227" y="7686"/>
                      <a:pt x="3352" y="8075"/>
                    </a:cubicBezTo>
                    <a:cubicBezTo>
                      <a:pt x="3145" y="8050"/>
                      <a:pt x="2930" y="8000"/>
                      <a:pt x="2731" y="7926"/>
                    </a:cubicBezTo>
                    <a:cubicBezTo>
                      <a:pt x="2599" y="7587"/>
                      <a:pt x="2483" y="7247"/>
                      <a:pt x="2359" y="6900"/>
                    </a:cubicBezTo>
                    <a:close/>
                    <a:moveTo>
                      <a:pt x="3558" y="6867"/>
                    </a:moveTo>
                    <a:cubicBezTo>
                      <a:pt x="3740" y="7256"/>
                      <a:pt x="3922" y="7653"/>
                      <a:pt x="4088" y="8050"/>
                    </a:cubicBezTo>
                    <a:cubicBezTo>
                      <a:pt x="3953" y="8076"/>
                      <a:pt x="3819" y="8089"/>
                      <a:pt x="3685" y="8089"/>
                    </a:cubicBezTo>
                    <a:cubicBezTo>
                      <a:pt x="3604" y="8089"/>
                      <a:pt x="3523" y="8084"/>
                      <a:pt x="3443" y="8075"/>
                    </a:cubicBezTo>
                    <a:cubicBezTo>
                      <a:pt x="3318" y="7686"/>
                      <a:pt x="3169" y="7305"/>
                      <a:pt x="3004" y="6933"/>
                    </a:cubicBezTo>
                    <a:cubicBezTo>
                      <a:pt x="3194" y="6925"/>
                      <a:pt x="3376" y="6900"/>
                      <a:pt x="3558" y="6867"/>
                    </a:cubicBezTo>
                    <a:close/>
                    <a:moveTo>
                      <a:pt x="2454" y="1"/>
                    </a:moveTo>
                    <a:cubicBezTo>
                      <a:pt x="2183" y="1"/>
                      <a:pt x="1918" y="31"/>
                      <a:pt x="1672" y="107"/>
                    </a:cubicBezTo>
                    <a:cubicBezTo>
                      <a:pt x="1018" y="297"/>
                      <a:pt x="662" y="885"/>
                      <a:pt x="439" y="1489"/>
                    </a:cubicBezTo>
                    <a:cubicBezTo>
                      <a:pt x="91" y="2465"/>
                      <a:pt x="0" y="3507"/>
                      <a:pt x="158" y="4525"/>
                    </a:cubicBezTo>
                    <a:cubicBezTo>
                      <a:pt x="307" y="5684"/>
                      <a:pt x="720" y="6801"/>
                      <a:pt x="1639" y="7570"/>
                    </a:cubicBezTo>
                    <a:cubicBezTo>
                      <a:pt x="1961" y="7843"/>
                      <a:pt x="2334" y="8050"/>
                      <a:pt x="2739" y="8182"/>
                    </a:cubicBezTo>
                    <a:cubicBezTo>
                      <a:pt x="2745" y="8198"/>
                      <a:pt x="2764" y="8208"/>
                      <a:pt x="2781" y="8208"/>
                    </a:cubicBezTo>
                    <a:cubicBezTo>
                      <a:pt x="2791" y="8208"/>
                      <a:pt x="2800" y="8205"/>
                      <a:pt x="2805" y="8199"/>
                    </a:cubicBezTo>
                    <a:cubicBezTo>
                      <a:pt x="3073" y="8278"/>
                      <a:pt x="3347" y="8318"/>
                      <a:pt x="3622" y="8318"/>
                    </a:cubicBezTo>
                    <a:cubicBezTo>
                      <a:pt x="3977" y="8318"/>
                      <a:pt x="4331" y="8251"/>
                      <a:pt x="4667" y="8116"/>
                    </a:cubicBezTo>
                    <a:cubicBezTo>
                      <a:pt x="5768" y="7669"/>
                      <a:pt x="6074" y="6561"/>
                      <a:pt x="6512" y="5568"/>
                    </a:cubicBezTo>
                    <a:cubicBezTo>
                      <a:pt x="6752" y="5005"/>
                      <a:pt x="7149" y="4517"/>
                      <a:pt x="7662" y="4178"/>
                    </a:cubicBezTo>
                    <a:cubicBezTo>
                      <a:pt x="8167" y="3805"/>
                      <a:pt x="8076" y="3259"/>
                      <a:pt x="8084" y="2688"/>
                    </a:cubicBezTo>
                    <a:cubicBezTo>
                      <a:pt x="8084" y="2647"/>
                      <a:pt x="8068" y="2614"/>
                      <a:pt x="8026" y="2597"/>
                    </a:cubicBezTo>
                    <a:cubicBezTo>
                      <a:pt x="8026" y="2572"/>
                      <a:pt x="8010" y="2548"/>
                      <a:pt x="7993" y="2531"/>
                    </a:cubicBezTo>
                    <a:cubicBezTo>
                      <a:pt x="6794" y="1464"/>
                      <a:pt x="5404" y="554"/>
                      <a:pt x="3823" y="190"/>
                    </a:cubicBezTo>
                    <a:cubicBezTo>
                      <a:pt x="3399" y="90"/>
                      <a:pt x="2919" y="1"/>
                      <a:pt x="245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958" name="Google Shape;958;p13"/>
            <p:cNvSpPr txBox="1"/>
            <p:nvPr/>
          </p:nvSpPr>
          <p:spPr>
            <a:xfrm flipH="1">
              <a:off x="2558626" y="1464748"/>
              <a:ext cx="665700" cy="44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iw-IL" sz="2600" b="1" i="0" u="none" strike="noStrike" cap="none">
                  <a:solidFill>
                    <a:schemeClr val="dk1"/>
                  </a:solidFill>
                  <a:latin typeface="Calibri"/>
                  <a:ea typeface="Calibri"/>
                  <a:cs typeface="Calibri"/>
                  <a:sym typeface="Calibri"/>
                </a:rPr>
                <a:t>04</a:t>
              </a:r>
              <a:endParaRPr sz="2600" b="1" i="0" u="none" strike="noStrike" cap="none">
                <a:solidFill>
                  <a:schemeClr val="dk1"/>
                </a:solidFill>
                <a:latin typeface="Calibri"/>
                <a:ea typeface="Calibri"/>
                <a:cs typeface="Calibri"/>
                <a:sym typeface="Calibri"/>
              </a:endParaRPr>
            </a:p>
          </p:txBody>
        </p:sp>
      </p:grpSp>
      <p:grpSp>
        <p:nvGrpSpPr>
          <p:cNvPr id="959" name="Google Shape;959;p13"/>
          <p:cNvGrpSpPr/>
          <p:nvPr/>
        </p:nvGrpSpPr>
        <p:grpSpPr>
          <a:xfrm rot="-3453258" flipH="1">
            <a:off x="7420443" y="3718377"/>
            <a:ext cx="804349" cy="359731"/>
            <a:chOff x="851420" y="3679860"/>
            <a:chExt cx="804350" cy="359731"/>
          </a:xfrm>
        </p:grpSpPr>
        <p:sp>
          <p:nvSpPr>
            <p:cNvPr id="960" name="Google Shape;960;p13"/>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3"/>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3"/>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3"/>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3"/>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3"/>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3"/>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3"/>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3"/>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3"/>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3"/>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3"/>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3"/>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73" name="Google Shape;973;p13"/>
          <p:cNvGrpSpPr/>
          <p:nvPr/>
        </p:nvGrpSpPr>
        <p:grpSpPr>
          <a:xfrm rot="7370868" flipH="1">
            <a:off x="1185525" y="1781590"/>
            <a:ext cx="804336" cy="359725"/>
            <a:chOff x="851420" y="3679860"/>
            <a:chExt cx="804350" cy="359731"/>
          </a:xfrm>
        </p:grpSpPr>
        <p:sp>
          <p:nvSpPr>
            <p:cNvPr id="974" name="Google Shape;974;p13"/>
            <p:cNvSpPr/>
            <p:nvPr/>
          </p:nvSpPr>
          <p:spPr>
            <a:xfrm>
              <a:off x="851420" y="3679860"/>
              <a:ext cx="759049" cy="359731"/>
            </a:xfrm>
            <a:custGeom>
              <a:avLst/>
              <a:gdLst/>
              <a:ahLst/>
              <a:cxnLst/>
              <a:rect l="l" t="t" r="r" b="b"/>
              <a:pathLst>
                <a:path w="26998" h="12795" extrusionOk="0">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3"/>
            <p:cNvSpPr/>
            <p:nvPr/>
          </p:nvSpPr>
          <p:spPr>
            <a:xfrm>
              <a:off x="934132" y="3810282"/>
              <a:ext cx="637451" cy="194809"/>
            </a:xfrm>
            <a:custGeom>
              <a:avLst/>
              <a:gdLst/>
              <a:ahLst/>
              <a:cxnLst/>
              <a:rect l="l" t="t" r="r" b="b"/>
              <a:pathLst>
                <a:path w="22673" h="6929" extrusionOk="0">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3"/>
            <p:cNvSpPr/>
            <p:nvPr/>
          </p:nvSpPr>
          <p:spPr>
            <a:xfrm>
              <a:off x="861457" y="3765158"/>
              <a:ext cx="700092" cy="247862"/>
            </a:xfrm>
            <a:custGeom>
              <a:avLst/>
              <a:gdLst/>
              <a:ahLst/>
              <a:cxnLst/>
              <a:rect l="l" t="t" r="r" b="b"/>
              <a:pathLst>
                <a:path w="24901" h="8816" extrusionOk="0">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3"/>
            <p:cNvSpPr/>
            <p:nvPr/>
          </p:nvSpPr>
          <p:spPr>
            <a:xfrm>
              <a:off x="1466053" y="3759845"/>
              <a:ext cx="63680" cy="41666"/>
            </a:xfrm>
            <a:custGeom>
              <a:avLst/>
              <a:gdLst/>
              <a:ahLst/>
              <a:cxnLst/>
              <a:rect l="l" t="t" r="r" b="b"/>
              <a:pathLst>
                <a:path w="2265" h="1482" extrusionOk="0">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3"/>
            <p:cNvSpPr/>
            <p:nvPr/>
          </p:nvSpPr>
          <p:spPr>
            <a:xfrm>
              <a:off x="1586157" y="3774998"/>
              <a:ext cx="69613" cy="178080"/>
            </a:xfrm>
            <a:custGeom>
              <a:avLst/>
              <a:gdLst/>
              <a:ahLst/>
              <a:cxnLst/>
              <a:rect l="l" t="t" r="r" b="b"/>
              <a:pathLst>
                <a:path w="2476" h="6334" extrusionOk="0">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3"/>
            <p:cNvSpPr/>
            <p:nvPr/>
          </p:nvSpPr>
          <p:spPr>
            <a:xfrm>
              <a:off x="1346849" y="3688772"/>
              <a:ext cx="263803" cy="156038"/>
            </a:xfrm>
            <a:custGeom>
              <a:avLst/>
              <a:gdLst/>
              <a:ahLst/>
              <a:cxnLst/>
              <a:rect l="l" t="t" r="r" b="b"/>
              <a:pathLst>
                <a:path w="9383" h="5550" extrusionOk="0">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3"/>
            <p:cNvSpPr/>
            <p:nvPr/>
          </p:nvSpPr>
          <p:spPr>
            <a:xfrm>
              <a:off x="1571537" y="3837665"/>
              <a:ext cx="18865" cy="60560"/>
            </a:xfrm>
            <a:custGeom>
              <a:avLst/>
              <a:gdLst/>
              <a:ahLst/>
              <a:cxnLst/>
              <a:rect l="l" t="t" r="r" b="b"/>
              <a:pathLst>
                <a:path w="671" h="2154" extrusionOk="0">
                  <a:moveTo>
                    <a:pt x="99" y="0"/>
                  </a:moveTo>
                  <a:cubicBezTo>
                    <a:pt x="68" y="86"/>
                    <a:pt x="35" y="171"/>
                    <a:pt x="0" y="257"/>
                  </a:cubicBezTo>
                  <a:cubicBezTo>
                    <a:pt x="200" y="895"/>
                    <a:pt x="424" y="1526"/>
                    <a:pt x="670" y="2153"/>
                  </a:cubicBezTo>
                  <a:cubicBezTo>
                    <a:pt x="514" y="1426"/>
                    <a:pt x="324" y="706"/>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3"/>
            <p:cNvSpPr/>
            <p:nvPr/>
          </p:nvSpPr>
          <p:spPr>
            <a:xfrm>
              <a:off x="1561501" y="3806289"/>
              <a:ext cx="12849" cy="38630"/>
            </a:xfrm>
            <a:custGeom>
              <a:avLst/>
              <a:gdLst/>
              <a:ahLst/>
              <a:cxnLst/>
              <a:rect l="l" t="t" r="r" b="b"/>
              <a:pathLst>
                <a:path w="457" h="1374" extrusionOk="0">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3"/>
            <p:cNvSpPr/>
            <p:nvPr/>
          </p:nvSpPr>
          <p:spPr>
            <a:xfrm>
              <a:off x="1554781" y="3783432"/>
              <a:ext cx="8941" cy="26878"/>
            </a:xfrm>
            <a:custGeom>
              <a:avLst/>
              <a:gdLst/>
              <a:ahLst/>
              <a:cxnLst/>
              <a:rect l="l" t="t" r="r" b="b"/>
              <a:pathLst>
                <a:path w="318" h="956" extrusionOk="0">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3"/>
            <p:cNvSpPr/>
            <p:nvPr/>
          </p:nvSpPr>
          <p:spPr>
            <a:xfrm>
              <a:off x="1644606" y="3883660"/>
              <a:ext cx="6944" cy="23982"/>
            </a:xfrm>
            <a:custGeom>
              <a:avLst/>
              <a:gdLst/>
              <a:ahLst/>
              <a:cxnLst/>
              <a:rect l="l" t="t" r="r" b="b"/>
              <a:pathLst>
                <a:path w="247" h="853" extrusionOk="0">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3"/>
            <p:cNvSpPr/>
            <p:nvPr/>
          </p:nvSpPr>
          <p:spPr>
            <a:xfrm>
              <a:off x="1358994" y="3733192"/>
              <a:ext cx="290540" cy="189608"/>
            </a:xfrm>
            <a:custGeom>
              <a:avLst/>
              <a:gdLst/>
              <a:ahLst/>
              <a:cxnLst/>
              <a:rect l="l" t="t" r="r" b="b"/>
              <a:pathLst>
                <a:path w="10334" h="6744" extrusionOk="0">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3"/>
            <p:cNvSpPr/>
            <p:nvPr/>
          </p:nvSpPr>
          <p:spPr>
            <a:xfrm>
              <a:off x="1563694" y="3751551"/>
              <a:ext cx="28003" cy="86144"/>
            </a:xfrm>
            <a:custGeom>
              <a:avLst/>
              <a:gdLst/>
              <a:ahLst/>
              <a:cxnLst/>
              <a:rect l="l" t="t" r="r" b="b"/>
              <a:pathLst>
                <a:path w="996" h="3064" extrusionOk="0">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3"/>
            <p:cNvSpPr/>
            <p:nvPr/>
          </p:nvSpPr>
          <p:spPr>
            <a:xfrm>
              <a:off x="1543732" y="3725180"/>
              <a:ext cx="46052" cy="81140"/>
            </a:xfrm>
            <a:custGeom>
              <a:avLst/>
              <a:gdLst/>
              <a:ahLst/>
              <a:cxnLst/>
              <a:rect l="l" t="t" r="r" b="b"/>
              <a:pathLst>
                <a:path w="1638" h="2886" extrusionOk="0">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7" name="Google Shape;987;p13"/>
          <p:cNvGrpSpPr/>
          <p:nvPr/>
        </p:nvGrpSpPr>
        <p:grpSpPr>
          <a:xfrm>
            <a:off x="-100660" y="4248056"/>
            <a:ext cx="1745583" cy="230173"/>
            <a:chOff x="1394800" y="3522000"/>
            <a:chExt cx="1048650" cy="138275"/>
          </a:xfrm>
        </p:grpSpPr>
        <p:sp>
          <p:nvSpPr>
            <p:cNvPr id="988" name="Google Shape;988;p13"/>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3"/>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3"/>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3"/>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3"/>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3"/>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3"/>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3"/>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3"/>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7" name="Google Shape;997;p13"/>
          <p:cNvGrpSpPr/>
          <p:nvPr/>
        </p:nvGrpSpPr>
        <p:grpSpPr>
          <a:xfrm rot="548452">
            <a:off x="7869580" y="1564034"/>
            <a:ext cx="738993" cy="615976"/>
            <a:chOff x="378575" y="1776375"/>
            <a:chExt cx="737425" cy="578050"/>
          </a:xfrm>
        </p:grpSpPr>
        <p:sp>
          <p:nvSpPr>
            <p:cNvPr id="998" name="Google Shape;998;p13"/>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3"/>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3"/>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3"/>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3"/>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3"/>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3"/>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3"/>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3"/>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3"/>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3"/>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3"/>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0" name="Google Shape;1010;p13"/>
          <p:cNvGrpSpPr/>
          <p:nvPr/>
        </p:nvGrpSpPr>
        <p:grpSpPr>
          <a:xfrm>
            <a:off x="5563610" y="1526029"/>
            <a:ext cx="714511" cy="760307"/>
            <a:chOff x="5992396" y="1329162"/>
            <a:chExt cx="758665" cy="807291"/>
          </a:xfrm>
        </p:grpSpPr>
        <p:sp>
          <p:nvSpPr>
            <p:cNvPr id="1011" name="Google Shape;1011;p13"/>
            <p:cNvSpPr txBox="1"/>
            <p:nvPr/>
          </p:nvSpPr>
          <p:spPr>
            <a:xfrm flipH="1">
              <a:off x="6059573" y="1407368"/>
              <a:ext cx="624300" cy="42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iw-IL" sz="2600" b="1" i="0" u="none" strike="noStrike" cap="none">
                  <a:solidFill>
                    <a:schemeClr val="dk1"/>
                  </a:solidFill>
                  <a:latin typeface="Calibri"/>
                  <a:ea typeface="Calibri"/>
                  <a:cs typeface="Calibri"/>
                  <a:sym typeface="Calibri"/>
                </a:rPr>
                <a:t>01</a:t>
              </a:r>
              <a:endParaRPr sz="2600" b="1" i="0" u="none" strike="noStrike" cap="none">
                <a:solidFill>
                  <a:schemeClr val="dk1"/>
                </a:solidFill>
                <a:latin typeface="Calibri"/>
                <a:ea typeface="Calibri"/>
                <a:cs typeface="Calibri"/>
                <a:sym typeface="Calibri"/>
              </a:endParaRPr>
            </a:p>
          </p:txBody>
        </p:sp>
        <p:grpSp>
          <p:nvGrpSpPr>
            <p:cNvPr id="1012" name="Google Shape;1012;p13"/>
            <p:cNvGrpSpPr/>
            <p:nvPr/>
          </p:nvGrpSpPr>
          <p:grpSpPr>
            <a:xfrm>
              <a:off x="5992396" y="1329162"/>
              <a:ext cx="758665" cy="807291"/>
              <a:chOff x="5029023" y="1379445"/>
              <a:chExt cx="808984" cy="860835"/>
            </a:xfrm>
          </p:grpSpPr>
          <p:sp>
            <p:nvSpPr>
              <p:cNvPr id="1013" name="Google Shape;1013;p13"/>
              <p:cNvSpPr/>
              <p:nvPr/>
            </p:nvSpPr>
            <p:spPr>
              <a:xfrm>
                <a:off x="5029023" y="1648082"/>
                <a:ext cx="788042" cy="592198"/>
              </a:xfrm>
              <a:custGeom>
                <a:avLst/>
                <a:gdLst/>
                <a:ahLst/>
                <a:cxnLst/>
                <a:rect l="l" t="t" r="r" b="b"/>
                <a:pathLst>
                  <a:path w="7827" h="6631" extrusionOk="0">
                    <a:moveTo>
                      <a:pt x="523" y="0"/>
                    </a:moveTo>
                    <a:cubicBezTo>
                      <a:pt x="464" y="0"/>
                      <a:pt x="402" y="38"/>
                      <a:pt x="398" y="112"/>
                    </a:cubicBezTo>
                    <a:cubicBezTo>
                      <a:pt x="257" y="1560"/>
                      <a:pt x="1" y="3852"/>
                      <a:pt x="1656" y="4564"/>
                    </a:cubicBezTo>
                    <a:cubicBezTo>
                      <a:pt x="2483" y="4919"/>
                      <a:pt x="3426" y="4812"/>
                      <a:pt x="4295" y="4952"/>
                    </a:cubicBezTo>
                    <a:cubicBezTo>
                      <a:pt x="5255" y="5110"/>
                      <a:pt x="6843" y="5548"/>
                      <a:pt x="7257" y="6549"/>
                    </a:cubicBezTo>
                    <a:cubicBezTo>
                      <a:pt x="7275" y="6598"/>
                      <a:pt x="7333" y="6630"/>
                      <a:pt x="7386" y="6630"/>
                    </a:cubicBezTo>
                    <a:cubicBezTo>
                      <a:pt x="7432" y="6630"/>
                      <a:pt x="7473" y="6607"/>
                      <a:pt x="7481" y="6549"/>
                    </a:cubicBezTo>
                    <a:cubicBezTo>
                      <a:pt x="7588" y="5904"/>
                      <a:pt x="7704" y="5250"/>
                      <a:pt x="7812" y="4605"/>
                    </a:cubicBezTo>
                    <a:cubicBezTo>
                      <a:pt x="7826" y="4520"/>
                      <a:pt x="7751" y="4463"/>
                      <a:pt x="7684" y="4463"/>
                    </a:cubicBezTo>
                    <a:cubicBezTo>
                      <a:pt x="7639" y="4463"/>
                      <a:pt x="7598" y="4488"/>
                      <a:pt x="7588" y="4547"/>
                    </a:cubicBezTo>
                    <a:cubicBezTo>
                      <a:pt x="7498" y="5088"/>
                      <a:pt x="7402" y="5629"/>
                      <a:pt x="7310" y="6170"/>
                    </a:cubicBezTo>
                    <a:lnTo>
                      <a:pt x="7310" y="6170"/>
                    </a:lnTo>
                    <a:cubicBezTo>
                      <a:pt x="6971" y="5681"/>
                      <a:pt x="6397" y="5396"/>
                      <a:pt x="5851" y="5168"/>
                    </a:cubicBezTo>
                    <a:cubicBezTo>
                      <a:pt x="4982" y="4803"/>
                      <a:pt x="4088" y="4679"/>
                      <a:pt x="3161" y="4613"/>
                    </a:cubicBezTo>
                    <a:cubicBezTo>
                      <a:pt x="2061" y="4539"/>
                      <a:pt x="1043" y="4274"/>
                      <a:pt x="696" y="3099"/>
                    </a:cubicBezTo>
                    <a:cubicBezTo>
                      <a:pt x="423" y="2156"/>
                      <a:pt x="538" y="1072"/>
                      <a:pt x="630" y="112"/>
                    </a:cubicBezTo>
                    <a:cubicBezTo>
                      <a:pt x="638" y="38"/>
                      <a:pt x="582" y="0"/>
                      <a:pt x="52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014" name="Google Shape;1014;p13"/>
              <p:cNvSpPr/>
              <p:nvPr/>
            </p:nvSpPr>
            <p:spPr>
              <a:xfrm>
                <a:off x="5059832" y="1379445"/>
                <a:ext cx="778175" cy="797695"/>
              </a:xfrm>
              <a:custGeom>
                <a:avLst/>
                <a:gdLst/>
                <a:ahLst/>
                <a:cxnLst/>
                <a:rect l="l" t="t" r="r" b="b"/>
                <a:pathLst>
                  <a:path w="7729" h="8932" extrusionOk="0">
                    <a:moveTo>
                      <a:pt x="3454" y="257"/>
                    </a:moveTo>
                    <a:cubicBezTo>
                      <a:pt x="4617" y="257"/>
                      <a:pt x="5800" y="843"/>
                      <a:pt x="6339" y="1887"/>
                    </a:cubicBezTo>
                    <a:cubicBezTo>
                      <a:pt x="7199" y="3550"/>
                      <a:pt x="7472" y="5561"/>
                      <a:pt x="7373" y="7414"/>
                    </a:cubicBezTo>
                    <a:cubicBezTo>
                      <a:pt x="6728" y="6570"/>
                      <a:pt x="5412" y="6612"/>
                      <a:pt x="4436" y="6537"/>
                    </a:cubicBezTo>
                    <a:cubicBezTo>
                      <a:pt x="2880" y="6413"/>
                      <a:pt x="1283" y="6041"/>
                      <a:pt x="621" y="4460"/>
                    </a:cubicBezTo>
                    <a:cubicBezTo>
                      <a:pt x="1" y="3021"/>
                      <a:pt x="588" y="1341"/>
                      <a:pt x="1978" y="613"/>
                    </a:cubicBezTo>
                    <a:cubicBezTo>
                      <a:pt x="2428" y="372"/>
                      <a:pt x="2939" y="257"/>
                      <a:pt x="3454" y="257"/>
                    </a:cubicBezTo>
                    <a:close/>
                    <a:moveTo>
                      <a:pt x="3454" y="0"/>
                    </a:moveTo>
                    <a:cubicBezTo>
                      <a:pt x="3280" y="0"/>
                      <a:pt x="3104" y="14"/>
                      <a:pt x="2930" y="42"/>
                    </a:cubicBezTo>
                    <a:cubicBezTo>
                      <a:pt x="1548" y="257"/>
                      <a:pt x="348" y="1391"/>
                      <a:pt x="158" y="2789"/>
                    </a:cubicBezTo>
                    <a:cubicBezTo>
                      <a:pt x="67" y="3501"/>
                      <a:pt x="199" y="4220"/>
                      <a:pt x="547" y="4849"/>
                    </a:cubicBezTo>
                    <a:cubicBezTo>
                      <a:pt x="745" y="5668"/>
                      <a:pt x="977" y="6479"/>
                      <a:pt x="1242" y="7282"/>
                    </a:cubicBezTo>
                    <a:cubicBezTo>
                      <a:pt x="1248" y="7301"/>
                      <a:pt x="1264" y="7309"/>
                      <a:pt x="1279" y="7309"/>
                    </a:cubicBezTo>
                    <a:cubicBezTo>
                      <a:pt x="1303" y="7309"/>
                      <a:pt x="1326" y="7290"/>
                      <a:pt x="1316" y="7265"/>
                    </a:cubicBezTo>
                    <a:cubicBezTo>
                      <a:pt x="1076" y="6546"/>
                      <a:pt x="870" y="5817"/>
                      <a:pt x="688" y="5081"/>
                    </a:cubicBezTo>
                    <a:lnTo>
                      <a:pt x="688" y="5081"/>
                    </a:lnTo>
                    <a:cubicBezTo>
                      <a:pt x="870" y="5362"/>
                      <a:pt x="1085" y="5611"/>
                      <a:pt x="1341" y="5826"/>
                    </a:cubicBezTo>
                    <a:cubicBezTo>
                      <a:pt x="1424" y="6372"/>
                      <a:pt x="1565" y="6918"/>
                      <a:pt x="1772" y="7431"/>
                    </a:cubicBezTo>
                    <a:cubicBezTo>
                      <a:pt x="1778" y="7452"/>
                      <a:pt x="1796" y="7461"/>
                      <a:pt x="1812" y="7461"/>
                    </a:cubicBezTo>
                    <a:cubicBezTo>
                      <a:pt x="1834" y="7461"/>
                      <a:pt x="1856" y="7443"/>
                      <a:pt x="1846" y="7414"/>
                    </a:cubicBezTo>
                    <a:cubicBezTo>
                      <a:pt x="1656" y="6926"/>
                      <a:pt x="1515" y="6413"/>
                      <a:pt x="1432" y="5892"/>
                    </a:cubicBezTo>
                    <a:lnTo>
                      <a:pt x="1432" y="5892"/>
                    </a:lnTo>
                    <a:cubicBezTo>
                      <a:pt x="1565" y="5999"/>
                      <a:pt x="1714" y="6090"/>
                      <a:pt x="1863" y="6173"/>
                    </a:cubicBezTo>
                    <a:cubicBezTo>
                      <a:pt x="2045" y="6703"/>
                      <a:pt x="2276" y="7216"/>
                      <a:pt x="2558" y="7704"/>
                    </a:cubicBezTo>
                    <a:cubicBezTo>
                      <a:pt x="2565" y="7716"/>
                      <a:pt x="2576" y="7721"/>
                      <a:pt x="2587" y="7721"/>
                    </a:cubicBezTo>
                    <a:cubicBezTo>
                      <a:pt x="2613" y="7721"/>
                      <a:pt x="2641" y="7692"/>
                      <a:pt x="2624" y="7663"/>
                    </a:cubicBezTo>
                    <a:cubicBezTo>
                      <a:pt x="2359" y="7207"/>
                      <a:pt x="2136" y="6728"/>
                      <a:pt x="1962" y="6223"/>
                    </a:cubicBezTo>
                    <a:lnTo>
                      <a:pt x="1962" y="6223"/>
                    </a:lnTo>
                    <a:cubicBezTo>
                      <a:pt x="2210" y="6347"/>
                      <a:pt x="2467" y="6438"/>
                      <a:pt x="2723" y="6512"/>
                    </a:cubicBezTo>
                    <a:cubicBezTo>
                      <a:pt x="2864" y="6926"/>
                      <a:pt x="3021" y="7332"/>
                      <a:pt x="3186" y="7729"/>
                    </a:cubicBezTo>
                    <a:cubicBezTo>
                      <a:pt x="3194" y="7745"/>
                      <a:pt x="3207" y="7751"/>
                      <a:pt x="3219" y="7751"/>
                    </a:cubicBezTo>
                    <a:cubicBezTo>
                      <a:pt x="3245" y="7751"/>
                      <a:pt x="3269" y="7724"/>
                      <a:pt x="3253" y="7696"/>
                    </a:cubicBezTo>
                    <a:cubicBezTo>
                      <a:pt x="3095" y="7315"/>
                      <a:pt x="2946" y="6926"/>
                      <a:pt x="2814" y="6537"/>
                    </a:cubicBezTo>
                    <a:lnTo>
                      <a:pt x="2814" y="6537"/>
                    </a:lnTo>
                    <a:cubicBezTo>
                      <a:pt x="3013" y="6587"/>
                      <a:pt x="3211" y="6620"/>
                      <a:pt x="3410" y="6653"/>
                    </a:cubicBezTo>
                    <a:cubicBezTo>
                      <a:pt x="3509" y="7050"/>
                      <a:pt x="3617" y="7439"/>
                      <a:pt x="3741" y="7820"/>
                    </a:cubicBezTo>
                    <a:cubicBezTo>
                      <a:pt x="3744" y="7841"/>
                      <a:pt x="3761" y="7850"/>
                      <a:pt x="3778" y="7850"/>
                    </a:cubicBezTo>
                    <a:cubicBezTo>
                      <a:pt x="3801" y="7850"/>
                      <a:pt x="3825" y="7832"/>
                      <a:pt x="3815" y="7803"/>
                    </a:cubicBezTo>
                    <a:cubicBezTo>
                      <a:pt x="3691" y="7431"/>
                      <a:pt x="3592" y="7050"/>
                      <a:pt x="3493" y="6661"/>
                    </a:cubicBezTo>
                    <a:lnTo>
                      <a:pt x="3493" y="6661"/>
                    </a:lnTo>
                    <a:cubicBezTo>
                      <a:pt x="3675" y="6694"/>
                      <a:pt x="3857" y="6711"/>
                      <a:pt x="4039" y="6728"/>
                    </a:cubicBezTo>
                    <a:cubicBezTo>
                      <a:pt x="4154" y="7133"/>
                      <a:pt x="4287" y="7530"/>
                      <a:pt x="4436" y="7927"/>
                    </a:cubicBezTo>
                    <a:cubicBezTo>
                      <a:pt x="4442" y="7943"/>
                      <a:pt x="4459" y="7951"/>
                      <a:pt x="4475" y="7951"/>
                    </a:cubicBezTo>
                    <a:cubicBezTo>
                      <a:pt x="4501" y="7951"/>
                      <a:pt x="4525" y="7933"/>
                      <a:pt x="4510" y="7902"/>
                    </a:cubicBezTo>
                    <a:cubicBezTo>
                      <a:pt x="4370" y="7522"/>
                      <a:pt x="4237" y="7133"/>
                      <a:pt x="4121" y="6736"/>
                    </a:cubicBezTo>
                    <a:lnTo>
                      <a:pt x="4121" y="6736"/>
                    </a:lnTo>
                    <a:cubicBezTo>
                      <a:pt x="4254" y="6752"/>
                      <a:pt x="4386" y="6761"/>
                      <a:pt x="4519" y="6769"/>
                    </a:cubicBezTo>
                    <a:lnTo>
                      <a:pt x="4634" y="6777"/>
                    </a:lnTo>
                    <a:lnTo>
                      <a:pt x="5205" y="8184"/>
                    </a:lnTo>
                    <a:cubicBezTo>
                      <a:pt x="5212" y="8203"/>
                      <a:pt x="5227" y="8211"/>
                      <a:pt x="5243" y="8211"/>
                    </a:cubicBezTo>
                    <a:cubicBezTo>
                      <a:pt x="5266" y="8211"/>
                      <a:pt x="5290" y="8192"/>
                      <a:pt x="5280" y="8167"/>
                    </a:cubicBezTo>
                    <a:cubicBezTo>
                      <a:pt x="5089" y="7704"/>
                      <a:pt x="4899" y="7249"/>
                      <a:pt x="4717" y="6785"/>
                    </a:cubicBezTo>
                    <a:lnTo>
                      <a:pt x="4717" y="6785"/>
                    </a:lnTo>
                    <a:cubicBezTo>
                      <a:pt x="4866" y="6794"/>
                      <a:pt x="5023" y="6802"/>
                      <a:pt x="5180" y="6810"/>
                    </a:cubicBezTo>
                    <a:cubicBezTo>
                      <a:pt x="5412" y="7356"/>
                      <a:pt x="5644" y="7894"/>
                      <a:pt x="5867" y="8432"/>
                    </a:cubicBezTo>
                    <a:cubicBezTo>
                      <a:pt x="5875" y="8448"/>
                      <a:pt x="5887" y="8454"/>
                      <a:pt x="5899" y="8454"/>
                    </a:cubicBezTo>
                    <a:cubicBezTo>
                      <a:pt x="5925" y="8454"/>
                      <a:pt x="5950" y="8424"/>
                      <a:pt x="5933" y="8391"/>
                    </a:cubicBezTo>
                    <a:cubicBezTo>
                      <a:pt x="5710" y="7869"/>
                      <a:pt x="5487" y="7348"/>
                      <a:pt x="5271" y="6819"/>
                    </a:cubicBezTo>
                    <a:lnTo>
                      <a:pt x="5271" y="6819"/>
                    </a:lnTo>
                    <a:cubicBezTo>
                      <a:pt x="5454" y="6835"/>
                      <a:pt x="5652" y="6852"/>
                      <a:pt x="5834" y="6885"/>
                    </a:cubicBezTo>
                    <a:lnTo>
                      <a:pt x="6562" y="8879"/>
                    </a:lnTo>
                    <a:cubicBezTo>
                      <a:pt x="6569" y="8898"/>
                      <a:pt x="6584" y="8906"/>
                      <a:pt x="6600" y="8906"/>
                    </a:cubicBezTo>
                    <a:cubicBezTo>
                      <a:pt x="6623" y="8906"/>
                      <a:pt x="6647" y="8887"/>
                      <a:pt x="6637" y="8862"/>
                    </a:cubicBezTo>
                    <a:lnTo>
                      <a:pt x="5925" y="6893"/>
                    </a:lnTo>
                    <a:lnTo>
                      <a:pt x="5925" y="6893"/>
                    </a:lnTo>
                    <a:cubicBezTo>
                      <a:pt x="6115" y="6926"/>
                      <a:pt x="6297" y="6976"/>
                      <a:pt x="6480" y="7042"/>
                    </a:cubicBezTo>
                    <a:cubicBezTo>
                      <a:pt x="6695" y="7663"/>
                      <a:pt x="6910" y="8283"/>
                      <a:pt x="7125" y="8904"/>
                    </a:cubicBezTo>
                    <a:cubicBezTo>
                      <a:pt x="7131" y="8923"/>
                      <a:pt x="7147" y="8931"/>
                      <a:pt x="7162" y="8931"/>
                    </a:cubicBezTo>
                    <a:cubicBezTo>
                      <a:pt x="7186" y="8931"/>
                      <a:pt x="7209" y="8912"/>
                      <a:pt x="7199" y="8887"/>
                    </a:cubicBezTo>
                    <a:cubicBezTo>
                      <a:pt x="6993" y="8283"/>
                      <a:pt x="6786" y="7687"/>
                      <a:pt x="6571" y="7083"/>
                    </a:cubicBezTo>
                    <a:lnTo>
                      <a:pt x="6571" y="7083"/>
                    </a:lnTo>
                    <a:cubicBezTo>
                      <a:pt x="6885" y="7216"/>
                      <a:pt x="7150" y="7447"/>
                      <a:pt x="7315" y="7737"/>
                    </a:cubicBezTo>
                    <a:cubicBezTo>
                      <a:pt x="7338" y="7776"/>
                      <a:pt x="7374" y="7793"/>
                      <a:pt x="7410" y="7793"/>
                    </a:cubicBezTo>
                    <a:cubicBezTo>
                      <a:pt x="7468" y="7793"/>
                      <a:pt x="7525" y="7750"/>
                      <a:pt x="7530" y="7679"/>
                    </a:cubicBezTo>
                    <a:cubicBezTo>
                      <a:pt x="7572" y="7663"/>
                      <a:pt x="7605" y="7621"/>
                      <a:pt x="7605" y="7580"/>
                    </a:cubicBezTo>
                    <a:cubicBezTo>
                      <a:pt x="7729" y="5710"/>
                      <a:pt x="7415" y="3832"/>
                      <a:pt x="6686" y="2102"/>
                    </a:cubicBezTo>
                    <a:cubicBezTo>
                      <a:pt x="6143" y="840"/>
                      <a:pt x="4825" y="0"/>
                      <a:pt x="34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grpSp>
      </p:grpSp>
      <p:sp>
        <p:nvSpPr>
          <p:cNvPr id="1015" name="Google Shape;1015;p13"/>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16" name="Google Shape;1016;p13"/>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0"/>
        <p:cNvGrpSpPr/>
        <p:nvPr/>
      </p:nvGrpSpPr>
      <p:grpSpPr>
        <a:xfrm>
          <a:off x="0" y="0"/>
          <a:ext cx="0" cy="0"/>
          <a:chOff x="0" y="0"/>
          <a:chExt cx="0" cy="0"/>
        </a:xfrm>
      </p:grpSpPr>
      <p:sp>
        <p:nvSpPr>
          <p:cNvPr id="1021" name="Google Shape;1021;p14"/>
          <p:cNvSpPr txBox="1">
            <a:spLocks noGrp="1"/>
          </p:cNvSpPr>
          <p:nvPr>
            <p:ph type="title"/>
          </p:nvPr>
        </p:nvSpPr>
        <p:spPr>
          <a:xfrm>
            <a:off x="2562788" y="1638400"/>
            <a:ext cx="3962400" cy="2001600"/>
          </a:xfrm>
          <a:prstGeom prst="rect">
            <a:avLst/>
          </a:prstGeom>
          <a:noFill/>
          <a:ln>
            <a:noFill/>
          </a:ln>
        </p:spPr>
        <p:txBody>
          <a:bodyPr spcFirstLastPara="1" wrap="square" lIns="0" tIns="0" rIns="0" bIns="0" anchor="t" anchorCtr="0">
            <a:noAutofit/>
          </a:bodyPr>
          <a:lstStyle/>
          <a:p>
            <a:pPr marL="0" lvl="0" indent="0" algn="ctr" rtl="1">
              <a:lnSpc>
                <a:spcPct val="100000"/>
              </a:lnSpc>
              <a:spcBef>
                <a:spcPts val="0"/>
              </a:spcBef>
              <a:spcAft>
                <a:spcPts val="0"/>
              </a:spcAft>
              <a:buSzPts val="3000"/>
              <a:buNone/>
            </a:pPr>
            <a:r>
              <a:rPr lang="iw-IL" sz="3200"/>
              <a:t>ואיך הכי נוח לכם ללמוד? לקרוא מאמר? לראות תרשים? לשמוע הסבר בסרטון? לראות הדגמה?</a:t>
            </a:r>
            <a:endParaRPr/>
          </a:p>
        </p:txBody>
      </p:sp>
      <p:sp>
        <p:nvSpPr>
          <p:cNvPr id="1022" name="Google Shape;1022;p14"/>
          <p:cNvSpPr/>
          <p:nvPr/>
        </p:nvSpPr>
        <p:spPr>
          <a:xfrm>
            <a:off x="7335175" y="3492600"/>
            <a:ext cx="1030054" cy="1376819"/>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4"/>
          <p:cNvSpPr/>
          <p:nvPr/>
        </p:nvSpPr>
        <p:spPr>
          <a:xfrm rot="9797852">
            <a:off x="544930" y="949988"/>
            <a:ext cx="1030058" cy="1376825"/>
          </a:xfrm>
          <a:custGeom>
            <a:avLst/>
            <a:gdLst/>
            <a:ahLst/>
            <a:cxnLst/>
            <a:rect l="l" t="t" r="r" b="b"/>
            <a:pathLst>
              <a:path w="20211" h="27015" extrusionOk="0">
                <a:moveTo>
                  <a:pt x="13024" y="5921"/>
                </a:moveTo>
                <a:cubicBezTo>
                  <a:pt x="13039" y="5921"/>
                  <a:pt x="13053" y="5921"/>
                  <a:pt x="13068" y="5921"/>
                </a:cubicBezTo>
                <a:cubicBezTo>
                  <a:pt x="13228" y="5925"/>
                  <a:pt x="13275" y="5932"/>
                  <a:pt x="13449" y="5978"/>
                </a:cubicBezTo>
                <a:cubicBezTo>
                  <a:pt x="13621" y="6025"/>
                  <a:pt x="13692" y="6054"/>
                  <a:pt x="13820" y="6121"/>
                </a:cubicBezTo>
                <a:cubicBezTo>
                  <a:pt x="14120" y="6275"/>
                  <a:pt x="14305" y="6421"/>
                  <a:pt x="14533" y="6660"/>
                </a:cubicBezTo>
                <a:cubicBezTo>
                  <a:pt x="14934" y="7077"/>
                  <a:pt x="15239" y="7599"/>
                  <a:pt x="15440" y="8166"/>
                </a:cubicBezTo>
                <a:lnTo>
                  <a:pt x="15440" y="8166"/>
                </a:lnTo>
                <a:cubicBezTo>
                  <a:pt x="15083" y="8248"/>
                  <a:pt x="14722" y="8292"/>
                  <a:pt x="14368" y="8292"/>
                </a:cubicBezTo>
                <a:cubicBezTo>
                  <a:pt x="14140" y="8292"/>
                  <a:pt x="13915" y="8274"/>
                  <a:pt x="13695" y="8236"/>
                </a:cubicBezTo>
                <a:cubicBezTo>
                  <a:pt x="12724" y="8067"/>
                  <a:pt x="11922" y="7510"/>
                  <a:pt x="11491" y="6614"/>
                </a:cubicBezTo>
                <a:lnTo>
                  <a:pt x="11491" y="6614"/>
                </a:lnTo>
                <a:cubicBezTo>
                  <a:pt x="11716" y="6403"/>
                  <a:pt x="11958" y="6226"/>
                  <a:pt x="12244" y="6092"/>
                </a:cubicBezTo>
                <a:cubicBezTo>
                  <a:pt x="12481" y="5981"/>
                  <a:pt x="12754" y="5921"/>
                  <a:pt x="13024" y="5921"/>
                </a:cubicBezTo>
                <a:close/>
                <a:moveTo>
                  <a:pt x="8395" y="11475"/>
                </a:moveTo>
                <a:cubicBezTo>
                  <a:pt x="9299" y="11475"/>
                  <a:pt x="10220" y="12193"/>
                  <a:pt x="10793" y="12796"/>
                </a:cubicBezTo>
                <a:cubicBezTo>
                  <a:pt x="11173" y="13194"/>
                  <a:pt x="11637" y="13806"/>
                  <a:pt x="11795" y="14426"/>
                </a:cubicBezTo>
                <a:lnTo>
                  <a:pt x="11795" y="14426"/>
                </a:lnTo>
                <a:cubicBezTo>
                  <a:pt x="11609" y="14465"/>
                  <a:pt x="11433" y="14481"/>
                  <a:pt x="11241" y="14481"/>
                </a:cubicBezTo>
                <a:cubicBezTo>
                  <a:pt x="11116" y="14481"/>
                  <a:pt x="10985" y="14474"/>
                  <a:pt x="10839" y="14462"/>
                </a:cubicBezTo>
                <a:cubicBezTo>
                  <a:pt x="10369" y="14415"/>
                  <a:pt x="9901" y="14315"/>
                  <a:pt x="9445" y="14187"/>
                </a:cubicBezTo>
                <a:cubicBezTo>
                  <a:pt x="8654" y="13965"/>
                  <a:pt x="7622" y="13627"/>
                  <a:pt x="7109" y="12960"/>
                </a:cubicBezTo>
                <a:cubicBezTo>
                  <a:pt x="7017" y="12843"/>
                  <a:pt x="6964" y="12743"/>
                  <a:pt x="6942" y="12593"/>
                </a:cubicBezTo>
                <a:lnTo>
                  <a:pt x="6942" y="12593"/>
                </a:lnTo>
                <a:cubicBezTo>
                  <a:pt x="6943" y="12597"/>
                  <a:pt x="6943" y="12599"/>
                  <a:pt x="6944" y="12599"/>
                </a:cubicBezTo>
                <a:cubicBezTo>
                  <a:pt x="6949" y="12599"/>
                  <a:pt x="6951" y="12474"/>
                  <a:pt x="6947" y="12474"/>
                </a:cubicBezTo>
                <a:lnTo>
                  <a:pt x="6947" y="12474"/>
                </a:lnTo>
                <a:cubicBezTo>
                  <a:pt x="6947" y="12474"/>
                  <a:pt x="6946" y="12476"/>
                  <a:pt x="6946" y="12479"/>
                </a:cubicBezTo>
                <a:cubicBezTo>
                  <a:pt x="6964" y="12379"/>
                  <a:pt x="6974" y="12354"/>
                  <a:pt x="7013" y="12283"/>
                </a:cubicBezTo>
                <a:cubicBezTo>
                  <a:pt x="7216" y="11923"/>
                  <a:pt x="7634" y="11609"/>
                  <a:pt x="8033" y="11516"/>
                </a:cubicBezTo>
                <a:cubicBezTo>
                  <a:pt x="8153" y="11488"/>
                  <a:pt x="8274" y="11475"/>
                  <a:pt x="8395" y="11475"/>
                </a:cubicBezTo>
                <a:close/>
                <a:moveTo>
                  <a:pt x="3729" y="17061"/>
                </a:moveTo>
                <a:cubicBezTo>
                  <a:pt x="3729" y="17061"/>
                  <a:pt x="3729" y="17062"/>
                  <a:pt x="3729" y="17064"/>
                </a:cubicBezTo>
                <a:lnTo>
                  <a:pt x="3729" y="17064"/>
                </a:lnTo>
                <a:cubicBezTo>
                  <a:pt x="3729" y="17063"/>
                  <a:pt x="3729" y="17062"/>
                  <a:pt x="3729" y="17061"/>
                </a:cubicBezTo>
                <a:cubicBezTo>
                  <a:pt x="3729" y="17061"/>
                  <a:pt x="3729" y="17061"/>
                  <a:pt x="3729" y="17061"/>
                </a:cubicBezTo>
                <a:close/>
                <a:moveTo>
                  <a:pt x="4657" y="16619"/>
                </a:moveTo>
                <a:cubicBezTo>
                  <a:pt x="5017" y="16619"/>
                  <a:pt x="5390" y="16704"/>
                  <a:pt x="5726" y="16808"/>
                </a:cubicBezTo>
                <a:cubicBezTo>
                  <a:pt x="6315" y="16990"/>
                  <a:pt x="6980" y="17291"/>
                  <a:pt x="7494" y="17724"/>
                </a:cubicBezTo>
                <a:lnTo>
                  <a:pt x="7494" y="17724"/>
                </a:lnTo>
                <a:cubicBezTo>
                  <a:pt x="7022" y="17823"/>
                  <a:pt x="6544" y="17881"/>
                  <a:pt x="6061" y="17881"/>
                </a:cubicBezTo>
                <a:cubicBezTo>
                  <a:pt x="5926" y="17881"/>
                  <a:pt x="5790" y="17877"/>
                  <a:pt x="5654" y="17867"/>
                </a:cubicBezTo>
                <a:cubicBezTo>
                  <a:pt x="5119" y="17828"/>
                  <a:pt x="4535" y="17739"/>
                  <a:pt x="4071" y="17453"/>
                </a:cubicBezTo>
                <a:cubicBezTo>
                  <a:pt x="3943" y="17375"/>
                  <a:pt x="3840" y="17278"/>
                  <a:pt x="3779" y="17182"/>
                </a:cubicBezTo>
                <a:cubicBezTo>
                  <a:pt x="3731" y="17107"/>
                  <a:pt x="3742" y="17153"/>
                  <a:pt x="3731" y="17074"/>
                </a:cubicBezTo>
                <a:lnTo>
                  <a:pt x="3731" y="17074"/>
                </a:lnTo>
                <a:cubicBezTo>
                  <a:pt x="3731" y="17072"/>
                  <a:pt x="3730" y="17064"/>
                  <a:pt x="3729" y="17039"/>
                </a:cubicBezTo>
                <a:cubicBezTo>
                  <a:pt x="3728" y="17032"/>
                  <a:pt x="3728" y="17026"/>
                  <a:pt x="3728" y="17021"/>
                </a:cubicBezTo>
                <a:lnTo>
                  <a:pt x="3728" y="17021"/>
                </a:lnTo>
                <a:cubicBezTo>
                  <a:pt x="3729" y="17018"/>
                  <a:pt x="3731" y="17011"/>
                  <a:pt x="3733" y="17000"/>
                </a:cubicBezTo>
                <a:cubicBezTo>
                  <a:pt x="3743" y="16939"/>
                  <a:pt x="3807" y="16861"/>
                  <a:pt x="3850" y="16829"/>
                </a:cubicBezTo>
                <a:cubicBezTo>
                  <a:pt x="3990" y="16725"/>
                  <a:pt x="4086" y="16697"/>
                  <a:pt x="4264" y="16658"/>
                </a:cubicBezTo>
                <a:cubicBezTo>
                  <a:pt x="4391" y="16631"/>
                  <a:pt x="4523" y="16619"/>
                  <a:pt x="4657" y="16619"/>
                </a:cubicBezTo>
                <a:close/>
                <a:moveTo>
                  <a:pt x="17258" y="0"/>
                </a:moveTo>
                <a:cubicBezTo>
                  <a:pt x="17012" y="0"/>
                  <a:pt x="16846" y="399"/>
                  <a:pt x="17111" y="590"/>
                </a:cubicBezTo>
                <a:cubicBezTo>
                  <a:pt x="18099" y="1314"/>
                  <a:pt x="19051" y="2277"/>
                  <a:pt x="19315" y="3515"/>
                </a:cubicBezTo>
                <a:cubicBezTo>
                  <a:pt x="19508" y="4420"/>
                  <a:pt x="19229" y="5322"/>
                  <a:pt x="18691" y="6071"/>
                </a:cubicBezTo>
                <a:cubicBezTo>
                  <a:pt x="18072" y="6930"/>
                  <a:pt x="17093" y="7624"/>
                  <a:pt x="16029" y="7996"/>
                </a:cubicBezTo>
                <a:lnTo>
                  <a:pt x="16029" y="7996"/>
                </a:lnTo>
                <a:cubicBezTo>
                  <a:pt x="15927" y="7703"/>
                  <a:pt x="15800" y="7419"/>
                  <a:pt x="15650" y="7148"/>
                </a:cubicBezTo>
                <a:cubicBezTo>
                  <a:pt x="15289" y="6499"/>
                  <a:pt x="14761" y="5886"/>
                  <a:pt x="14080" y="5562"/>
                </a:cubicBezTo>
                <a:cubicBezTo>
                  <a:pt x="13734" y="5394"/>
                  <a:pt x="13371" y="5311"/>
                  <a:pt x="13008" y="5311"/>
                </a:cubicBezTo>
                <a:cubicBezTo>
                  <a:pt x="12645" y="5311"/>
                  <a:pt x="12281" y="5394"/>
                  <a:pt x="11934" y="5557"/>
                </a:cubicBezTo>
                <a:cubicBezTo>
                  <a:pt x="11545" y="5740"/>
                  <a:pt x="11203" y="6014"/>
                  <a:pt x="10904" y="6321"/>
                </a:cubicBezTo>
                <a:cubicBezTo>
                  <a:pt x="10832" y="6392"/>
                  <a:pt x="10782" y="6524"/>
                  <a:pt x="10825" y="6620"/>
                </a:cubicBezTo>
                <a:cubicBezTo>
                  <a:pt x="11249" y="7647"/>
                  <a:pt x="12037" y="8421"/>
                  <a:pt x="13111" y="8735"/>
                </a:cubicBezTo>
                <a:cubicBezTo>
                  <a:pt x="13505" y="8850"/>
                  <a:pt x="13914" y="8902"/>
                  <a:pt x="14326" y="8902"/>
                </a:cubicBezTo>
                <a:cubicBezTo>
                  <a:pt x="14756" y="8902"/>
                  <a:pt x="15188" y="8845"/>
                  <a:pt x="15608" y="8745"/>
                </a:cubicBezTo>
                <a:lnTo>
                  <a:pt x="15608" y="8745"/>
                </a:lnTo>
                <a:cubicBezTo>
                  <a:pt x="15753" y="9390"/>
                  <a:pt x="15773" y="10065"/>
                  <a:pt x="15660" y="10692"/>
                </a:cubicBezTo>
                <a:cubicBezTo>
                  <a:pt x="15517" y="11498"/>
                  <a:pt x="15164" y="12254"/>
                  <a:pt x="14612" y="12861"/>
                </a:cubicBezTo>
                <a:cubicBezTo>
                  <a:pt x="14005" y="13520"/>
                  <a:pt x="13218" y="13971"/>
                  <a:pt x="12374" y="14260"/>
                </a:cubicBezTo>
                <a:lnTo>
                  <a:pt x="12374" y="14260"/>
                </a:lnTo>
                <a:cubicBezTo>
                  <a:pt x="12336" y="14118"/>
                  <a:pt x="12287" y="13980"/>
                  <a:pt x="12233" y="13852"/>
                </a:cubicBezTo>
                <a:cubicBezTo>
                  <a:pt x="11745" y="12678"/>
                  <a:pt x="10708" y="11648"/>
                  <a:pt x="9541" y="11146"/>
                </a:cubicBezTo>
                <a:cubicBezTo>
                  <a:pt x="9164" y="10980"/>
                  <a:pt x="8752" y="10865"/>
                  <a:pt x="8340" y="10865"/>
                </a:cubicBezTo>
                <a:cubicBezTo>
                  <a:pt x="8175" y="10865"/>
                  <a:pt x="8010" y="10884"/>
                  <a:pt x="7848" y="10924"/>
                </a:cubicBezTo>
                <a:cubicBezTo>
                  <a:pt x="7331" y="11052"/>
                  <a:pt x="6814" y="11445"/>
                  <a:pt x="6524" y="11894"/>
                </a:cubicBezTo>
                <a:cubicBezTo>
                  <a:pt x="5968" y="12757"/>
                  <a:pt x="6696" y="13567"/>
                  <a:pt x="7416" y="14013"/>
                </a:cubicBezTo>
                <a:cubicBezTo>
                  <a:pt x="8340" y="14579"/>
                  <a:pt x="9452" y="14897"/>
                  <a:pt x="10518" y="15043"/>
                </a:cubicBezTo>
                <a:cubicBezTo>
                  <a:pt x="10774" y="15076"/>
                  <a:pt x="11035" y="15103"/>
                  <a:pt x="11295" y="15103"/>
                </a:cubicBezTo>
                <a:cubicBezTo>
                  <a:pt x="11476" y="15103"/>
                  <a:pt x="11657" y="15090"/>
                  <a:pt x="11834" y="15057"/>
                </a:cubicBezTo>
                <a:lnTo>
                  <a:pt x="11834" y="15057"/>
                </a:lnTo>
                <a:cubicBezTo>
                  <a:pt x="11812" y="15199"/>
                  <a:pt x="11764" y="15338"/>
                  <a:pt x="11687" y="15471"/>
                </a:cubicBezTo>
                <a:cubicBezTo>
                  <a:pt x="11427" y="15917"/>
                  <a:pt x="10999" y="16251"/>
                  <a:pt x="10568" y="16523"/>
                </a:cubicBezTo>
                <a:cubicBezTo>
                  <a:pt x="10044" y="16854"/>
                  <a:pt x="9477" y="17110"/>
                  <a:pt x="8896" y="17318"/>
                </a:cubicBezTo>
                <a:cubicBezTo>
                  <a:pt x="8666" y="17400"/>
                  <a:pt x="8433" y="17477"/>
                  <a:pt x="8198" y="17546"/>
                </a:cubicBezTo>
                <a:lnTo>
                  <a:pt x="8198" y="17546"/>
                </a:lnTo>
                <a:cubicBezTo>
                  <a:pt x="7839" y="17180"/>
                  <a:pt x="7389" y="16886"/>
                  <a:pt x="6956" y="16654"/>
                </a:cubicBezTo>
                <a:cubicBezTo>
                  <a:pt x="6329" y="16319"/>
                  <a:pt x="5633" y="16080"/>
                  <a:pt x="4920" y="16016"/>
                </a:cubicBezTo>
                <a:cubicBezTo>
                  <a:pt x="4830" y="16008"/>
                  <a:pt x="4737" y="16004"/>
                  <a:pt x="4643" y="16004"/>
                </a:cubicBezTo>
                <a:cubicBezTo>
                  <a:pt x="4271" y="16004"/>
                  <a:pt x="3883" y="16074"/>
                  <a:pt x="3572" y="16273"/>
                </a:cubicBezTo>
                <a:cubicBezTo>
                  <a:pt x="3255" y="16476"/>
                  <a:pt x="3052" y="16819"/>
                  <a:pt x="3130" y="17204"/>
                </a:cubicBezTo>
                <a:cubicBezTo>
                  <a:pt x="3208" y="17599"/>
                  <a:pt x="3558" y="17892"/>
                  <a:pt x="3900" y="18066"/>
                </a:cubicBezTo>
                <a:cubicBezTo>
                  <a:pt x="4530" y="18388"/>
                  <a:pt x="5253" y="18510"/>
                  <a:pt x="5977" y="18510"/>
                </a:cubicBezTo>
                <a:cubicBezTo>
                  <a:pt x="6498" y="18510"/>
                  <a:pt x="7020" y="18447"/>
                  <a:pt x="7509" y="18348"/>
                </a:cubicBezTo>
                <a:cubicBezTo>
                  <a:pt x="7666" y="18316"/>
                  <a:pt x="7823" y="18282"/>
                  <a:pt x="7982" y="18244"/>
                </a:cubicBezTo>
                <a:lnTo>
                  <a:pt x="7982" y="18244"/>
                </a:lnTo>
                <a:cubicBezTo>
                  <a:pt x="8050" y="18339"/>
                  <a:pt x="8110" y="18439"/>
                  <a:pt x="8162" y="18544"/>
                </a:cubicBezTo>
                <a:cubicBezTo>
                  <a:pt x="8450" y="19129"/>
                  <a:pt x="8272" y="19793"/>
                  <a:pt x="7915" y="20380"/>
                </a:cubicBezTo>
                <a:cubicBezTo>
                  <a:pt x="7441" y="21169"/>
                  <a:pt x="6732" y="21810"/>
                  <a:pt x="6029" y="22395"/>
                </a:cubicBezTo>
                <a:cubicBezTo>
                  <a:pt x="4471" y="23686"/>
                  <a:pt x="2720" y="24702"/>
                  <a:pt x="1069" y="25865"/>
                </a:cubicBezTo>
                <a:cubicBezTo>
                  <a:pt x="784" y="26065"/>
                  <a:pt x="506" y="26272"/>
                  <a:pt x="238" y="26499"/>
                </a:cubicBezTo>
                <a:cubicBezTo>
                  <a:pt x="0" y="26701"/>
                  <a:pt x="221" y="27014"/>
                  <a:pt x="473" y="27014"/>
                </a:cubicBezTo>
                <a:cubicBezTo>
                  <a:pt x="541" y="27014"/>
                  <a:pt x="612" y="26991"/>
                  <a:pt x="677" y="26935"/>
                </a:cubicBezTo>
                <a:cubicBezTo>
                  <a:pt x="1308" y="26392"/>
                  <a:pt x="2103" y="25908"/>
                  <a:pt x="2830" y="25426"/>
                </a:cubicBezTo>
                <a:cubicBezTo>
                  <a:pt x="3804" y="24784"/>
                  <a:pt x="4774" y="24142"/>
                  <a:pt x="5701" y="23440"/>
                </a:cubicBezTo>
                <a:cubicBezTo>
                  <a:pt x="6578" y="22770"/>
                  <a:pt x="7441" y="22053"/>
                  <a:pt x="8119" y="21175"/>
                </a:cubicBezTo>
                <a:cubicBezTo>
                  <a:pt x="8636" y="20499"/>
                  <a:pt x="9049" y="19671"/>
                  <a:pt x="8889" y="18797"/>
                </a:cubicBezTo>
                <a:cubicBezTo>
                  <a:pt x="8842" y="18535"/>
                  <a:pt x="8746" y="18294"/>
                  <a:pt x="8613" y="18074"/>
                </a:cubicBezTo>
                <a:lnTo>
                  <a:pt x="8613" y="18074"/>
                </a:lnTo>
                <a:cubicBezTo>
                  <a:pt x="9548" y="17794"/>
                  <a:pt x="10464" y="17389"/>
                  <a:pt x="11231" y="16819"/>
                </a:cubicBezTo>
                <a:cubicBezTo>
                  <a:pt x="11702" y="16469"/>
                  <a:pt x="12141" y="16045"/>
                  <a:pt x="12362" y="15489"/>
                </a:cubicBezTo>
                <a:cubicBezTo>
                  <a:pt x="12437" y="15300"/>
                  <a:pt x="12468" y="15097"/>
                  <a:pt x="12467" y="14892"/>
                </a:cubicBezTo>
                <a:lnTo>
                  <a:pt x="12467" y="14892"/>
                </a:lnTo>
                <a:cubicBezTo>
                  <a:pt x="12861" y="14763"/>
                  <a:pt x="13246" y="14591"/>
                  <a:pt x="13603" y="14401"/>
                </a:cubicBezTo>
                <a:cubicBezTo>
                  <a:pt x="14516" y="13916"/>
                  <a:pt x="15300" y="13182"/>
                  <a:pt x="15778" y="12262"/>
                </a:cubicBezTo>
                <a:cubicBezTo>
                  <a:pt x="16362" y="11134"/>
                  <a:pt x="16485" y="9804"/>
                  <a:pt x="16197" y="8573"/>
                </a:cubicBezTo>
                <a:lnTo>
                  <a:pt x="16197" y="8573"/>
                </a:lnTo>
                <a:cubicBezTo>
                  <a:pt x="16217" y="8566"/>
                  <a:pt x="16236" y="8560"/>
                  <a:pt x="16256" y="8553"/>
                </a:cubicBezTo>
                <a:cubicBezTo>
                  <a:pt x="18206" y="7851"/>
                  <a:pt x="20210" y="6049"/>
                  <a:pt x="19978" y="3789"/>
                </a:cubicBezTo>
                <a:cubicBezTo>
                  <a:pt x="19817" y="2192"/>
                  <a:pt x="18666" y="965"/>
                  <a:pt x="17421" y="59"/>
                </a:cubicBezTo>
                <a:cubicBezTo>
                  <a:pt x="17365" y="18"/>
                  <a:pt x="17310" y="0"/>
                  <a:pt x="17258" y="0"/>
                </a:cubicBezTo>
                <a:close/>
              </a:path>
            </a:pathLst>
          </a:custGeom>
          <a:solidFill>
            <a:srgbClr val="212B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14"/>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25" name="Google Shape;1025;p14"/>
          <p:cNvPicPr preferRelativeResize="0"/>
          <p:nvPr/>
        </p:nvPicPr>
        <p:blipFill rotWithShape="1">
          <a:blip r:embed="rId4">
            <a:alphaModFix/>
          </a:blip>
          <a:srcRect/>
          <a:stretch/>
        </p:blipFill>
        <p:spPr>
          <a:xfrm>
            <a:off x="637698" y="236598"/>
            <a:ext cx="902040" cy="3438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grpSp>
        <p:nvGrpSpPr>
          <p:cNvPr id="1030" name="Google Shape;1030;p15"/>
          <p:cNvGrpSpPr/>
          <p:nvPr/>
        </p:nvGrpSpPr>
        <p:grpSpPr>
          <a:xfrm rot="683906">
            <a:off x="-711815" y="832833"/>
            <a:ext cx="2334292" cy="2244899"/>
            <a:chOff x="1857000" y="3245400"/>
            <a:chExt cx="1233825" cy="1186575"/>
          </a:xfrm>
        </p:grpSpPr>
        <p:sp>
          <p:nvSpPr>
            <p:cNvPr id="1031" name="Google Shape;1031;p15"/>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2" name="Google Shape;1032;p15"/>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p15"/>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5"/>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5"/>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15"/>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7" name="Google Shape;1037;p15"/>
          <p:cNvSpPr txBox="1">
            <a:spLocks noGrp="1"/>
          </p:cNvSpPr>
          <p:nvPr>
            <p:ph type="title"/>
          </p:nvPr>
        </p:nvSpPr>
        <p:spPr>
          <a:xfrm>
            <a:off x="1784440" y="778929"/>
            <a:ext cx="6620600" cy="1679700"/>
          </a:xfrm>
          <a:prstGeom prst="rect">
            <a:avLst/>
          </a:prstGeom>
          <a:noFill/>
          <a:ln>
            <a:noFill/>
          </a:ln>
        </p:spPr>
        <p:txBody>
          <a:bodyPr spcFirstLastPara="1" wrap="square" lIns="0" tIns="0" rIns="0" bIns="0" anchor="ctr" anchorCtr="0">
            <a:noAutofit/>
          </a:bodyPr>
          <a:lstStyle/>
          <a:p>
            <a:pPr marL="0" lvl="0" indent="0" algn="r" rtl="1">
              <a:lnSpc>
                <a:spcPct val="100000"/>
              </a:lnSpc>
              <a:spcBef>
                <a:spcPts val="0"/>
              </a:spcBef>
              <a:spcAft>
                <a:spcPts val="0"/>
              </a:spcAft>
              <a:buSzPts val="4800"/>
              <a:buNone/>
            </a:pPr>
            <a:r>
              <a:rPr lang="iw-IL" sz="2800"/>
              <a:t>לפניכם מאמר הכולל בתוכו גם סרטון, נסו אותם ושימו לב איך היה לכם יותר נוח ללמוד... ואולי באמת תבינו את זה רק לאחר שתתנסו בללמד בסגנונות שונים תלמידים שונים?</a:t>
            </a:r>
            <a:endParaRPr sz="2800"/>
          </a:p>
        </p:txBody>
      </p:sp>
      <p:grpSp>
        <p:nvGrpSpPr>
          <p:cNvPr id="1038" name="Google Shape;1038;p15"/>
          <p:cNvGrpSpPr/>
          <p:nvPr/>
        </p:nvGrpSpPr>
        <p:grpSpPr>
          <a:xfrm>
            <a:off x="7551203" y="4187411"/>
            <a:ext cx="1745583" cy="230173"/>
            <a:chOff x="1394800" y="3522000"/>
            <a:chExt cx="1048650" cy="138275"/>
          </a:xfrm>
        </p:grpSpPr>
        <p:sp>
          <p:nvSpPr>
            <p:cNvPr id="1039" name="Google Shape;1039;p15"/>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15"/>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15"/>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15"/>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15"/>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5"/>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5"/>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5"/>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5"/>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48" name="Google Shape;1048;p15"/>
          <p:cNvGrpSpPr/>
          <p:nvPr/>
        </p:nvGrpSpPr>
        <p:grpSpPr>
          <a:xfrm>
            <a:off x="884103" y="529587"/>
            <a:ext cx="806657" cy="421744"/>
            <a:chOff x="1822875" y="1377000"/>
            <a:chExt cx="548075" cy="286550"/>
          </a:xfrm>
        </p:grpSpPr>
        <p:sp>
          <p:nvSpPr>
            <p:cNvPr id="1049" name="Google Shape;1049;p1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1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1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6" name="Google Shape;1056;p1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1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8" name="Google Shape;1058;p15"/>
          <p:cNvGrpSpPr/>
          <p:nvPr/>
        </p:nvGrpSpPr>
        <p:grpSpPr>
          <a:xfrm rot="1726169">
            <a:off x="2740098" y="4299073"/>
            <a:ext cx="2316665" cy="1136630"/>
            <a:chOff x="4697000" y="3525875"/>
            <a:chExt cx="1131500" cy="555150"/>
          </a:xfrm>
        </p:grpSpPr>
        <p:sp>
          <p:nvSpPr>
            <p:cNvPr id="1059" name="Google Shape;1059;p15"/>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5"/>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5"/>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5"/>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5"/>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5"/>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5"/>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5"/>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5"/>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5"/>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5"/>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5"/>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5"/>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5"/>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5"/>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74" name="Google Shape;1074;p15"/>
          <p:cNvSpPr/>
          <p:nvPr/>
        </p:nvSpPr>
        <p:spPr>
          <a:xfrm>
            <a:off x="5137314" y="2850040"/>
            <a:ext cx="1828189" cy="2391732"/>
          </a:xfrm>
          <a:custGeom>
            <a:avLst/>
            <a:gdLst/>
            <a:ahLst/>
            <a:cxnLst/>
            <a:rect l="l" t="t" r="r" b="b"/>
            <a:pathLst>
              <a:path w="34412" h="29646" extrusionOk="0">
                <a:moveTo>
                  <a:pt x="26988" y="0"/>
                </a:moveTo>
                <a:cubicBezTo>
                  <a:pt x="18118" y="0"/>
                  <a:pt x="9252" y="106"/>
                  <a:pt x="402" y="146"/>
                </a:cubicBezTo>
                <a:cubicBezTo>
                  <a:pt x="101" y="4908"/>
                  <a:pt x="1" y="9720"/>
                  <a:pt x="1" y="14507"/>
                </a:cubicBezTo>
                <a:cubicBezTo>
                  <a:pt x="1" y="17289"/>
                  <a:pt x="51" y="20071"/>
                  <a:pt x="126" y="22828"/>
                </a:cubicBezTo>
                <a:cubicBezTo>
                  <a:pt x="151" y="24106"/>
                  <a:pt x="51" y="25535"/>
                  <a:pt x="326" y="26788"/>
                </a:cubicBezTo>
                <a:cubicBezTo>
                  <a:pt x="652" y="28342"/>
                  <a:pt x="2031" y="29570"/>
                  <a:pt x="3635" y="29645"/>
                </a:cubicBezTo>
                <a:lnTo>
                  <a:pt x="3835" y="29645"/>
                </a:lnTo>
                <a:cubicBezTo>
                  <a:pt x="3885" y="29595"/>
                  <a:pt x="3936" y="29520"/>
                  <a:pt x="4036" y="29520"/>
                </a:cubicBezTo>
                <a:cubicBezTo>
                  <a:pt x="8161" y="29188"/>
                  <a:pt x="12323" y="29075"/>
                  <a:pt x="16491" y="29075"/>
                </a:cubicBezTo>
                <a:cubicBezTo>
                  <a:pt x="21438" y="29075"/>
                  <a:pt x="26393" y="29233"/>
                  <a:pt x="31304" y="29369"/>
                </a:cubicBezTo>
                <a:cubicBezTo>
                  <a:pt x="31329" y="29369"/>
                  <a:pt x="31354" y="29395"/>
                  <a:pt x="31354" y="29395"/>
                </a:cubicBezTo>
                <a:cubicBezTo>
                  <a:pt x="34412" y="28116"/>
                  <a:pt x="33560" y="23154"/>
                  <a:pt x="33535" y="20422"/>
                </a:cubicBezTo>
                <a:cubicBezTo>
                  <a:pt x="33510" y="17916"/>
                  <a:pt x="33510" y="15409"/>
                  <a:pt x="33485" y="12928"/>
                </a:cubicBezTo>
                <a:cubicBezTo>
                  <a:pt x="33434" y="8617"/>
                  <a:pt x="33384" y="4332"/>
                  <a:pt x="33384" y="21"/>
                </a:cubicBezTo>
                <a:cubicBezTo>
                  <a:pt x="31252" y="6"/>
                  <a:pt x="29120" y="0"/>
                  <a:pt x="26988" y="0"/>
                </a:cubicBez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75" name="Google Shape;1075;p15"/>
          <p:cNvGrpSpPr/>
          <p:nvPr/>
        </p:nvGrpSpPr>
        <p:grpSpPr>
          <a:xfrm>
            <a:off x="4807888" y="2559698"/>
            <a:ext cx="3774618" cy="796133"/>
            <a:chOff x="4807888" y="2559698"/>
            <a:chExt cx="3774618" cy="796133"/>
          </a:xfrm>
        </p:grpSpPr>
        <p:grpSp>
          <p:nvGrpSpPr>
            <p:cNvPr id="1076" name="Google Shape;1076;p15"/>
            <p:cNvGrpSpPr/>
            <p:nvPr/>
          </p:nvGrpSpPr>
          <p:grpSpPr>
            <a:xfrm>
              <a:off x="4807888" y="2685246"/>
              <a:ext cx="3774618" cy="551218"/>
              <a:chOff x="5125412" y="1968650"/>
              <a:chExt cx="2330721" cy="1853151"/>
            </a:xfrm>
          </p:grpSpPr>
          <p:sp>
            <p:nvSpPr>
              <p:cNvPr id="1077" name="Google Shape;1077;p15">
                <a:hlinkClick r:id="rId3"/>
              </p:cNvPr>
              <p:cNvSpPr/>
              <p:nvPr/>
            </p:nvSpPr>
            <p:spPr>
              <a:xfrm>
                <a:off x="5131799" y="2010020"/>
                <a:ext cx="2206327"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078" name="Google Shape;1078;p15"/>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grpSp>
        <p:sp>
          <p:nvSpPr>
            <p:cNvPr id="1079" name="Google Shape;1079;p15"/>
            <p:cNvSpPr txBox="1"/>
            <p:nvPr/>
          </p:nvSpPr>
          <p:spPr>
            <a:xfrm>
              <a:off x="6145016" y="2559698"/>
              <a:ext cx="1066151" cy="796133"/>
            </a:xfrm>
            <a:prstGeom prst="rect">
              <a:avLst/>
            </a:prstGeom>
            <a:noFill/>
            <a:ln>
              <a:noFill/>
            </a:ln>
          </p:spPr>
          <p:txBody>
            <a:bodyPr spcFirstLastPara="1" wrap="square" lIns="0" tIns="0" rIns="0" bIns="0" anchor="ctr" anchorCtr="0">
              <a:noAutofit/>
            </a:bodyPr>
            <a:lstStyle/>
            <a:p>
              <a:pPr marL="0" marR="0" lvl="0" indent="0" algn="r" rtl="1">
                <a:lnSpc>
                  <a:spcPct val="100000"/>
                </a:lnSpc>
                <a:spcBef>
                  <a:spcPts val="0"/>
                </a:spcBef>
                <a:spcAft>
                  <a:spcPts val="0"/>
                </a:spcAft>
                <a:buClr>
                  <a:schemeClr val="dk1"/>
                </a:buClr>
                <a:buSzPts val="4800"/>
                <a:buFont typeface="Itim"/>
                <a:buNone/>
              </a:pPr>
              <a:r>
                <a:rPr lang="iw-IL" sz="2800" b="1"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למאמר</a:t>
              </a:r>
              <a:endParaRPr sz="2800" b="1" i="0" u="none" strike="noStrike" cap="none">
                <a:solidFill>
                  <a:schemeClr val="lt1"/>
                </a:solidFill>
                <a:latin typeface="Calibri"/>
                <a:ea typeface="Calibri"/>
                <a:cs typeface="Calibri"/>
                <a:sym typeface="Calibri"/>
              </a:endParaRPr>
            </a:p>
          </p:txBody>
        </p:sp>
      </p:grpSp>
      <p:sp>
        <p:nvSpPr>
          <p:cNvPr id="1080" name="Google Shape;1080;p15"/>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081" name="Google Shape;1081;p15"/>
          <p:cNvPicPr preferRelativeResize="0"/>
          <p:nvPr/>
        </p:nvPicPr>
        <p:blipFill rotWithShape="1">
          <a:blip r:embed="rId4">
            <a:alphaModFix/>
          </a:blip>
          <a:srcRect/>
          <a:stretch/>
        </p:blipFill>
        <p:spPr>
          <a:xfrm>
            <a:off x="637698" y="236598"/>
            <a:ext cx="902040" cy="34384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16"/>
          <p:cNvSpPr txBox="1">
            <a:spLocks noGrp="1"/>
          </p:cNvSpPr>
          <p:nvPr>
            <p:ph type="title"/>
          </p:nvPr>
        </p:nvSpPr>
        <p:spPr>
          <a:xfrm>
            <a:off x="2370045" y="381871"/>
            <a:ext cx="4824600" cy="99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צפו בסרטון</a:t>
            </a:r>
            <a:endParaRPr/>
          </a:p>
        </p:txBody>
      </p:sp>
      <p:pic>
        <p:nvPicPr>
          <p:cNvPr id="1087" name="Google Shape;1087;p16"/>
          <p:cNvPicPr preferRelativeResize="0"/>
          <p:nvPr/>
        </p:nvPicPr>
        <p:blipFill rotWithShape="1">
          <a:blip r:embed="rId3">
            <a:alphaModFix/>
          </a:blip>
          <a:srcRect/>
          <a:stretch/>
        </p:blipFill>
        <p:spPr>
          <a:xfrm>
            <a:off x="1535368" y="968594"/>
            <a:ext cx="6508025" cy="3660764"/>
          </a:xfrm>
          <a:prstGeom prst="rect">
            <a:avLst/>
          </a:prstGeom>
          <a:noFill/>
          <a:ln>
            <a:noFill/>
          </a:ln>
        </p:spPr>
      </p:pic>
      <p:grpSp>
        <p:nvGrpSpPr>
          <p:cNvPr id="1088" name="Google Shape;1088;p16"/>
          <p:cNvGrpSpPr/>
          <p:nvPr/>
        </p:nvGrpSpPr>
        <p:grpSpPr>
          <a:xfrm rot="2933582">
            <a:off x="7864422" y="4025528"/>
            <a:ext cx="422873" cy="1156774"/>
            <a:chOff x="3443472" y="1907731"/>
            <a:chExt cx="454327" cy="1325503"/>
          </a:xfrm>
        </p:grpSpPr>
        <p:sp>
          <p:nvSpPr>
            <p:cNvPr id="1089" name="Google Shape;1089;p16"/>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6"/>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1" name="Google Shape;1091;p16"/>
          <p:cNvGrpSpPr/>
          <p:nvPr/>
        </p:nvGrpSpPr>
        <p:grpSpPr>
          <a:xfrm rot="2898633">
            <a:off x="1293330" y="466854"/>
            <a:ext cx="391000" cy="1284182"/>
            <a:chOff x="1276425" y="1928068"/>
            <a:chExt cx="378577" cy="1391130"/>
          </a:xfrm>
        </p:grpSpPr>
        <p:sp>
          <p:nvSpPr>
            <p:cNvPr id="1092" name="Google Shape;1092;p16"/>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6"/>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4" name="Google Shape;1094;p16"/>
          <p:cNvSpPr/>
          <p:nvPr/>
        </p:nvSpPr>
        <p:spPr>
          <a:xfrm rot="-1160172">
            <a:off x="1283021" y="581418"/>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95" name="Google Shape;1095;p16"/>
          <p:cNvGrpSpPr/>
          <p:nvPr/>
        </p:nvGrpSpPr>
        <p:grpSpPr>
          <a:xfrm rot="514806">
            <a:off x="635931" y="3596943"/>
            <a:ext cx="1118061" cy="876421"/>
            <a:chOff x="378575" y="1776375"/>
            <a:chExt cx="737425" cy="578050"/>
          </a:xfrm>
        </p:grpSpPr>
        <p:sp>
          <p:nvSpPr>
            <p:cNvPr id="1096" name="Google Shape;1096;p16"/>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6"/>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6"/>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6"/>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6"/>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6"/>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6"/>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6"/>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6"/>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6"/>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6" name="Google Shape;1106;p16"/>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6"/>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8" name="Google Shape;1108;p16"/>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09" name="Google Shape;1109;p16"/>
          <p:cNvPicPr preferRelativeResize="0"/>
          <p:nvPr/>
        </p:nvPicPr>
        <p:blipFill rotWithShape="1">
          <a:blip r:embed="rId4">
            <a:alphaModFix/>
          </a:blip>
          <a:srcRect/>
          <a:stretch/>
        </p:blipFill>
        <p:spPr>
          <a:xfrm>
            <a:off x="637698" y="236598"/>
            <a:ext cx="902040" cy="3438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grpSp>
        <p:nvGrpSpPr>
          <p:cNvPr id="1114" name="Google Shape;1114;p17"/>
          <p:cNvGrpSpPr/>
          <p:nvPr/>
        </p:nvGrpSpPr>
        <p:grpSpPr>
          <a:xfrm flipH="1">
            <a:off x="568248" y="1568924"/>
            <a:ext cx="3067833" cy="176025"/>
            <a:chOff x="4345425" y="2175475"/>
            <a:chExt cx="800750" cy="176025"/>
          </a:xfrm>
        </p:grpSpPr>
        <p:sp>
          <p:nvSpPr>
            <p:cNvPr id="1115" name="Google Shape;1115;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6" name="Google Shape;1116;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7" name="Google Shape;1117;p17"/>
          <p:cNvGrpSpPr/>
          <p:nvPr/>
        </p:nvGrpSpPr>
        <p:grpSpPr>
          <a:xfrm flipH="1">
            <a:off x="615946" y="2964070"/>
            <a:ext cx="3067833" cy="176025"/>
            <a:chOff x="4345425" y="2175475"/>
            <a:chExt cx="800750" cy="176025"/>
          </a:xfrm>
        </p:grpSpPr>
        <p:sp>
          <p:nvSpPr>
            <p:cNvPr id="1118" name="Google Shape;1118;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9" name="Google Shape;1119;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0" name="Google Shape;1120;p17"/>
          <p:cNvGrpSpPr/>
          <p:nvPr/>
        </p:nvGrpSpPr>
        <p:grpSpPr>
          <a:xfrm flipH="1">
            <a:off x="5301758" y="3829391"/>
            <a:ext cx="3158959" cy="176025"/>
            <a:chOff x="4345425" y="2175475"/>
            <a:chExt cx="800750" cy="176025"/>
          </a:xfrm>
        </p:grpSpPr>
        <p:sp>
          <p:nvSpPr>
            <p:cNvPr id="1121" name="Google Shape;1121;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7"/>
          <p:cNvGrpSpPr/>
          <p:nvPr/>
        </p:nvGrpSpPr>
        <p:grpSpPr>
          <a:xfrm>
            <a:off x="3601690" y="1296821"/>
            <a:ext cx="1789088" cy="1744808"/>
            <a:chOff x="3707636" y="722751"/>
            <a:chExt cx="2191808" cy="2137561"/>
          </a:xfrm>
        </p:grpSpPr>
        <p:grpSp>
          <p:nvGrpSpPr>
            <p:cNvPr id="1124" name="Google Shape;1124;p17"/>
            <p:cNvGrpSpPr/>
            <p:nvPr/>
          </p:nvGrpSpPr>
          <p:grpSpPr>
            <a:xfrm rot="738306">
              <a:off x="3876365" y="899863"/>
              <a:ext cx="1854349" cy="1783336"/>
              <a:chOff x="1857000" y="3245400"/>
              <a:chExt cx="1233825" cy="1186575"/>
            </a:xfrm>
          </p:grpSpPr>
          <p:sp>
            <p:nvSpPr>
              <p:cNvPr id="1125" name="Google Shape;1125;p17"/>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6" name="Google Shape;1126;p17"/>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7" name="Google Shape;1127;p17"/>
              <p:cNvSpPr/>
              <p:nvPr/>
            </p:nvSpPr>
            <p:spPr>
              <a:xfrm>
                <a:off x="1867600" y="3249924"/>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7"/>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0" name="Google Shape;1130;p17"/>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1" name="Google Shape;1131;p17"/>
            <p:cNvGrpSpPr/>
            <p:nvPr/>
          </p:nvGrpSpPr>
          <p:grpSpPr>
            <a:xfrm>
              <a:off x="4029126" y="1214533"/>
              <a:ext cx="1345224" cy="1169931"/>
              <a:chOff x="5922692" y="942846"/>
              <a:chExt cx="1414537" cy="1230211"/>
            </a:xfrm>
          </p:grpSpPr>
          <p:sp>
            <p:nvSpPr>
              <p:cNvPr id="1132" name="Google Shape;1132;p17"/>
              <p:cNvSpPr/>
              <p:nvPr/>
            </p:nvSpPr>
            <p:spPr>
              <a:xfrm rot="738324">
                <a:off x="6014086" y="1062725"/>
                <a:ext cx="1231748" cy="990453"/>
              </a:xfrm>
              <a:custGeom>
                <a:avLst/>
                <a:gdLst/>
                <a:ahLst/>
                <a:cxnLst/>
                <a:rect l="l" t="t" r="r" b="b"/>
                <a:pathLst>
                  <a:path w="35284" h="28372" extrusionOk="0">
                    <a:moveTo>
                      <a:pt x="15706" y="518"/>
                    </a:moveTo>
                    <a:cubicBezTo>
                      <a:pt x="14875" y="722"/>
                      <a:pt x="14044" y="1004"/>
                      <a:pt x="13261" y="1302"/>
                    </a:cubicBezTo>
                    <a:cubicBezTo>
                      <a:pt x="13073" y="1380"/>
                      <a:pt x="12900" y="1443"/>
                      <a:pt x="12712" y="1521"/>
                    </a:cubicBezTo>
                    <a:cubicBezTo>
                      <a:pt x="9279" y="2650"/>
                      <a:pt x="6003" y="4531"/>
                      <a:pt x="3887" y="7525"/>
                    </a:cubicBezTo>
                    <a:cubicBezTo>
                      <a:pt x="1630" y="10738"/>
                      <a:pt x="1160" y="14515"/>
                      <a:pt x="2602" y="18058"/>
                    </a:cubicBezTo>
                    <a:cubicBezTo>
                      <a:pt x="1834" y="17007"/>
                      <a:pt x="1223" y="15816"/>
                      <a:pt x="1003" y="14500"/>
                    </a:cubicBezTo>
                    <a:cubicBezTo>
                      <a:pt x="643" y="12337"/>
                      <a:pt x="1411" y="10126"/>
                      <a:pt x="2618" y="8340"/>
                    </a:cubicBezTo>
                    <a:cubicBezTo>
                      <a:pt x="3840" y="6584"/>
                      <a:pt x="5502" y="5173"/>
                      <a:pt x="7210" y="3904"/>
                    </a:cubicBezTo>
                    <a:cubicBezTo>
                      <a:pt x="8903" y="2665"/>
                      <a:pt x="10721" y="1506"/>
                      <a:pt x="12775" y="941"/>
                    </a:cubicBezTo>
                    <a:cubicBezTo>
                      <a:pt x="13731" y="691"/>
                      <a:pt x="14718" y="565"/>
                      <a:pt x="15706" y="518"/>
                    </a:cubicBezTo>
                    <a:close/>
                    <a:moveTo>
                      <a:pt x="7367" y="4625"/>
                    </a:moveTo>
                    <a:lnTo>
                      <a:pt x="7367" y="4625"/>
                    </a:lnTo>
                    <a:cubicBezTo>
                      <a:pt x="5753" y="5941"/>
                      <a:pt x="4405" y="7540"/>
                      <a:pt x="3527" y="9484"/>
                    </a:cubicBezTo>
                    <a:cubicBezTo>
                      <a:pt x="1693" y="13512"/>
                      <a:pt x="2555" y="17399"/>
                      <a:pt x="4797" y="20534"/>
                    </a:cubicBezTo>
                    <a:cubicBezTo>
                      <a:pt x="4530" y="20268"/>
                      <a:pt x="4248" y="19986"/>
                      <a:pt x="3997" y="19719"/>
                    </a:cubicBezTo>
                    <a:cubicBezTo>
                      <a:pt x="3825" y="19531"/>
                      <a:pt x="3652" y="19359"/>
                      <a:pt x="3496" y="19171"/>
                    </a:cubicBezTo>
                    <a:cubicBezTo>
                      <a:pt x="2571" y="17384"/>
                      <a:pt x="2038" y="15456"/>
                      <a:pt x="2132" y="13575"/>
                    </a:cubicBezTo>
                    <a:cubicBezTo>
                      <a:pt x="2336" y="9907"/>
                      <a:pt x="4483" y="6756"/>
                      <a:pt x="7367" y="4625"/>
                    </a:cubicBezTo>
                    <a:close/>
                    <a:moveTo>
                      <a:pt x="32477" y="22133"/>
                    </a:moveTo>
                    <a:cubicBezTo>
                      <a:pt x="32477" y="22635"/>
                      <a:pt x="32477" y="23136"/>
                      <a:pt x="32462" y="23638"/>
                    </a:cubicBezTo>
                    <a:cubicBezTo>
                      <a:pt x="32430" y="23246"/>
                      <a:pt x="32383" y="22870"/>
                      <a:pt x="32336" y="22494"/>
                    </a:cubicBezTo>
                    <a:cubicBezTo>
                      <a:pt x="32336" y="22415"/>
                      <a:pt x="32336" y="22352"/>
                      <a:pt x="32336" y="22290"/>
                    </a:cubicBezTo>
                    <a:cubicBezTo>
                      <a:pt x="32383" y="22243"/>
                      <a:pt x="32430" y="22180"/>
                      <a:pt x="32477" y="22133"/>
                    </a:cubicBezTo>
                    <a:close/>
                    <a:moveTo>
                      <a:pt x="34609" y="11819"/>
                    </a:moveTo>
                    <a:cubicBezTo>
                      <a:pt x="34923" y="14594"/>
                      <a:pt x="34640" y="17650"/>
                      <a:pt x="33355" y="20064"/>
                    </a:cubicBezTo>
                    <a:cubicBezTo>
                      <a:pt x="33073" y="20377"/>
                      <a:pt x="32885" y="20785"/>
                      <a:pt x="32665" y="21130"/>
                    </a:cubicBezTo>
                    <a:cubicBezTo>
                      <a:pt x="32587" y="21240"/>
                      <a:pt x="32509" y="21349"/>
                      <a:pt x="32430" y="21459"/>
                    </a:cubicBezTo>
                    <a:cubicBezTo>
                      <a:pt x="32352" y="21553"/>
                      <a:pt x="32274" y="21647"/>
                      <a:pt x="32195" y="21741"/>
                    </a:cubicBezTo>
                    <a:cubicBezTo>
                      <a:pt x="32195" y="21741"/>
                      <a:pt x="32195" y="21725"/>
                      <a:pt x="32195" y="21725"/>
                    </a:cubicBezTo>
                    <a:cubicBezTo>
                      <a:pt x="32187" y="21671"/>
                      <a:pt x="32144" y="21643"/>
                      <a:pt x="32103" y="21643"/>
                    </a:cubicBezTo>
                    <a:cubicBezTo>
                      <a:pt x="32062" y="21643"/>
                      <a:pt x="32023" y="21671"/>
                      <a:pt x="32023" y="21725"/>
                    </a:cubicBezTo>
                    <a:cubicBezTo>
                      <a:pt x="32023" y="21788"/>
                      <a:pt x="32023" y="21867"/>
                      <a:pt x="32023" y="21929"/>
                    </a:cubicBezTo>
                    <a:cubicBezTo>
                      <a:pt x="32007" y="21945"/>
                      <a:pt x="31991" y="21961"/>
                      <a:pt x="31976" y="21976"/>
                    </a:cubicBezTo>
                    <a:cubicBezTo>
                      <a:pt x="31945" y="21922"/>
                      <a:pt x="31889" y="21895"/>
                      <a:pt x="31833" y="21895"/>
                    </a:cubicBezTo>
                    <a:cubicBezTo>
                      <a:pt x="31745" y="21895"/>
                      <a:pt x="31659" y="21961"/>
                      <a:pt x="31678" y="22086"/>
                    </a:cubicBezTo>
                    <a:cubicBezTo>
                      <a:pt x="31694" y="22149"/>
                      <a:pt x="31694" y="22211"/>
                      <a:pt x="31709" y="22274"/>
                    </a:cubicBezTo>
                    <a:cubicBezTo>
                      <a:pt x="30847" y="23136"/>
                      <a:pt x="29891" y="23904"/>
                      <a:pt x="28857" y="24547"/>
                    </a:cubicBezTo>
                    <a:cubicBezTo>
                      <a:pt x="28841" y="24547"/>
                      <a:pt x="28825" y="24531"/>
                      <a:pt x="28810" y="24515"/>
                    </a:cubicBezTo>
                    <a:cubicBezTo>
                      <a:pt x="28789" y="24501"/>
                      <a:pt x="28767" y="24494"/>
                      <a:pt x="28746" y="24494"/>
                    </a:cubicBezTo>
                    <a:cubicBezTo>
                      <a:pt x="28654" y="24494"/>
                      <a:pt x="28571" y="24614"/>
                      <a:pt x="28622" y="24704"/>
                    </a:cubicBezTo>
                    <a:cubicBezTo>
                      <a:pt x="28104" y="25017"/>
                      <a:pt x="27571" y="25315"/>
                      <a:pt x="27038" y="25566"/>
                    </a:cubicBezTo>
                    <a:cubicBezTo>
                      <a:pt x="28794" y="24421"/>
                      <a:pt x="30596" y="23120"/>
                      <a:pt x="31991" y="21553"/>
                    </a:cubicBezTo>
                    <a:cubicBezTo>
                      <a:pt x="34390" y="18888"/>
                      <a:pt x="34844" y="15299"/>
                      <a:pt x="34609" y="11819"/>
                    </a:cubicBezTo>
                    <a:close/>
                    <a:moveTo>
                      <a:pt x="29013" y="25221"/>
                    </a:moveTo>
                    <a:cubicBezTo>
                      <a:pt x="29123" y="25362"/>
                      <a:pt x="29264" y="25550"/>
                      <a:pt x="29311" y="25597"/>
                    </a:cubicBezTo>
                    <a:cubicBezTo>
                      <a:pt x="29405" y="25675"/>
                      <a:pt x="29499" y="25754"/>
                      <a:pt x="29578" y="25832"/>
                    </a:cubicBezTo>
                    <a:cubicBezTo>
                      <a:pt x="29264" y="25660"/>
                      <a:pt x="28935" y="25519"/>
                      <a:pt x="28606" y="25440"/>
                    </a:cubicBezTo>
                    <a:cubicBezTo>
                      <a:pt x="28716" y="25393"/>
                      <a:pt x="28825" y="25331"/>
                      <a:pt x="28919" y="25268"/>
                    </a:cubicBezTo>
                    <a:cubicBezTo>
                      <a:pt x="28951" y="25252"/>
                      <a:pt x="28982" y="25237"/>
                      <a:pt x="29013" y="25221"/>
                    </a:cubicBezTo>
                    <a:close/>
                    <a:moveTo>
                      <a:pt x="31772" y="22870"/>
                    </a:moveTo>
                    <a:cubicBezTo>
                      <a:pt x="31913" y="24139"/>
                      <a:pt x="31976" y="25440"/>
                      <a:pt x="31960" y="26726"/>
                    </a:cubicBezTo>
                    <a:cubicBezTo>
                      <a:pt x="31098" y="26161"/>
                      <a:pt x="30283" y="25550"/>
                      <a:pt x="29452" y="24970"/>
                    </a:cubicBezTo>
                    <a:cubicBezTo>
                      <a:pt x="29922" y="24672"/>
                      <a:pt x="30393" y="24374"/>
                      <a:pt x="30847" y="24061"/>
                    </a:cubicBezTo>
                    <a:cubicBezTo>
                      <a:pt x="30988" y="23967"/>
                      <a:pt x="30910" y="23763"/>
                      <a:pt x="30785" y="23732"/>
                    </a:cubicBezTo>
                    <a:cubicBezTo>
                      <a:pt x="31129" y="23465"/>
                      <a:pt x="31459" y="23168"/>
                      <a:pt x="31772" y="22870"/>
                    </a:cubicBezTo>
                    <a:close/>
                    <a:moveTo>
                      <a:pt x="32227" y="25095"/>
                    </a:moveTo>
                    <a:lnTo>
                      <a:pt x="32227" y="25095"/>
                    </a:lnTo>
                    <a:cubicBezTo>
                      <a:pt x="32289" y="25409"/>
                      <a:pt x="32336" y="25738"/>
                      <a:pt x="32399" y="26036"/>
                    </a:cubicBezTo>
                    <a:cubicBezTo>
                      <a:pt x="32383" y="26459"/>
                      <a:pt x="32383" y="26867"/>
                      <a:pt x="32368" y="27290"/>
                    </a:cubicBezTo>
                    <a:cubicBezTo>
                      <a:pt x="32321" y="27258"/>
                      <a:pt x="32289" y="27243"/>
                      <a:pt x="32242" y="27211"/>
                    </a:cubicBezTo>
                    <a:cubicBezTo>
                      <a:pt x="32289" y="27180"/>
                      <a:pt x="32321" y="27133"/>
                      <a:pt x="32321" y="27070"/>
                    </a:cubicBezTo>
                    <a:cubicBezTo>
                      <a:pt x="32305" y="26412"/>
                      <a:pt x="32274" y="25754"/>
                      <a:pt x="32227" y="25095"/>
                    </a:cubicBezTo>
                    <a:close/>
                    <a:moveTo>
                      <a:pt x="4797" y="21271"/>
                    </a:moveTo>
                    <a:lnTo>
                      <a:pt x="4797" y="21271"/>
                    </a:lnTo>
                    <a:cubicBezTo>
                      <a:pt x="5894" y="22305"/>
                      <a:pt x="7085" y="23230"/>
                      <a:pt x="8135" y="24061"/>
                    </a:cubicBezTo>
                    <a:cubicBezTo>
                      <a:pt x="9875" y="25393"/>
                      <a:pt x="11803" y="26585"/>
                      <a:pt x="13872" y="27368"/>
                    </a:cubicBezTo>
                    <a:cubicBezTo>
                      <a:pt x="11693" y="26851"/>
                      <a:pt x="9593" y="25879"/>
                      <a:pt x="7696" y="24359"/>
                    </a:cubicBezTo>
                    <a:cubicBezTo>
                      <a:pt x="6662" y="23528"/>
                      <a:pt x="5659" y="22462"/>
                      <a:pt x="4797" y="21271"/>
                    </a:cubicBezTo>
                    <a:close/>
                    <a:moveTo>
                      <a:pt x="19154" y="549"/>
                    </a:moveTo>
                    <a:cubicBezTo>
                      <a:pt x="19217" y="549"/>
                      <a:pt x="19280" y="549"/>
                      <a:pt x="19342" y="565"/>
                    </a:cubicBezTo>
                    <a:cubicBezTo>
                      <a:pt x="21552" y="659"/>
                      <a:pt x="23778" y="879"/>
                      <a:pt x="25910" y="1506"/>
                    </a:cubicBezTo>
                    <a:cubicBezTo>
                      <a:pt x="28904" y="2383"/>
                      <a:pt x="31474" y="4092"/>
                      <a:pt x="33010" y="6631"/>
                    </a:cubicBezTo>
                    <a:cubicBezTo>
                      <a:pt x="34311" y="9249"/>
                      <a:pt x="34421" y="12478"/>
                      <a:pt x="34139" y="15362"/>
                    </a:cubicBezTo>
                    <a:cubicBezTo>
                      <a:pt x="33904" y="17619"/>
                      <a:pt x="33120" y="19719"/>
                      <a:pt x="31568" y="21396"/>
                    </a:cubicBezTo>
                    <a:cubicBezTo>
                      <a:pt x="30173" y="22932"/>
                      <a:pt x="28418" y="24202"/>
                      <a:pt x="26678" y="25331"/>
                    </a:cubicBezTo>
                    <a:cubicBezTo>
                      <a:pt x="25988" y="25785"/>
                      <a:pt x="25283" y="26193"/>
                      <a:pt x="24546" y="26553"/>
                    </a:cubicBezTo>
                    <a:cubicBezTo>
                      <a:pt x="23543" y="26867"/>
                      <a:pt x="22509" y="27102"/>
                      <a:pt x="21474" y="27227"/>
                    </a:cubicBezTo>
                    <a:cubicBezTo>
                      <a:pt x="20731" y="27324"/>
                      <a:pt x="19983" y="27372"/>
                      <a:pt x="19236" y="27372"/>
                    </a:cubicBezTo>
                    <a:cubicBezTo>
                      <a:pt x="15875" y="27372"/>
                      <a:pt x="12534" y="26405"/>
                      <a:pt x="9687" y="24610"/>
                    </a:cubicBezTo>
                    <a:cubicBezTo>
                      <a:pt x="6317" y="22478"/>
                      <a:pt x="3355" y="18998"/>
                      <a:pt x="2931" y="14907"/>
                    </a:cubicBezTo>
                    <a:cubicBezTo>
                      <a:pt x="2492" y="10597"/>
                      <a:pt x="5063" y="6631"/>
                      <a:pt x="8449" y="4186"/>
                    </a:cubicBezTo>
                    <a:cubicBezTo>
                      <a:pt x="9342" y="3543"/>
                      <a:pt x="10314" y="2948"/>
                      <a:pt x="11348" y="2415"/>
                    </a:cubicBezTo>
                    <a:cubicBezTo>
                      <a:pt x="13747" y="1396"/>
                      <a:pt x="16443" y="738"/>
                      <a:pt x="19154" y="549"/>
                    </a:cubicBezTo>
                    <a:close/>
                    <a:moveTo>
                      <a:pt x="15032" y="27321"/>
                    </a:moveTo>
                    <a:cubicBezTo>
                      <a:pt x="15251" y="27384"/>
                      <a:pt x="15455" y="27431"/>
                      <a:pt x="15675" y="27462"/>
                    </a:cubicBezTo>
                    <a:cubicBezTo>
                      <a:pt x="16678" y="27666"/>
                      <a:pt x="17697" y="27776"/>
                      <a:pt x="18700" y="27807"/>
                    </a:cubicBezTo>
                    <a:cubicBezTo>
                      <a:pt x="18415" y="27825"/>
                      <a:pt x="18136" y="27833"/>
                      <a:pt x="17856" y="27833"/>
                    </a:cubicBezTo>
                    <a:cubicBezTo>
                      <a:pt x="17657" y="27833"/>
                      <a:pt x="17459" y="27829"/>
                      <a:pt x="17258" y="27823"/>
                    </a:cubicBezTo>
                    <a:cubicBezTo>
                      <a:pt x="16505" y="27713"/>
                      <a:pt x="15753" y="27541"/>
                      <a:pt x="15032" y="27321"/>
                    </a:cubicBezTo>
                    <a:close/>
                    <a:moveTo>
                      <a:pt x="19507" y="0"/>
                    </a:moveTo>
                    <a:cubicBezTo>
                      <a:pt x="19102" y="0"/>
                      <a:pt x="18697" y="18"/>
                      <a:pt x="18292" y="48"/>
                    </a:cubicBezTo>
                    <a:cubicBezTo>
                      <a:pt x="17831" y="33"/>
                      <a:pt x="17368" y="23"/>
                      <a:pt x="16904" y="23"/>
                    </a:cubicBezTo>
                    <a:cubicBezTo>
                      <a:pt x="15411" y="23"/>
                      <a:pt x="13912" y="131"/>
                      <a:pt x="12477" y="549"/>
                    </a:cubicBezTo>
                    <a:cubicBezTo>
                      <a:pt x="10298" y="1176"/>
                      <a:pt x="8355" y="2462"/>
                      <a:pt x="6568" y="3825"/>
                    </a:cubicBezTo>
                    <a:cubicBezTo>
                      <a:pt x="3323" y="6271"/>
                      <a:pt x="0" y="9813"/>
                      <a:pt x="502" y="14233"/>
                    </a:cubicBezTo>
                    <a:cubicBezTo>
                      <a:pt x="768" y="16459"/>
                      <a:pt x="2038" y="18418"/>
                      <a:pt x="3652" y="20142"/>
                    </a:cubicBezTo>
                    <a:cubicBezTo>
                      <a:pt x="5565" y="23418"/>
                      <a:pt x="8308" y="25911"/>
                      <a:pt x="11975" y="27258"/>
                    </a:cubicBezTo>
                    <a:cubicBezTo>
                      <a:pt x="13888" y="27964"/>
                      <a:pt x="15894" y="28309"/>
                      <a:pt x="17916" y="28324"/>
                    </a:cubicBezTo>
                    <a:cubicBezTo>
                      <a:pt x="18265" y="28355"/>
                      <a:pt x="18617" y="28371"/>
                      <a:pt x="18971" y="28371"/>
                    </a:cubicBezTo>
                    <a:cubicBezTo>
                      <a:pt x="19521" y="28371"/>
                      <a:pt x="20074" y="28332"/>
                      <a:pt x="20628" y="28246"/>
                    </a:cubicBezTo>
                    <a:cubicBezTo>
                      <a:pt x="21223" y="28168"/>
                      <a:pt x="21788" y="28027"/>
                      <a:pt x="22352" y="27854"/>
                    </a:cubicBezTo>
                    <a:cubicBezTo>
                      <a:pt x="23183" y="27682"/>
                      <a:pt x="23982" y="27462"/>
                      <a:pt x="24781" y="27180"/>
                    </a:cubicBezTo>
                    <a:cubicBezTo>
                      <a:pt x="26020" y="26757"/>
                      <a:pt x="27195" y="26224"/>
                      <a:pt x="28324" y="25597"/>
                    </a:cubicBezTo>
                    <a:cubicBezTo>
                      <a:pt x="28857" y="26005"/>
                      <a:pt x="29531" y="26224"/>
                      <a:pt x="30095" y="26569"/>
                    </a:cubicBezTo>
                    <a:cubicBezTo>
                      <a:pt x="30926" y="27055"/>
                      <a:pt x="31694" y="27619"/>
                      <a:pt x="32415" y="28246"/>
                    </a:cubicBezTo>
                    <a:cubicBezTo>
                      <a:pt x="32456" y="28288"/>
                      <a:pt x="32509" y="28307"/>
                      <a:pt x="32560" y="28307"/>
                    </a:cubicBezTo>
                    <a:cubicBezTo>
                      <a:pt x="32662" y="28307"/>
                      <a:pt x="32760" y="28230"/>
                      <a:pt x="32760" y="28105"/>
                    </a:cubicBezTo>
                    <a:cubicBezTo>
                      <a:pt x="32760" y="27980"/>
                      <a:pt x="32760" y="27854"/>
                      <a:pt x="32760" y="27729"/>
                    </a:cubicBezTo>
                    <a:cubicBezTo>
                      <a:pt x="32791" y="27697"/>
                      <a:pt x="32822" y="27666"/>
                      <a:pt x="32822" y="27603"/>
                    </a:cubicBezTo>
                    <a:cubicBezTo>
                      <a:pt x="32807" y="27447"/>
                      <a:pt x="32791" y="27290"/>
                      <a:pt x="32775" y="27117"/>
                    </a:cubicBezTo>
                    <a:cubicBezTo>
                      <a:pt x="32807" y="25299"/>
                      <a:pt x="32807" y="23465"/>
                      <a:pt x="32885" y="21647"/>
                    </a:cubicBezTo>
                    <a:cubicBezTo>
                      <a:pt x="32948" y="21584"/>
                      <a:pt x="33010" y="21506"/>
                      <a:pt x="33073" y="21428"/>
                    </a:cubicBezTo>
                    <a:cubicBezTo>
                      <a:pt x="34311" y="19798"/>
                      <a:pt x="34829" y="17854"/>
                      <a:pt x="35001" y="15832"/>
                    </a:cubicBezTo>
                    <a:cubicBezTo>
                      <a:pt x="35283" y="12587"/>
                      <a:pt x="35017" y="9076"/>
                      <a:pt x="33355" y="6271"/>
                    </a:cubicBezTo>
                    <a:cubicBezTo>
                      <a:pt x="31333" y="2336"/>
                      <a:pt x="26882" y="628"/>
                      <a:pt x="22273" y="314"/>
                    </a:cubicBezTo>
                    <a:cubicBezTo>
                      <a:pt x="21584" y="173"/>
                      <a:pt x="20878" y="64"/>
                      <a:pt x="20173" y="17"/>
                    </a:cubicBezTo>
                    <a:cubicBezTo>
                      <a:pt x="19951" y="5"/>
                      <a:pt x="19729" y="0"/>
                      <a:pt x="195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33" name="Google Shape;1133;p17"/>
              <p:cNvGrpSpPr/>
              <p:nvPr/>
            </p:nvGrpSpPr>
            <p:grpSpPr>
              <a:xfrm rot="1499210">
                <a:off x="6487155" y="1258471"/>
                <a:ext cx="294083" cy="625381"/>
                <a:chOff x="6614344" y="1167155"/>
                <a:chExt cx="177387" cy="377220"/>
              </a:xfrm>
            </p:grpSpPr>
            <p:sp>
              <p:nvSpPr>
                <p:cNvPr id="1134" name="Google Shape;1134;p17"/>
                <p:cNvSpPr/>
                <p:nvPr/>
              </p:nvSpPr>
              <p:spPr>
                <a:xfrm>
                  <a:off x="6614344" y="1167155"/>
                  <a:ext cx="177387" cy="286139"/>
                </a:xfrm>
                <a:custGeom>
                  <a:avLst/>
                  <a:gdLst/>
                  <a:ahLst/>
                  <a:cxnLst/>
                  <a:rect l="l" t="t" r="r" b="b"/>
                  <a:pathLst>
                    <a:path w="8653" h="13958" extrusionOk="0">
                      <a:moveTo>
                        <a:pt x="4027" y="424"/>
                      </a:moveTo>
                      <a:cubicBezTo>
                        <a:pt x="4722" y="424"/>
                        <a:pt x="5433" y="584"/>
                        <a:pt x="6082" y="896"/>
                      </a:cubicBezTo>
                      <a:cubicBezTo>
                        <a:pt x="7210" y="1429"/>
                        <a:pt x="7649" y="2244"/>
                        <a:pt x="7634" y="3138"/>
                      </a:cubicBezTo>
                      <a:cubicBezTo>
                        <a:pt x="7383" y="1962"/>
                        <a:pt x="6583" y="1288"/>
                        <a:pt x="5596" y="975"/>
                      </a:cubicBezTo>
                      <a:cubicBezTo>
                        <a:pt x="5109" y="805"/>
                        <a:pt x="4566" y="749"/>
                        <a:pt x="4036" y="749"/>
                      </a:cubicBezTo>
                      <a:cubicBezTo>
                        <a:pt x="3831" y="749"/>
                        <a:pt x="3629" y="758"/>
                        <a:pt x="3433" y="771"/>
                      </a:cubicBezTo>
                      <a:cubicBezTo>
                        <a:pt x="2618" y="833"/>
                        <a:pt x="1850" y="1053"/>
                        <a:pt x="1254" y="1554"/>
                      </a:cubicBezTo>
                      <a:cubicBezTo>
                        <a:pt x="1962" y="790"/>
                        <a:pt x="2976" y="424"/>
                        <a:pt x="4027" y="424"/>
                      </a:cubicBezTo>
                      <a:close/>
                      <a:moveTo>
                        <a:pt x="2445" y="1711"/>
                      </a:moveTo>
                      <a:lnTo>
                        <a:pt x="2445" y="1711"/>
                      </a:lnTo>
                      <a:cubicBezTo>
                        <a:pt x="2116" y="1931"/>
                        <a:pt x="1834" y="2228"/>
                        <a:pt x="1615" y="2573"/>
                      </a:cubicBezTo>
                      <a:cubicBezTo>
                        <a:pt x="1411" y="2918"/>
                        <a:pt x="1270" y="3279"/>
                        <a:pt x="1191" y="3655"/>
                      </a:cubicBezTo>
                      <a:cubicBezTo>
                        <a:pt x="1082" y="4078"/>
                        <a:pt x="1207" y="4642"/>
                        <a:pt x="1066" y="5034"/>
                      </a:cubicBezTo>
                      <a:cubicBezTo>
                        <a:pt x="1066" y="5144"/>
                        <a:pt x="1082" y="5254"/>
                        <a:pt x="1082" y="5379"/>
                      </a:cubicBezTo>
                      <a:cubicBezTo>
                        <a:pt x="1082" y="5363"/>
                        <a:pt x="1066" y="5363"/>
                        <a:pt x="1066" y="5363"/>
                      </a:cubicBezTo>
                      <a:cubicBezTo>
                        <a:pt x="721" y="3780"/>
                        <a:pt x="1003" y="2260"/>
                        <a:pt x="2445" y="1711"/>
                      </a:cubicBezTo>
                      <a:close/>
                      <a:moveTo>
                        <a:pt x="3746" y="12135"/>
                      </a:moveTo>
                      <a:cubicBezTo>
                        <a:pt x="3793" y="12574"/>
                        <a:pt x="3872" y="13028"/>
                        <a:pt x="3950" y="13467"/>
                      </a:cubicBezTo>
                      <a:cubicBezTo>
                        <a:pt x="3856" y="13436"/>
                        <a:pt x="3778" y="13373"/>
                        <a:pt x="3715" y="13295"/>
                      </a:cubicBezTo>
                      <a:cubicBezTo>
                        <a:pt x="3809" y="13248"/>
                        <a:pt x="3887" y="13153"/>
                        <a:pt x="3856" y="13012"/>
                      </a:cubicBezTo>
                      <a:cubicBezTo>
                        <a:pt x="3809" y="12809"/>
                        <a:pt x="3778" y="12605"/>
                        <a:pt x="3746" y="12385"/>
                      </a:cubicBezTo>
                      <a:cubicBezTo>
                        <a:pt x="3746" y="12307"/>
                        <a:pt x="3746" y="12213"/>
                        <a:pt x="3746" y="12135"/>
                      </a:cubicBezTo>
                      <a:close/>
                      <a:moveTo>
                        <a:pt x="4016" y="0"/>
                      </a:moveTo>
                      <a:cubicBezTo>
                        <a:pt x="3967" y="0"/>
                        <a:pt x="3919" y="1"/>
                        <a:pt x="3872" y="3"/>
                      </a:cubicBezTo>
                      <a:cubicBezTo>
                        <a:pt x="2367" y="50"/>
                        <a:pt x="1050" y="912"/>
                        <a:pt x="596" y="2338"/>
                      </a:cubicBezTo>
                      <a:cubicBezTo>
                        <a:pt x="533" y="2432"/>
                        <a:pt x="502" y="2526"/>
                        <a:pt x="455" y="2636"/>
                      </a:cubicBezTo>
                      <a:cubicBezTo>
                        <a:pt x="439" y="2652"/>
                        <a:pt x="423" y="2667"/>
                        <a:pt x="408" y="2683"/>
                      </a:cubicBezTo>
                      <a:cubicBezTo>
                        <a:pt x="408" y="2683"/>
                        <a:pt x="408" y="2699"/>
                        <a:pt x="408" y="2714"/>
                      </a:cubicBezTo>
                      <a:cubicBezTo>
                        <a:pt x="47" y="3576"/>
                        <a:pt x="0" y="4642"/>
                        <a:pt x="470" y="5442"/>
                      </a:cubicBezTo>
                      <a:cubicBezTo>
                        <a:pt x="517" y="5536"/>
                        <a:pt x="596" y="5630"/>
                        <a:pt x="690" y="5724"/>
                      </a:cubicBezTo>
                      <a:cubicBezTo>
                        <a:pt x="690" y="5740"/>
                        <a:pt x="706" y="5740"/>
                        <a:pt x="706" y="5755"/>
                      </a:cubicBezTo>
                      <a:cubicBezTo>
                        <a:pt x="706" y="5771"/>
                        <a:pt x="706" y="5771"/>
                        <a:pt x="706" y="5771"/>
                      </a:cubicBezTo>
                      <a:cubicBezTo>
                        <a:pt x="721" y="5802"/>
                        <a:pt x="721" y="5818"/>
                        <a:pt x="737" y="5834"/>
                      </a:cubicBezTo>
                      <a:cubicBezTo>
                        <a:pt x="766" y="5911"/>
                        <a:pt x="831" y="5941"/>
                        <a:pt x="899" y="5941"/>
                      </a:cubicBezTo>
                      <a:cubicBezTo>
                        <a:pt x="941" y="5941"/>
                        <a:pt x="983" y="5930"/>
                        <a:pt x="1019" y="5912"/>
                      </a:cubicBezTo>
                      <a:cubicBezTo>
                        <a:pt x="1033" y="5914"/>
                        <a:pt x="1047" y="5914"/>
                        <a:pt x="1060" y="5914"/>
                      </a:cubicBezTo>
                      <a:cubicBezTo>
                        <a:pt x="1185" y="5914"/>
                        <a:pt x="1296" y="5849"/>
                        <a:pt x="1395" y="5708"/>
                      </a:cubicBezTo>
                      <a:cubicBezTo>
                        <a:pt x="1505" y="5551"/>
                        <a:pt x="1442" y="5363"/>
                        <a:pt x="1442" y="5207"/>
                      </a:cubicBezTo>
                      <a:cubicBezTo>
                        <a:pt x="1458" y="4705"/>
                        <a:pt x="1427" y="4250"/>
                        <a:pt x="1536" y="3749"/>
                      </a:cubicBezTo>
                      <a:cubicBezTo>
                        <a:pt x="1771" y="2746"/>
                        <a:pt x="2351" y="2040"/>
                        <a:pt x="3260" y="1586"/>
                      </a:cubicBezTo>
                      <a:cubicBezTo>
                        <a:pt x="3292" y="1570"/>
                        <a:pt x="3308" y="1554"/>
                        <a:pt x="3308" y="1523"/>
                      </a:cubicBezTo>
                      <a:cubicBezTo>
                        <a:pt x="3386" y="1523"/>
                        <a:pt x="3449" y="1507"/>
                        <a:pt x="3511" y="1507"/>
                      </a:cubicBezTo>
                      <a:cubicBezTo>
                        <a:pt x="3603" y="1504"/>
                        <a:pt x="3696" y="1502"/>
                        <a:pt x="3790" y="1502"/>
                      </a:cubicBezTo>
                      <a:cubicBezTo>
                        <a:pt x="4510" y="1502"/>
                        <a:pt x="5268" y="1617"/>
                        <a:pt x="5878" y="1978"/>
                      </a:cubicBezTo>
                      <a:cubicBezTo>
                        <a:pt x="6176" y="2150"/>
                        <a:pt x="6380" y="2370"/>
                        <a:pt x="6536" y="2605"/>
                      </a:cubicBezTo>
                      <a:cubicBezTo>
                        <a:pt x="6709" y="3169"/>
                        <a:pt x="6677" y="3827"/>
                        <a:pt x="6458" y="4439"/>
                      </a:cubicBezTo>
                      <a:cubicBezTo>
                        <a:pt x="6082" y="5473"/>
                        <a:pt x="5267" y="6304"/>
                        <a:pt x="4640" y="7182"/>
                      </a:cubicBezTo>
                      <a:cubicBezTo>
                        <a:pt x="4389" y="7526"/>
                        <a:pt x="4170" y="7918"/>
                        <a:pt x="3966" y="8310"/>
                      </a:cubicBezTo>
                      <a:cubicBezTo>
                        <a:pt x="3527" y="9157"/>
                        <a:pt x="3229" y="10081"/>
                        <a:pt x="3119" y="11037"/>
                      </a:cubicBezTo>
                      <a:cubicBezTo>
                        <a:pt x="3010" y="11805"/>
                        <a:pt x="2775" y="13780"/>
                        <a:pt x="3903" y="13953"/>
                      </a:cubicBezTo>
                      <a:cubicBezTo>
                        <a:pt x="3920" y="13956"/>
                        <a:pt x="3937" y="13957"/>
                        <a:pt x="3952" y="13957"/>
                      </a:cubicBezTo>
                      <a:cubicBezTo>
                        <a:pt x="4020" y="13957"/>
                        <a:pt x="4068" y="13931"/>
                        <a:pt x="4107" y="13906"/>
                      </a:cubicBezTo>
                      <a:cubicBezTo>
                        <a:pt x="4143" y="13926"/>
                        <a:pt x="4185" y="13935"/>
                        <a:pt x="4227" y="13935"/>
                      </a:cubicBezTo>
                      <a:cubicBezTo>
                        <a:pt x="4384" y="13935"/>
                        <a:pt x="4551" y="13806"/>
                        <a:pt x="4514" y="13608"/>
                      </a:cubicBezTo>
                      <a:cubicBezTo>
                        <a:pt x="4248" y="12260"/>
                        <a:pt x="3966" y="10834"/>
                        <a:pt x="4373" y="9501"/>
                      </a:cubicBezTo>
                      <a:cubicBezTo>
                        <a:pt x="4734" y="8326"/>
                        <a:pt x="5674" y="7464"/>
                        <a:pt x="6474" y="6586"/>
                      </a:cubicBezTo>
                      <a:cubicBezTo>
                        <a:pt x="7524" y="5426"/>
                        <a:pt x="8652" y="3765"/>
                        <a:pt x="7994" y="2134"/>
                      </a:cubicBezTo>
                      <a:cubicBezTo>
                        <a:pt x="7417" y="693"/>
                        <a:pt x="5489" y="0"/>
                        <a:pt x="40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5" name="Google Shape;1135;p17"/>
                <p:cNvSpPr/>
                <p:nvPr/>
              </p:nvSpPr>
              <p:spPr>
                <a:xfrm>
                  <a:off x="6717200" y="1487875"/>
                  <a:ext cx="58800" cy="56500"/>
                </a:xfrm>
                <a:custGeom>
                  <a:avLst/>
                  <a:gdLst/>
                  <a:ahLst/>
                  <a:cxnLst/>
                  <a:rect l="l" t="t" r="r" b="b"/>
                  <a:pathLst>
                    <a:path w="2352" h="2260" extrusionOk="0">
                      <a:moveTo>
                        <a:pt x="1259" y="0"/>
                      </a:moveTo>
                      <a:cubicBezTo>
                        <a:pt x="1113" y="0"/>
                        <a:pt x="962" y="32"/>
                        <a:pt x="815" y="97"/>
                      </a:cubicBezTo>
                      <a:cubicBezTo>
                        <a:pt x="282" y="316"/>
                        <a:pt x="0" y="959"/>
                        <a:pt x="220" y="1492"/>
                      </a:cubicBezTo>
                      <a:cubicBezTo>
                        <a:pt x="220" y="1507"/>
                        <a:pt x="235" y="1523"/>
                        <a:pt x="235" y="1539"/>
                      </a:cubicBezTo>
                      <a:cubicBezTo>
                        <a:pt x="251" y="1554"/>
                        <a:pt x="251" y="1570"/>
                        <a:pt x="251" y="1601"/>
                      </a:cubicBezTo>
                      <a:cubicBezTo>
                        <a:pt x="282" y="1695"/>
                        <a:pt x="329" y="1789"/>
                        <a:pt x="392" y="1868"/>
                      </a:cubicBezTo>
                      <a:cubicBezTo>
                        <a:pt x="536" y="2129"/>
                        <a:pt x="810" y="2260"/>
                        <a:pt x="1097" y="2260"/>
                      </a:cubicBezTo>
                      <a:cubicBezTo>
                        <a:pt x="1154" y="2260"/>
                        <a:pt x="1212" y="2254"/>
                        <a:pt x="1270" y="2244"/>
                      </a:cubicBezTo>
                      <a:cubicBezTo>
                        <a:pt x="1379" y="2228"/>
                        <a:pt x="1489" y="2213"/>
                        <a:pt x="1583" y="2166"/>
                      </a:cubicBezTo>
                      <a:cubicBezTo>
                        <a:pt x="1740" y="2087"/>
                        <a:pt x="1865" y="1993"/>
                        <a:pt x="1959" y="1868"/>
                      </a:cubicBezTo>
                      <a:cubicBezTo>
                        <a:pt x="2022" y="1821"/>
                        <a:pt x="2085" y="1774"/>
                        <a:pt x="2132" y="1711"/>
                      </a:cubicBezTo>
                      <a:cubicBezTo>
                        <a:pt x="2289" y="1492"/>
                        <a:pt x="2351" y="1194"/>
                        <a:pt x="2226" y="943"/>
                      </a:cubicBezTo>
                      <a:cubicBezTo>
                        <a:pt x="2210" y="833"/>
                        <a:pt x="2195" y="723"/>
                        <a:pt x="2148" y="629"/>
                      </a:cubicBezTo>
                      <a:cubicBezTo>
                        <a:pt x="2000" y="220"/>
                        <a:pt x="1646" y="0"/>
                        <a:pt x="1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36" name="Google Shape;1136;p17"/>
              <p:cNvSpPr/>
              <p:nvPr/>
            </p:nvSpPr>
            <p:spPr>
              <a:xfrm rot="738324">
                <a:off x="7105070" y="1368053"/>
                <a:ext cx="90171" cy="504478"/>
              </a:xfrm>
              <a:custGeom>
                <a:avLst/>
                <a:gdLst/>
                <a:ahLst/>
                <a:cxnLst/>
                <a:rect l="l" t="t" r="r" b="b"/>
                <a:pathLst>
                  <a:path w="2583" h="14451" extrusionOk="0">
                    <a:moveTo>
                      <a:pt x="46" y="1"/>
                    </a:moveTo>
                    <a:cubicBezTo>
                      <a:pt x="20" y="1"/>
                      <a:pt x="0" y="40"/>
                      <a:pt x="27" y="67"/>
                    </a:cubicBezTo>
                    <a:cubicBezTo>
                      <a:pt x="1093" y="835"/>
                      <a:pt x="1438" y="2527"/>
                      <a:pt x="1705" y="3750"/>
                    </a:cubicBezTo>
                    <a:cubicBezTo>
                      <a:pt x="1987" y="5035"/>
                      <a:pt x="2112" y="6383"/>
                      <a:pt x="2175" y="7700"/>
                    </a:cubicBezTo>
                    <a:cubicBezTo>
                      <a:pt x="2285" y="10161"/>
                      <a:pt x="1861" y="12293"/>
                      <a:pt x="529" y="14377"/>
                    </a:cubicBezTo>
                    <a:cubicBezTo>
                      <a:pt x="505" y="14414"/>
                      <a:pt x="546" y="14450"/>
                      <a:pt x="581" y="14450"/>
                    </a:cubicBezTo>
                    <a:cubicBezTo>
                      <a:pt x="591" y="14450"/>
                      <a:pt x="600" y="14447"/>
                      <a:pt x="607" y="14440"/>
                    </a:cubicBezTo>
                    <a:cubicBezTo>
                      <a:pt x="2488" y="12653"/>
                      <a:pt x="2582" y="9612"/>
                      <a:pt x="2426" y="7214"/>
                    </a:cubicBezTo>
                    <a:cubicBezTo>
                      <a:pt x="2332" y="5725"/>
                      <a:pt x="2112" y="4220"/>
                      <a:pt x="1689" y="2778"/>
                    </a:cubicBezTo>
                    <a:cubicBezTo>
                      <a:pt x="1407" y="1822"/>
                      <a:pt x="1062" y="443"/>
                      <a:pt x="59" y="4"/>
                    </a:cubicBezTo>
                    <a:cubicBezTo>
                      <a:pt x="55" y="2"/>
                      <a:pt x="50"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7" name="Google Shape;1137;p17"/>
              <p:cNvSpPr/>
              <p:nvPr/>
            </p:nvSpPr>
            <p:spPr>
              <a:xfrm rot="738324">
                <a:off x="6245236" y="1109334"/>
                <a:ext cx="815940" cy="275087"/>
              </a:xfrm>
              <a:custGeom>
                <a:avLst/>
                <a:gdLst/>
                <a:ahLst/>
                <a:cxnLst/>
                <a:rect l="l" t="t" r="r" b="b"/>
                <a:pathLst>
                  <a:path w="23373" h="7880" extrusionOk="0">
                    <a:moveTo>
                      <a:pt x="14977" y="1"/>
                    </a:moveTo>
                    <a:cubicBezTo>
                      <a:pt x="13240" y="1"/>
                      <a:pt x="11516" y="239"/>
                      <a:pt x="9933" y="688"/>
                    </a:cubicBezTo>
                    <a:cubicBezTo>
                      <a:pt x="5936" y="1816"/>
                      <a:pt x="2362" y="4434"/>
                      <a:pt x="11" y="7851"/>
                    </a:cubicBezTo>
                    <a:cubicBezTo>
                      <a:pt x="0" y="7862"/>
                      <a:pt x="19" y="7880"/>
                      <a:pt x="37" y="7880"/>
                    </a:cubicBezTo>
                    <a:cubicBezTo>
                      <a:pt x="45" y="7880"/>
                      <a:pt x="53" y="7876"/>
                      <a:pt x="58" y="7866"/>
                    </a:cubicBezTo>
                    <a:cubicBezTo>
                      <a:pt x="2472" y="4449"/>
                      <a:pt x="5920" y="1926"/>
                      <a:pt x="9964" y="813"/>
                    </a:cubicBezTo>
                    <a:cubicBezTo>
                      <a:pt x="11491" y="388"/>
                      <a:pt x="13067" y="182"/>
                      <a:pt x="14639" y="182"/>
                    </a:cubicBezTo>
                    <a:cubicBezTo>
                      <a:pt x="15214" y="182"/>
                      <a:pt x="15789" y="210"/>
                      <a:pt x="16359" y="264"/>
                    </a:cubicBezTo>
                    <a:cubicBezTo>
                      <a:pt x="18836" y="484"/>
                      <a:pt x="20983" y="1315"/>
                      <a:pt x="23225" y="2318"/>
                    </a:cubicBezTo>
                    <a:cubicBezTo>
                      <a:pt x="23236" y="2321"/>
                      <a:pt x="23247" y="2323"/>
                      <a:pt x="23258" y="2323"/>
                    </a:cubicBezTo>
                    <a:cubicBezTo>
                      <a:pt x="23332" y="2323"/>
                      <a:pt x="23372" y="2234"/>
                      <a:pt x="23303" y="2192"/>
                    </a:cubicBezTo>
                    <a:cubicBezTo>
                      <a:pt x="20899" y="685"/>
                      <a:pt x="17918" y="1"/>
                      <a:pt x="14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8" name="Google Shape;1138;p17"/>
              <p:cNvSpPr/>
              <p:nvPr/>
            </p:nvSpPr>
            <p:spPr>
              <a:xfrm rot="738324">
                <a:off x="7231995" y="1296386"/>
                <a:ext cx="19480" cy="16757"/>
              </a:xfrm>
              <a:custGeom>
                <a:avLst/>
                <a:gdLst/>
                <a:ahLst/>
                <a:cxnLst/>
                <a:rect l="l" t="t" r="r" b="b"/>
                <a:pathLst>
                  <a:path w="558" h="480" extrusionOk="0">
                    <a:moveTo>
                      <a:pt x="55" y="0"/>
                    </a:moveTo>
                    <a:cubicBezTo>
                      <a:pt x="27" y="0"/>
                      <a:pt x="0" y="26"/>
                      <a:pt x="26" y="52"/>
                    </a:cubicBezTo>
                    <a:cubicBezTo>
                      <a:pt x="120" y="161"/>
                      <a:pt x="167" y="302"/>
                      <a:pt x="245" y="412"/>
                    </a:cubicBezTo>
                    <a:cubicBezTo>
                      <a:pt x="270" y="461"/>
                      <a:pt x="305" y="480"/>
                      <a:pt x="342" y="480"/>
                    </a:cubicBezTo>
                    <a:cubicBezTo>
                      <a:pt x="447" y="480"/>
                      <a:pt x="557" y="321"/>
                      <a:pt x="418" y="240"/>
                    </a:cubicBezTo>
                    <a:cubicBezTo>
                      <a:pt x="308" y="161"/>
                      <a:pt x="167" y="99"/>
                      <a:pt x="73"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39" name="Google Shape;1139;p17"/>
          <p:cNvGrpSpPr/>
          <p:nvPr/>
        </p:nvGrpSpPr>
        <p:grpSpPr>
          <a:xfrm>
            <a:off x="-152797" y="472609"/>
            <a:ext cx="1745583" cy="230173"/>
            <a:chOff x="1394800" y="3522000"/>
            <a:chExt cx="1048650" cy="138275"/>
          </a:xfrm>
        </p:grpSpPr>
        <p:sp>
          <p:nvSpPr>
            <p:cNvPr id="1140" name="Google Shape;1140;p17"/>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1" name="Google Shape;1141;p17"/>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2" name="Google Shape;1142;p17"/>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3" name="Google Shape;1143;p17"/>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17"/>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17"/>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17"/>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17"/>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17"/>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17"/>
          <p:cNvSpPr/>
          <p:nvPr/>
        </p:nvSpPr>
        <p:spPr>
          <a:xfrm>
            <a:off x="283891" y="3596725"/>
            <a:ext cx="3629560"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rgbClr val="1C4587"/>
                </a:solidFill>
                <a:latin typeface="Calibri"/>
                <a:ea typeface="Calibri"/>
                <a:cs typeface="Calibri"/>
                <a:sym typeface="Calibri"/>
              </a:rPr>
              <a:t>להוסיף אחרי הדוגמאות – מי התלמיד הנסתר, שלא ראית עד כה.</a:t>
            </a:r>
            <a:endParaRPr sz="2000" b="1" i="0" u="none" strike="noStrike" cap="none">
              <a:solidFill>
                <a:srgbClr val="1C4587"/>
              </a:solidFill>
              <a:latin typeface="Calibri"/>
              <a:ea typeface="Calibri"/>
              <a:cs typeface="Calibri"/>
              <a:sym typeface="Calibri"/>
            </a:endParaRPr>
          </a:p>
        </p:txBody>
      </p:sp>
      <p:sp>
        <p:nvSpPr>
          <p:cNvPr id="1150" name="Google Shape;1150;p17"/>
          <p:cNvSpPr/>
          <p:nvPr/>
        </p:nvSpPr>
        <p:spPr>
          <a:xfrm>
            <a:off x="653440" y="2178583"/>
            <a:ext cx="2913187"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rgbClr val="1C4587"/>
                </a:solidFill>
                <a:latin typeface="Calibri"/>
                <a:ea typeface="Calibri"/>
                <a:cs typeface="Calibri"/>
                <a:sym typeface="Calibri"/>
              </a:rPr>
              <a:t>כיצד תוכל לעזור גם למי שקשה לך איתו יותר?</a:t>
            </a:r>
            <a:endParaRPr sz="1400" b="0" i="0" u="none" strike="noStrike" cap="none">
              <a:solidFill>
                <a:srgbClr val="000000"/>
              </a:solidFill>
              <a:latin typeface="Arial"/>
              <a:ea typeface="Arial"/>
              <a:cs typeface="Arial"/>
              <a:sym typeface="Arial"/>
            </a:endParaRPr>
          </a:p>
        </p:txBody>
      </p:sp>
      <p:sp>
        <p:nvSpPr>
          <p:cNvPr id="1151" name="Google Shape;1151;p17"/>
          <p:cNvSpPr/>
          <p:nvPr/>
        </p:nvSpPr>
        <p:spPr>
          <a:xfrm>
            <a:off x="431636" y="818678"/>
            <a:ext cx="3399511"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rgbClr val="1C4587"/>
                </a:solidFill>
                <a:latin typeface="Calibri"/>
                <a:ea typeface="Calibri"/>
                <a:cs typeface="Calibri"/>
                <a:sym typeface="Calibri"/>
              </a:rPr>
              <a:t>איזה שיעור או איזו משימה תהיה קלה או קשה לכל אחד מהם?</a:t>
            </a:r>
            <a:endParaRPr sz="1400" b="0" i="0" u="none" strike="noStrike" cap="none">
              <a:solidFill>
                <a:srgbClr val="000000"/>
              </a:solidFill>
              <a:latin typeface="Arial"/>
              <a:ea typeface="Arial"/>
              <a:cs typeface="Arial"/>
              <a:sym typeface="Arial"/>
            </a:endParaRPr>
          </a:p>
        </p:txBody>
      </p:sp>
      <p:sp>
        <p:nvSpPr>
          <p:cNvPr id="1152" name="Google Shape;1152;p17"/>
          <p:cNvSpPr/>
          <p:nvPr/>
        </p:nvSpPr>
        <p:spPr>
          <a:xfrm>
            <a:off x="5389998" y="4099770"/>
            <a:ext cx="3170210" cy="707886"/>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rgbClr val="1C4587"/>
                </a:solidFill>
                <a:latin typeface="Calibri"/>
                <a:ea typeface="Calibri"/>
                <a:cs typeface="Calibri"/>
                <a:sym typeface="Calibri"/>
              </a:rPr>
              <a:t>מול איזה סוגי לומדים אתם נבוכים ולא יודעים לעזור להם?</a:t>
            </a:r>
            <a:endParaRPr sz="1400" b="0" i="0" u="none" strike="noStrike" cap="none">
              <a:solidFill>
                <a:srgbClr val="000000"/>
              </a:solidFill>
              <a:latin typeface="Arial"/>
              <a:ea typeface="Arial"/>
              <a:cs typeface="Arial"/>
              <a:sym typeface="Arial"/>
            </a:endParaRPr>
          </a:p>
        </p:txBody>
      </p:sp>
      <p:sp>
        <p:nvSpPr>
          <p:cNvPr id="1153" name="Google Shape;1153;p17"/>
          <p:cNvSpPr/>
          <p:nvPr/>
        </p:nvSpPr>
        <p:spPr>
          <a:xfrm>
            <a:off x="5040258" y="3403386"/>
            <a:ext cx="3916457" cy="40011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2000"/>
              <a:buFont typeface="Arial"/>
              <a:buNone/>
            </a:pPr>
            <a:r>
              <a:rPr lang="iw-IL" sz="2000" b="1" i="0" u="none" strike="noStrike" cap="none">
                <a:solidFill>
                  <a:srgbClr val="1C4587"/>
                </a:solidFill>
                <a:latin typeface="Calibri"/>
                <a:ea typeface="Calibri"/>
                <a:cs typeface="Calibri"/>
                <a:sym typeface="Calibri"/>
              </a:rPr>
              <a:t>את איזה סוגי לומדים הכי קל לכם ללמד?</a:t>
            </a:r>
            <a:endParaRPr sz="1400" b="0" i="0" u="none" strike="noStrike" cap="none">
              <a:solidFill>
                <a:srgbClr val="000000"/>
              </a:solidFill>
              <a:latin typeface="Arial"/>
              <a:ea typeface="Arial"/>
              <a:cs typeface="Arial"/>
              <a:sym typeface="Arial"/>
            </a:endParaRPr>
          </a:p>
        </p:txBody>
      </p:sp>
      <p:grpSp>
        <p:nvGrpSpPr>
          <p:cNvPr id="1154" name="Google Shape;1154;p17"/>
          <p:cNvGrpSpPr/>
          <p:nvPr/>
        </p:nvGrpSpPr>
        <p:grpSpPr>
          <a:xfrm flipH="1">
            <a:off x="5395622" y="4801884"/>
            <a:ext cx="3158959" cy="176025"/>
            <a:chOff x="4345425" y="2175475"/>
            <a:chExt cx="800750" cy="176025"/>
          </a:xfrm>
        </p:grpSpPr>
        <p:sp>
          <p:nvSpPr>
            <p:cNvPr id="1155" name="Google Shape;1155;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6" name="Google Shape;1156;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7" name="Google Shape;1157;p17"/>
          <p:cNvGrpSpPr/>
          <p:nvPr/>
        </p:nvGrpSpPr>
        <p:grpSpPr>
          <a:xfrm flipH="1">
            <a:off x="519192" y="4354144"/>
            <a:ext cx="3158959" cy="176025"/>
            <a:chOff x="4345425" y="2175475"/>
            <a:chExt cx="800750" cy="176025"/>
          </a:xfrm>
        </p:grpSpPr>
        <p:sp>
          <p:nvSpPr>
            <p:cNvPr id="1158" name="Google Shape;1158;p1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1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60" name="Google Shape;1160;p17"/>
          <p:cNvSpPr/>
          <p:nvPr/>
        </p:nvSpPr>
        <p:spPr>
          <a:xfrm>
            <a:off x="1592786" y="75239"/>
            <a:ext cx="7437666" cy="95410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400"/>
              <a:buFont typeface="Arial"/>
              <a:buNone/>
            </a:pPr>
            <a:r>
              <a:rPr lang="iw-IL" sz="2400" b="1" i="0" u="none" strike="noStrike" cap="none">
                <a:solidFill>
                  <a:srgbClr val="1C4587"/>
                </a:solidFill>
                <a:latin typeface="Calibri"/>
                <a:ea typeface="Calibri"/>
                <a:cs typeface="Calibri"/>
                <a:sym typeface="Calibri"/>
              </a:rPr>
              <a:t>חשבו על ארבעה תלמידים בכיתה שלכם, אחד מכל סגנון למידה</a:t>
            </a:r>
            <a:endParaRPr sz="1400" b="0" i="0" u="none" strike="noStrike" cap="none">
              <a:solidFill>
                <a:srgbClr val="000000"/>
              </a:solidFill>
              <a:latin typeface="Arial"/>
              <a:ea typeface="Arial"/>
              <a:cs typeface="Arial"/>
              <a:sym typeface="Arial"/>
            </a:endParaRPr>
          </a:p>
          <a:p>
            <a:pPr marL="0" marR="0" lvl="0" indent="0" algn="r" rtl="1">
              <a:lnSpc>
                <a:spcPct val="100000"/>
              </a:lnSpc>
              <a:spcBef>
                <a:spcPts val="0"/>
              </a:spcBef>
              <a:spcAft>
                <a:spcPts val="0"/>
              </a:spcAft>
              <a:buClr>
                <a:srgbClr val="000000"/>
              </a:buClr>
              <a:buSzPts val="3200"/>
              <a:buFont typeface="Arial"/>
              <a:buNone/>
            </a:pPr>
            <a:r>
              <a:rPr lang="iw-IL" sz="3200" b="1" i="0" u="none" strike="noStrike" cap="none">
                <a:solidFill>
                  <a:srgbClr val="1C4587"/>
                </a:solidFill>
                <a:latin typeface="Calibri"/>
                <a:ea typeface="Calibri"/>
                <a:cs typeface="Calibri"/>
                <a:sym typeface="Calibri"/>
              </a:rPr>
              <a:t>וחשבו:</a:t>
            </a:r>
            <a:endParaRPr sz="1400" b="0" i="0" u="none" strike="noStrike" cap="none">
              <a:solidFill>
                <a:srgbClr val="000000"/>
              </a:solidFill>
              <a:latin typeface="Arial"/>
              <a:ea typeface="Arial"/>
              <a:cs typeface="Arial"/>
              <a:sym typeface="Arial"/>
            </a:endParaRPr>
          </a:p>
        </p:txBody>
      </p:sp>
      <p:grpSp>
        <p:nvGrpSpPr>
          <p:cNvPr id="1161" name="Google Shape;1161;p17"/>
          <p:cNvGrpSpPr/>
          <p:nvPr/>
        </p:nvGrpSpPr>
        <p:grpSpPr>
          <a:xfrm>
            <a:off x="5693619" y="2104044"/>
            <a:ext cx="1422094" cy="1155643"/>
            <a:chOff x="1687924" y="1856092"/>
            <a:chExt cx="1937705" cy="1891888"/>
          </a:xfrm>
        </p:grpSpPr>
        <p:sp>
          <p:nvSpPr>
            <p:cNvPr id="1162" name="Google Shape;1162;p17"/>
            <p:cNvSpPr/>
            <p:nvPr/>
          </p:nvSpPr>
          <p:spPr>
            <a:xfrm>
              <a:off x="1736059" y="1856092"/>
              <a:ext cx="1847877" cy="1854560"/>
            </a:xfrm>
            <a:custGeom>
              <a:avLst/>
              <a:gdLst/>
              <a:ahLst/>
              <a:cxnLst/>
              <a:rect l="l" t="t" r="r" b="b"/>
              <a:pathLst>
                <a:path w="17807" h="20766" extrusionOk="0">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63" name="Google Shape;1163;p17"/>
            <p:cNvSpPr/>
            <p:nvPr/>
          </p:nvSpPr>
          <p:spPr>
            <a:xfrm>
              <a:off x="1687924" y="1872165"/>
              <a:ext cx="1937705" cy="1875815"/>
            </a:xfrm>
            <a:custGeom>
              <a:avLst/>
              <a:gdLst/>
              <a:ahLst/>
              <a:cxnLst/>
              <a:rect l="l" t="t" r="r" b="b"/>
              <a:pathLst>
                <a:path w="17650" h="21004" extrusionOk="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64" name="Google Shape;1164;p17"/>
            <p:cNvSpPr txBox="1"/>
            <p:nvPr/>
          </p:nvSpPr>
          <p:spPr>
            <a:xfrm flipH="1">
              <a:off x="1827126" y="2574468"/>
              <a:ext cx="1659300" cy="449701"/>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iw-IL" sz="1400" b="1" i="0" u="none" strike="noStrike" cap="none">
                  <a:solidFill>
                    <a:schemeClr val="dk1"/>
                  </a:solidFill>
                  <a:latin typeface="Calibri"/>
                  <a:ea typeface="Calibri"/>
                  <a:cs typeface="Calibri"/>
                  <a:sym typeface="Calibri"/>
                </a:rPr>
                <a:t>הצופה והלומד מתוך דוגמא</a:t>
              </a:r>
              <a:endParaRPr sz="1400" b="0" i="0" u="none" strike="noStrike" cap="none">
                <a:solidFill>
                  <a:srgbClr val="000000"/>
                </a:solidFill>
                <a:latin typeface="Arial"/>
                <a:ea typeface="Arial"/>
                <a:cs typeface="Arial"/>
                <a:sym typeface="Arial"/>
              </a:endParaRPr>
            </a:p>
          </p:txBody>
        </p:sp>
      </p:grpSp>
      <p:grpSp>
        <p:nvGrpSpPr>
          <p:cNvPr id="1165" name="Google Shape;1165;p17"/>
          <p:cNvGrpSpPr/>
          <p:nvPr/>
        </p:nvGrpSpPr>
        <p:grpSpPr>
          <a:xfrm>
            <a:off x="7156054" y="967780"/>
            <a:ext cx="1743002" cy="1000202"/>
            <a:chOff x="3179057" y="1118600"/>
            <a:chExt cx="2374965" cy="1637418"/>
          </a:xfrm>
        </p:grpSpPr>
        <p:sp>
          <p:nvSpPr>
            <p:cNvPr id="1166" name="Google Shape;1166;p17"/>
            <p:cNvSpPr/>
            <p:nvPr/>
          </p:nvSpPr>
          <p:spPr>
            <a:xfrm>
              <a:off x="3376373" y="1118600"/>
              <a:ext cx="1980335" cy="1584507"/>
            </a:xfrm>
            <a:custGeom>
              <a:avLst/>
              <a:gdLst/>
              <a:ahLst/>
              <a:cxnLst/>
              <a:rect l="l" t="t" r="r" b="b"/>
              <a:pathLst>
                <a:path w="18353" h="17207" extrusionOk="0">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67" name="Google Shape;1167;p17"/>
            <p:cNvSpPr/>
            <p:nvPr/>
          </p:nvSpPr>
          <p:spPr>
            <a:xfrm>
              <a:off x="3226563" y="1118600"/>
              <a:ext cx="2198099" cy="1637418"/>
            </a:xfrm>
            <a:custGeom>
              <a:avLst/>
              <a:gdLst/>
              <a:ahLst/>
              <a:cxnLst/>
              <a:rect l="l" t="t" r="r" b="b"/>
              <a:pathLst>
                <a:path w="18850" h="17463" extrusionOk="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68" name="Google Shape;1168;p17"/>
            <p:cNvSpPr txBox="1"/>
            <p:nvPr/>
          </p:nvSpPr>
          <p:spPr>
            <a:xfrm flipH="1">
              <a:off x="3179057" y="1836300"/>
              <a:ext cx="2374965" cy="44969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iw-IL" sz="1400" b="1" i="0" u="none" strike="noStrike" cap="none">
                  <a:solidFill>
                    <a:schemeClr val="dk1"/>
                  </a:solidFill>
                  <a:latin typeface="Calibri"/>
                  <a:ea typeface="Calibri"/>
                  <a:cs typeface="Calibri"/>
                  <a:sym typeface="Calibri"/>
                </a:rPr>
                <a:t>המחפש את ההסבר והבנת העיקרון והכללים</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grpSp>
      <p:grpSp>
        <p:nvGrpSpPr>
          <p:cNvPr id="1169" name="Google Shape;1169;p17"/>
          <p:cNvGrpSpPr/>
          <p:nvPr/>
        </p:nvGrpSpPr>
        <p:grpSpPr>
          <a:xfrm>
            <a:off x="5479384" y="913603"/>
            <a:ext cx="1710531" cy="1131980"/>
            <a:chOff x="5125412" y="1968650"/>
            <a:chExt cx="2330721" cy="1853151"/>
          </a:xfrm>
        </p:grpSpPr>
        <p:sp>
          <p:nvSpPr>
            <p:cNvPr id="1170" name="Google Shape;1170;p17"/>
            <p:cNvSpPr/>
            <p:nvPr/>
          </p:nvSpPr>
          <p:spPr>
            <a:xfrm>
              <a:off x="5131799" y="2010020"/>
              <a:ext cx="2206327" cy="1811781"/>
            </a:xfrm>
            <a:custGeom>
              <a:avLst/>
              <a:gdLst/>
              <a:ahLst/>
              <a:cxnLst/>
              <a:rect l="l" t="t" r="r" b="b"/>
              <a:pathLst>
                <a:path w="15812" h="20287" extrusionOk="0">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71" name="Google Shape;1171;p17"/>
            <p:cNvSpPr/>
            <p:nvPr/>
          </p:nvSpPr>
          <p:spPr>
            <a:xfrm>
              <a:off x="5125412" y="1968650"/>
              <a:ext cx="2330721" cy="1832373"/>
            </a:xfrm>
            <a:custGeom>
              <a:avLst/>
              <a:gdLst/>
              <a:ahLst/>
              <a:cxnLst/>
              <a:rect l="l" t="t" r="r" b="b"/>
              <a:pathLst>
                <a:path w="16185" h="20540" extrusionOk="0">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72" name="Google Shape;1172;p17"/>
            <p:cNvSpPr txBox="1"/>
            <p:nvPr/>
          </p:nvSpPr>
          <p:spPr>
            <a:xfrm flipH="1">
              <a:off x="5417322" y="2613093"/>
              <a:ext cx="1746900" cy="449699"/>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iw-IL" sz="1400" b="1" i="0" u="none" strike="noStrike" cap="none">
                  <a:solidFill>
                    <a:schemeClr val="dk1"/>
                  </a:solidFill>
                  <a:latin typeface="Calibri"/>
                  <a:ea typeface="Calibri"/>
                  <a:cs typeface="Calibri"/>
                  <a:sym typeface="Calibri"/>
                </a:rPr>
                <a:t>הצריך להתנסות אך בצורה בלתי מתחייבת [ניסיון]</a:t>
              </a:r>
              <a:endParaRPr sz="1400" b="0" i="0" u="none" strike="noStrike" cap="none">
                <a:solidFill>
                  <a:srgbClr val="000000"/>
                </a:solidFill>
                <a:latin typeface="Arial"/>
                <a:ea typeface="Arial"/>
                <a:cs typeface="Arial"/>
                <a:sym typeface="Arial"/>
              </a:endParaRPr>
            </a:p>
          </p:txBody>
        </p:sp>
      </p:grpSp>
      <p:grpSp>
        <p:nvGrpSpPr>
          <p:cNvPr id="1173" name="Google Shape;1173;p17"/>
          <p:cNvGrpSpPr/>
          <p:nvPr/>
        </p:nvGrpSpPr>
        <p:grpSpPr>
          <a:xfrm>
            <a:off x="7167406" y="2164569"/>
            <a:ext cx="1415336" cy="1070484"/>
            <a:chOff x="3317738" y="2853586"/>
            <a:chExt cx="1928496" cy="1752476"/>
          </a:xfrm>
        </p:grpSpPr>
        <p:sp>
          <p:nvSpPr>
            <p:cNvPr id="1174" name="Google Shape;1174;p17"/>
            <p:cNvSpPr/>
            <p:nvPr/>
          </p:nvSpPr>
          <p:spPr>
            <a:xfrm>
              <a:off x="3322207" y="2918802"/>
              <a:ext cx="1863635" cy="1687260"/>
            </a:xfrm>
            <a:custGeom>
              <a:avLst/>
              <a:gdLst/>
              <a:ahLst/>
              <a:cxnLst/>
              <a:rect l="l" t="t" r="r" b="b"/>
              <a:pathLst>
                <a:path w="17096" h="20282" extrusionOk="0">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75" name="Google Shape;1175;p17"/>
            <p:cNvSpPr/>
            <p:nvPr/>
          </p:nvSpPr>
          <p:spPr>
            <a:xfrm>
              <a:off x="3317738" y="2853586"/>
              <a:ext cx="1928496" cy="1706809"/>
            </a:xfrm>
            <a:custGeom>
              <a:avLst/>
              <a:gdLst/>
              <a:ahLst/>
              <a:cxnLst/>
              <a:rect l="l" t="t" r="r" b="b"/>
              <a:pathLst>
                <a:path w="17691" h="20517" extrusionOk="0">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p:txBody>
        </p:sp>
        <p:sp>
          <p:nvSpPr>
            <p:cNvPr id="1176" name="Google Shape;1176;p17"/>
            <p:cNvSpPr txBox="1"/>
            <p:nvPr/>
          </p:nvSpPr>
          <p:spPr>
            <a:xfrm flipH="1">
              <a:off x="3501323" y="3505224"/>
              <a:ext cx="1648574" cy="449699"/>
            </a:xfrm>
            <a:prstGeom prst="rect">
              <a:avLst/>
            </a:prstGeom>
            <a:noFill/>
            <a:ln>
              <a:noFill/>
            </a:ln>
          </p:spPr>
          <p:txBody>
            <a:bodyPr spcFirstLastPara="1" wrap="square" lIns="91425" tIns="91425" rIns="91425" bIns="91425" anchor="ctr" anchorCtr="0">
              <a:noAutofit/>
            </a:bodyPr>
            <a:lstStyle/>
            <a:p>
              <a:pPr marL="0" marR="0" lvl="0" indent="0" algn="ctr" rtl="1">
                <a:lnSpc>
                  <a:spcPct val="100000"/>
                </a:lnSpc>
                <a:spcBef>
                  <a:spcPts val="0"/>
                </a:spcBef>
                <a:spcAft>
                  <a:spcPts val="0"/>
                </a:spcAft>
                <a:buClr>
                  <a:srgbClr val="000000"/>
                </a:buClr>
                <a:buSzPts val="1400"/>
                <a:buFont typeface="Arial"/>
                <a:buNone/>
              </a:pPr>
              <a:r>
                <a:rPr lang="iw-IL" sz="1400" b="1" i="0" u="none" strike="noStrike" cap="none">
                  <a:solidFill>
                    <a:schemeClr val="dk1"/>
                  </a:solidFill>
                  <a:latin typeface="Calibri"/>
                  <a:ea typeface="Calibri"/>
                  <a:cs typeface="Calibri"/>
                  <a:sym typeface="Calibri"/>
                </a:rPr>
                <a:t>הצריך להתנסות בעצמו וללמוד תוך כדי תנועה</a:t>
              </a:r>
              <a:endParaRPr sz="1400" b="0" i="0" u="none" strike="noStrike" cap="none">
                <a:solidFill>
                  <a:srgbClr val="000000"/>
                </a:solidFill>
                <a:latin typeface="Arial"/>
                <a:ea typeface="Arial"/>
                <a:cs typeface="Arial"/>
                <a:sym typeface="Arial"/>
              </a:endParaRPr>
            </a:p>
          </p:txBody>
        </p:sp>
      </p:grpSp>
      <p:sp>
        <p:nvSpPr>
          <p:cNvPr id="1177" name="Google Shape;1177;p17"/>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178" name="Google Shape;1178;p17"/>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2"/>
        <p:cNvGrpSpPr/>
        <p:nvPr/>
      </p:nvGrpSpPr>
      <p:grpSpPr>
        <a:xfrm>
          <a:off x="0" y="0"/>
          <a:ext cx="0" cy="0"/>
          <a:chOff x="0" y="0"/>
          <a:chExt cx="0" cy="0"/>
        </a:xfrm>
      </p:grpSpPr>
      <p:sp>
        <p:nvSpPr>
          <p:cNvPr id="1183" name="Google Shape;1183;ga56e6bb670_1_1"/>
          <p:cNvSpPr txBox="1"/>
          <p:nvPr/>
        </p:nvSpPr>
        <p:spPr>
          <a:xfrm>
            <a:off x="-311700" y="-28450"/>
            <a:ext cx="6593400" cy="8328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2"/>
              </a:buClr>
              <a:buSzPts val="1100"/>
              <a:buFont typeface="Arial"/>
              <a:buNone/>
            </a:pPr>
            <a:r>
              <a:rPr lang="iw-IL" sz="2400" b="1" i="0" u="none" strike="noStrike" cap="none">
                <a:solidFill>
                  <a:schemeClr val="dk1"/>
                </a:solidFill>
                <a:latin typeface="Calibri"/>
                <a:ea typeface="Calibri"/>
                <a:cs typeface="Calibri"/>
                <a:sym typeface="Calibri"/>
              </a:rPr>
              <a:t>                                     בחרו שאלה אחת וענו עליה</a:t>
            </a:r>
            <a:endParaRPr sz="24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ga56e6bb670_1_1"/>
          <p:cNvSpPr txBox="1"/>
          <p:nvPr/>
        </p:nvSpPr>
        <p:spPr>
          <a:xfrm>
            <a:off x="5106325" y="768425"/>
            <a:ext cx="3780300" cy="17475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chemeClr val="dk2"/>
              </a:buClr>
              <a:buSzPts val="1100"/>
              <a:buFont typeface="Arial"/>
              <a:buNone/>
            </a:pPr>
            <a:r>
              <a:rPr lang="iw-IL" sz="1600" b="1" i="0" u="none" strike="noStrike" cap="none">
                <a:solidFill>
                  <a:schemeClr val="dk1"/>
                </a:solidFill>
                <a:latin typeface="Calibri"/>
                <a:ea typeface="Calibri"/>
                <a:cs typeface="Calibri"/>
                <a:sym typeface="Calibri"/>
              </a:rPr>
              <a:t>משהו אחד שלמדת היום – כתוב בפתק בצבע ירוק</a:t>
            </a:r>
            <a:endParaRPr sz="2200" b="1" i="0" u="none" strike="noStrike" cap="none">
              <a:solidFill>
                <a:schemeClr val="dk1"/>
              </a:solidFill>
              <a:latin typeface="Calibri"/>
              <a:ea typeface="Calibri"/>
              <a:cs typeface="Calibri"/>
              <a:sym typeface="Calibri"/>
            </a:endParaRPr>
          </a:p>
        </p:txBody>
      </p:sp>
      <p:sp>
        <p:nvSpPr>
          <p:cNvPr id="1185" name="Google Shape;1185;ga56e6bb670_1_1"/>
          <p:cNvSpPr txBox="1"/>
          <p:nvPr/>
        </p:nvSpPr>
        <p:spPr>
          <a:xfrm>
            <a:off x="5129275" y="1416600"/>
            <a:ext cx="3767700" cy="1561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chemeClr val="dk2"/>
              </a:buClr>
              <a:buSzPts val="1100"/>
              <a:buFont typeface="Arial"/>
              <a:buNone/>
            </a:pPr>
            <a:r>
              <a:rPr lang="iw-IL" sz="1600" b="1" i="0" u="none" strike="noStrike" cap="none">
                <a:solidFill>
                  <a:schemeClr val="dk1"/>
                </a:solidFill>
                <a:latin typeface="Calibri"/>
                <a:ea typeface="Calibri"/>
                <a:cs typeface="Calibri"/>
                <a:sym typeface="Calibri"/>
              </a:rPr>
              <a:t> עם איזו שאלה או תובנה על עצמך אתה יוצא היום מהמפגש? – כתוב בפתק כתום</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86" name="Google Shape;1186;ga56e6bb670_1_1"/>
          <p:cNvSpPr txBox="1"/>
          <p:nvPr/>
        </p:nvSpPr>
        <p:spPr>
          <a:xfrm>
            <a:off x="5538275" y="2253900"/>
            <a:ext cx="3358800" cy="635700"/>
          </a:xfrm>
          <a:prstGeom prst="rect">
            <a:avLst/>
          </a:prstGeom>
          <a:noFill/>
          <a:ln>
            <a:noFill/>
          </a:ln>
        </p:spPr>
        <p:txBody>
          <a:bodyPr spcFirstLastPara="1" wrap="square" lIns="91425" tIns="91425" rIns="91425" bIns="91425" anchor="t" anchorCtr="0">
            <a:noAutofit/>
          </a:bodyPr>
          <a:lstStyle/>
          <a:p>
            <a:pPr marL="0" marR="0" lvl="0" indent="0" algn="r" rtl="1">
              <a:lnSpc>
                <a:spcPct val="100000"/>
              </a:lnSpc>
              <a:spcBef>
                <a:spcPts val="0"/>
              </a:spcBef>
              <a:spcAft>
                <a:spcPts val="0"/>
              </a:spcAft>
              <a:buClr>
                <a:schemeClr val="dk2"/>
              </a:buClr>
              <a:buSzPts val="1100"/>
              <a:buFont typeface="Arial"/>
              <a:buNone/>
            </a:pPr>
            <a:r>
              <a:rPr lang="iw-IL" sz="1500" b="1" i="0" u="none" strike="noStrike" cap="none">
                <a:solidFill>
                  <a:schemeClr val="dk1"/>
                </a:solidFill>
                <a:latin typeface="Calibri"/>
                <a:ea typeface="Calibri"/>
                <a:cs typeface="Calibri"/>
                <a:sym typeface="Calibri"/>
              </a:rPr>
              <a:t>אם יש תלמיד ספציפי בכיתה שלך שאתה מבין היום יותר? – כתוב בפתק צהוב</a:t>
            </a:r>
            <a:endParaRPr sz="2100" b="1" i="0" u="none" strike="noStrike" cap="none">
              <a:solidFill>
                <a:schemeClr val="dk1"/>
              </a:solidFill>
              <a:latin typeface="Calibri"/>
              <a:ea typeface="Calibri"/>
              <a:cs typeface="Calibri"/>
              <a:sym typeface="Calibri"/>
            </a:endParaRPr>
          </a:p>
        </p:txBody>
      </p:sp>
      <p:pic>
        <p:nvPicPr>
          <p:cNvPr id="1187" name="Google Shape;1187;ga56e6bb670_1_1"/>
          <p:cNvPicPr preferRelativeResize="0"/>
          <p:nvPr/>
        </p:nvPicPr>
        <p:blipFill rotWithShape="1">
          <a:blip r:embed="rId3">
            <a:alphaModFix/>
          </a:blip>
          <a:srcRect/>
          <a:stretch/>
        </p:blipFill>
        <p:spPr>
          <a:xfrm>
            <a:off x="5106316" y="2978102"/>
            <a:ext cx="2296545" cy="2032162"/>
          </a:xfrm>
          <a:prstGeom prst="rect">
            <a:avLst/>
          </a:prstGeom>
          <a:noFill/>
          <a:ln>
            <a:noFill/>
          </a:ln>
        </p:spPr>
      </p:pic>
      <p:pic>
        <p:nvPicPr>
          <p:cNvPr id="1188" name="Google Shape;1188;ga56e6bb670_1_1"/>
          <p:cNvPicPr preferRelativeResize="0"/>
          <p:nvPr/>
        </p:nvPicPr>
        <p:blipFill rotWithShape="1">
          <a:blip r:embed="rId4">
            <a:alphaModFix/>
          </a:blip>
          <a:srcRect/>
          <a:stretch/>
        </p:blipFill>
        <p:spPr>
          <a:xfrm>
            <a:off x="2335625" y="648948"/>
            <a:ext cx="1126350" cy="1109425"/>
          </a:xfrm>
          <a:prstGeom prst="rect">
            <a:avLst/>
          </a:prstGeom>
          <a:noFill/>
          <a:ln>
            <a:noFill/>
          </a:ln>
        </p:spPr>
      </p:pic>
      <p:pic>
        <p:nvPicPr>
          <p:cNvPr id="1189" name="Google Shape;1189;ga56e6bb670_1_1"/>
          <p:cNvPicPr preferRelativeResize="0"/>
          <p:nvPr/>
        </p:nvPicPr>
        <p:blipFill rotWithShape="1">
          <a:blip r:embed="rId5">
            <a:alphaModFix/>
          </a:blip>
          <a:srcRect/>
          <a:stretch/>
        </p:blipFill>
        <p:spPr>
          <a:xfrm>
            <a:off x="365249" y="804345"/>
            <a:ext cx="1774203" cy="1747500"/>
          </a:xfrm>
          <a:prstGeom prst="rect">
            <a:avLst/>
          </a:prstGeom>
          <a:noFill/>
          <a:ln>
            <a:noFill/>
          </a:ln>
        </p:spPr>
      </p:pic>
      <p:pic>
        <p:nvPicPr>
          <p:cNvPr id="1190" name="Google Shape;1190;ga56e6bb670_1_1"/>
          <p:cNvPicPr preferRelativeResize="0"/>
          <p:nvPr/>
        </p:nvPicPr>
        <p:blipFill rotWithShape="1">
          <a:blip r:embed="rId6">
            <a:alphaModFix/>
          </a:blip>
          <a:srcRect/>
          <a:stretch/>
        </p:blipFill>
        <p:spPr>
          <a:xfrm>
            <a:off x="455440" y="3156815"/>
            <a:ext cx="1945421" cy="1908493"/>
          </a:xfrm>
          <a:prstGeom prst="rect">
            <a:avLst/>
          </a:prstGeom>
          <a:noFill/>
          <a:ln>
            <a:noFill/>
          </a:ln>
        </p:spPr>
      </p:pic>
      <p:pic>
        <p:nvPicPr>
          <p:cNvPr id="1191" name="Google Shape;1191;ga56e6bb670_1_1"/>
          <p:cNvPicPr preferRelativeResize="0"/>
          <p:nvPr/>
        </p:nvPicPr>
        <p:blipFill rotWithShape="1">
          <a:blip r:embed="rId7">
            <a:alphaModFix/>
          </a:blip>
          <a:srcRect/>
          <a:stretch/>
        </p:blipFill>
        <p:spPr>
          <a:xfrm>
            <a:off x="2400856" y="2348433"/>
            <a:ext cx="2287359" cy="2252951"/>
          </a:xfrm>
          <a:prstGeom prst="rect">
            <a:avLst/>
          </a:prstGeom>
          <a:noFill/>
          <a:ln>
            <a:noFill/>
          </a:ln>
        </p:spPr>
      </p:pic>
      <p:pic>
        <p:nvPicPr>
          <p:cNvPr id="1192" name="Google Shape;1192;ga56e6bb670_1_1"/>
          <p:cNvPicPr preferRelativeResize="0"/>
          <p:nvPr/>
        </p:nvPicPr>
        <p:blipFill rotWithShape="1">
          <a:blip r:embed="rId7">
            <a:alphaModFix/>
          </a:blip>
          <a:srcRect/>
          <a:stretch/>
        </p:blipFill>
        <p:spPr>
          <a:xfrm>
            <a:off x="7549978" y="2978104"/>
            <a:ext cx="1336649" cy="1316525"/>
          </a:xfrm>
          <a:prstGeom prst="rect">
            <a:avLst/>
          </a:prstGeom>
          <a:noFill/>
          <a:ln>
            <a:noFill/>
          </a:ln>
        </p:spPr>
      </p:pic>
      <p:sp>
        <p:nvSpPr>
          <p:cNvPr id="1193" name="Google Shape;1193;ga56e6bb670_1_1"/>
          <p:cNvSpPr txBox="1"/>
          <p:nvPr/>
        </p:nvSpPr>
        <p:spPr>
          <a:xfrm>
            <a:off x="2492275" y="2348425"/>
            <a:ext cx="2104500" cy="3000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לוח שיתופי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iw-IL" sz="1400" b="0" i="0" u="none" strike="noStrike" cap="none">
                <a:solidFill>
                  <a:srgbClr val="000000"/>
                </a:solidFill>
                <a:latin typeface="Arial"/>
                <a:ea typeface="Arial"/>
                <a:cs typeface="Arial"/>
                <a:sym typeface="Arial"/>
              </a:rPr>
              <a:t>https://jamboard.google.com/d/1FWfwsjSzxrY_SoKo0cctqdPGEWx439CDGOyZgrt1qD8/edit?usp=sharing</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2"/>
          <p:cNvGrpSpPr/>
          <p:nvPr/>
        </p:nvGrpSpPr>
        <p:grpSpPr>
          <a:xfrm>
            <a:off x="4067518" y="979881"/>
            <a:ext cx="4356480" cy="176025"/>
            <a:chOff x="4345425" y="2175475"/>
            <a:chExt cx="800750" cy="176025"/>
          </a:xfrm>
        </p:grpSpPr>
        <p:sp>
          <p:nvSpPr>
            <p:cNvPr id="459" name="Google Shape;459;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1" name="Google Shape;461;p2"/>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סקר</a:t>
            </a:r>
            <a:endParaRPr/>
          </a:p>
        </p:txBody>
      </p:sp>
      <p:grpSp>
        <p:nvGrpSpPr>
          <p:cNvPr id="462" name="Google Shape;462;p2"/>
          <p:cNvGrpSpPr/>
          <p:nvPr/>
        </p:nvGrpSpPr>
        <p:grpSpPr>
          <a:xfrm rot="-1461682" flipH="1">
            <a:off x="-468088" y="-5477"/>
            <a:ext cx="2743443" cy="1090954"/>
            <a:chOff x="4038775" y="3369325"/>
            <a:chExt cx="1789725" cy="711700"/>
          </a:xfrm>
        </p:grpSpPr>
        <p:sp>
          <p:nvSpPr>
            <p:cNvPr id="463" name="Google Shape;463;p2"/>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2"/>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2"/>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82" name="Google Shape;482;p2"/>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83" name="Google Shape;483;p2"/>
          <p:cNvPicPr preferRelativeResize="0"/>
          <p:nvPr/>
        </p:nvPicPr>
        <p:blipFill rotWithShape="1">
          <a:blip r:embed="rId3">
            <a:alphaModFix/>
          </a:blip>
          <a:srcRect/>
          <a:stretch/>
        </p:blipFill>
        <p:spPr>
          <a:xfrm>
            <a:off x="637698" y="236598"/>
            <a:ext cx="902040" cy="343847"/>
          </a:xfrm>
          <a:prstGeom prst="rect">
            <a:avLst/>
          </a:prstGeom>
          <a:noFill/>
          <a:ln>
            <a:noFill/>
          </a:ln>
        </p:spPr>
      </p:pic>
      <p:sp>
        <p:nvSpPr>
          <p:cNvPr id="484" name="Google Shape;484;p2"/>
          <p:cNvSpPr txBox="1"/>
          <p:nvPr/>
        </p:nvSpPr>
        <p:spPr>
          <a:xfrm>
            <a:off x="2641250" y="1529150"/>
            <a:ext cx="4523400" cy="1614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w-IL" sz="1400" b="0" i="0" u="sng" strike="noStrike" cap="none">
                <a:solidFill>
                  <a:schemeClr val="hlink"/>
                </a:solidFill>
                <a:latin typeface="Arial"/>
                <a:ea typeface="Arial"/>
                <a:cs typeface="Arial"/>
                <a:sym typeface="Arial"/>
                <a:hlinkClick r:id="rId4"/>
              </a:rPr>
              <a:t>https://www.menti.com/p7a9dphnqw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2"/>
          <p:cNvSpPr txBox="1"/>
          <p:nvPr/>
        </p:nvSpPr>
        <p:spPr>
          <a:xfrm>
            <a:off x="2149375" y="3357700"/>
            <a:ext cx="3764100" cy="12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iw-IL" sz="1400" b="0" i="0" u="sng" strike="noStrike" cap="none">
                <a:solidFill>
                  <a:schemeClr val="hlink"/>
                </a:solidFill>
                <a:latin typeface="Arial"/>
                <a:ea typeface="Arial"/>
                <a:cs typeface="Arial"/>
                <a:sym typeface="Arial"/>
                <a:hlinkClick r:id="rId5"/>
              </a:rPr>
              <a:t>הצגת תוצאות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3"/>
          <p:cNvSpPr txBox="1">
            <a:spLocks noGrp="1"/>
          </p:cNvSpPr>
          <p:nvPr>
            <p:ph type="title"/>
          </p:nvPr>
        </p:nvSpPr>
        <p:spPr>
          <a:xfrm>
            <a:off x="2370045" y="381871"/>
            <a:ext cx="4824600" cy="9936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iw-IL"/>
              <a:t>צפו בסרטון</a:t>
            </a:r>
            <a:endParaRPr/>
          </a:p>
        </p:txBody>
      </p:sp>
      <p:grpSp>
        <p:nvGrpSpPr>
          <p:cNvPr id="491" name="Google Shape;491;p3"/>
          <p:cNvGrpSpPr/>
          <p:nvPr/>
        </p:nvGrpSpPr>
        <p:grpSpPr>
          <a:xfrm rot="2933582">
            <a:off x="7864422" y="4025528"/>
            <a:ext cx="422873" cy="1156774"/>
            <a:chOff x="3443472" y="1907731"/>
            <a:chExt cx="454327" cy="1325503"/>
          </a:xfrm>
        </p:grpSpPr>
        <p:sp>
          <p:nvSpPr>
            <p:cNvPr id="492" name="Google Shape;492;p3"/>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3"/>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4" name="Google Shape;494;p3"/>
          <p:cNvGrpSpPr/>
          <p:nvPr/>
        </p:nvGrpSpPr>
        <p:grpSpPr>
          <a:xfrm rot="2898633">
            <a:off x="1293330" y="466854"/>
            <a:ext cx="391000" cy="1284182"/>
            <a:chOff x="1276425" y="1928068"/>
            <a:chExt cx="378577" cy="1391130"/>
          </a:xfrm>
        </p:grpSpPr>
        <p:sp>
          <p:nvSpPr>
            <p:cNvPr id="495" name="Google Shape;495;p3"/>
            <p:cNvSpPr/>
            <p:nvPr/>
          </p:nvSpPr>
          <p:spPr>
            <a:xfrm>
              <a:off x="1282125" y="1942105"/>
              <a:ext cx="360053" cy="1366551"/>
            </a:xfrm>
            <a:custGeom>
              <a:avLst/>
              <a:gdLst/>
              <a:ahLst/>
              <a:cxnLst/>
              <a:rect l="l" t="t" r="r" b="b"/>
              <a:pathLst>
                <a:path w="6317" h="21906" extrusionOk="0">
                  <a:moveTo>
                    <a:pt x="6015" y="1"/>
                  </a:moveTo>
                  <a:cubicBezTo>
                    <a:pt x="4303" y="188"/>
                    <a:pt x="2548" y="354"/>
                    <a:pt x="830" y="354"/>
                  </a:cubicBezTo>
                  <a:cubicBezTo>
                    <a:pt x="712" y="354"/>
                    <a:pt x="594" y="353"/>
                    <a:pt x="477" y="352"/>
                  </a:cubicBezTo>
                  <a:lnTo>
                    <a:pt x="477" y="352"/>
                  </a:lnTo>
                  <a:cubicBezTo>
                    <a:pt x="602" y="7394"/>
                    <a:pt x="0" y="14437"/>
                    <a:pt x="151" y="21505"/>
                  </a:cubicBezTo>
                  <a:cubicBezTo>
                    <a:pt x="1078" y="21505"/>
                    <a:pt x="2005" y="21580"/>
                    <a:pt x="2908" y="21655"/>
                  </a:cubicBezTo>
                  <a:cubicBezTo>
                    <a:pt x="3810" y="21730"/>
                    <a:pt x="4762" y="21730"/>
                    <a:pt x="5639" y="21906"/>
                  </a:cubicBezTo>
                  <a:cubicBezTo>
                    <a:pt x="5840" y="18297"/>
                    <a:pt x="6015" y="14713"/>
                    <a:pt x="6066" y="11104"/>
                  </a:cubicBezTo>
                  <a:cubicBezTo>
                    <a:pt x="6091" y="9174"/>
                    <a:pt x="6091" y="7269"/>
                    <a:pt x="6091" y="5364"/>
                  </a:cubicBezTo>
                  <a:cubicBezTo>
                    <a:pt x="6091" y="4663"/>
                    <a:pt x="6066" y="3961"/>
                    <a:pt x="6066" y="3259"/>
                  </a:cubicBezTo>
                  <a:cubicBezTo>
                    <a:pt x="6066" y="2983"/>
                    <a:pt x="6316" y="452"/>
                    <a:pt x="6316" y="1"/>
                  </a:cubicBezTo>
                  <a:lnTo>
                    <a:pt x="6316" y="1"/>
                  </a:lnTo>
                  <a:cubicBezTo>
                    <a:pt x="6296" y="42"/>
                    <a:pt x="6259" y="83"/>
                    <a:pt x="6218" y="83"/>
                  </a:cubicBezTo>
                  <a:cubicBezTo>
                    <a:pt x="6209" y="83"/>
                    <a:pt x="6200" y="81"/>
                    <a:pt x="6191" y="76"/>
                  </a:cubicBezTo>
                  <a:cubicBezTo>
                    <a:pt x="6141" y="76"/>
                    <a:pt x="6116" y="76"/>
                    <a:pt x="6066" y="51"/>
                  </a:cubicBezTo>
                  <a:cubicBezTo>
                    <a:pt x="6040" y="51"/>
                    <a:pt x="6015" y="26"/>
                    <a:pt x="6015" y="1"/>
                  </a:cubicBezTo>
                  <a:close/>
                </a:path>
              </a:pathLst>
            </a:custGeom>
            <a:solidFill>
              <a:srgbClr val="E0E0E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
            <p:cNvSpPr/>
            <p:nvPr/>
          </p:nvSpPr>
          <p:spPr>
            <a:xfrm>
              <a:off x="1276425" y="1928068"/>
              <a:ext cx="378577" cy="1391130"/>
            </a:xfrm>
            <a:custGeom>
              <a:avLst/>
              <a:gdLst/>
              <a:ahLst/>
              <a:cxnLst/>
              <a:rect l="l" t="t" r="r" b="b"/>
              <a:pathLst>
                <a:path w="6642" h="22300" extrusionOk="0">
                  <a:moveTo>
                    <a:pt x="6248" y="58"/>
                  </a:moveTo>
                  <a:lnTo>
                    <a:pt x="6248" y="58"/>
                  </a:lnTo>
                  <a:cubicBezTo>
                    <a:pt x="6262" y="64"/>
                    <a:pt x="6270" y="73"/>
                    <a:pt x="6268" y="73"/>
                  </a:cubicBezTo>
                  <a:cubicBezTo>
                    <a:pt x="6266" y="73"/>
                    <a:pt x="6260" y="69"/>
                    <a:pt x="6248" y="58"/>
                  </a:cubicBezTo>
                  <a:close/>
                  <a:moveTo>
                    <a:pt x="6046" y="462"/>
                  </a:moveTo>
                  <a:cubicBezTo>
                    <a:pt x="6073" y="478"/>
                    <a:pt x="6105" y="493"/>
                    <a:pt x="6140" y="502"/>
                  </a:cubicBezTo>
                  <a:lnTo>
                    <a:pt x="6090" y="502"/>
                  </a:lnTo>
                  <a:lnTo>
                    <a:pt x="6173" y="518"/>
                  </a:lnTo>
                  <a:lnTo>
                    <a:pt x="6173" y="518"/>
                  </a:lnTo>
                  <a:cubicBezTo>
                    <a:pt x="6120" y="1295"/>
                    <a:pt x="6032" y="2124"/>
                    <a:pt x="5965" y="2933"/>
                  </a:cubicBezTo>
                  <a:lnTo>
                    <a:pt x="5940" y="3284"/>
                  </a:lnTo>
                  <a:lnTo>
                    <a:pt x="5940" y="3484"/>
                  </a:lnTo>
                  <a:lnTo>
                    <a:pt x="5940" y="3659"/>
                  </a:lnTo>
                  <a:lnTo>
                    <a:pt x="5940" y="4336"/>
                  </a:lnTo>
                  <a:lnTo>
                    <a:pt x="5940" y="5715"/>
                  </a:lnTo>
                  <a:cubicBezTo>
                    <a:pt x="5940" y="7519"/>
                    <a:pt x="5890" y="9349"/>
                    <a:pt x="5915" y="11178"/>
                  </a:cubicBezTo>
                  <a:lnTo>
                    <a:pt x="5739" y="16542"/>
                  </a:lnTo>
                  <a:lnTo>
                    <a:pt x="5614" y="21955"/>
                  </a:lnTo>
                  <a:cubicBezTo>
                    <a:pt x="5589" y="21930"/>
                    <a:pt x="5614" y="21905"/>
                    <a:pt x="5589" y="21905"/>
                  </a:cubicBezTo>
                  <a:lnTo>
                    <a:pt x="5439" y="21855"/>
                  </a:lnTo>
                  <a:lnTo>
                    <a:pt x="5088" y="21805"/>
                  </a:lnTo>
                  <a:cubicBezTo>
                    <a:pt x="4837" y="21780"/>
                    <a:pt x="4612" y="21755"/>
                    <a:pt x="4386" y="21755"/>
                  </a:cubicBezTo>
                  <a:lnTo>
                    <a:pt x="3008" y="21655"/>
                  </a:lnTo>
                  <a:lnTo>
                    <a:pt x="471" y="21516"/>
                  </a:lnTo>
                  <a:lnTo>
                    <a:pt x="471" y="21516"/>
                  </a:lnTo>
                  <a:cubicBezTo>
                    <a:pt x="428" y="19833"/>
                    <a:pt x="452" y="18149"/>
                    <a:pt x="476" y="16441"/>
                  </a:cubicBezTo>
                  <a:cubicBezTo>
                    <a:pt x="551" y="14687"/>
                    <a:pt x="426" y="12933"/>
                    <a:pt x="526" y="11153"/>
                  </a:cubicBezTo>
                  <a:lnTo>
                    <a:pt x="752" y="5865"/>
                  </a:lnTo>
                  <a:cubicBezTo>
                    <a:pt x="800" y="4185"/>
                    <a:pt x="825" y="2483"/>
                    <a:pt x="805" y="802"/>
                  </a:cubicBezTo>
                  <a:lnTo>
                    <a:pt x="805" y="802"/>
                  </a:lnTo>
                  <a:cubicBezTo>
                    <a:pt x="2552" y="790"/>
                    <a:pt x="4299" y="649"/>
                    <a:pt x="6046" y="462"/>
                  </a:cubicBezTo>
                  <a:close/>
                  <a:moveTo>
                    <a:pt x="6090" y="0"/>
                  </a:moveTo>
                  <a:cubicBezTo>
                    <a:pt x="4261" y="201"/>
                    <a:pt x="2406" y="376"/>
                    <a:pt x="577" y="376"/>
                  </a:cubicBezTo>
                  <a:cubicBezTo>
                    <a:pt x="451" y="376"/>
                    <a:pt x="376" y="451"/>
                    <a:pt x="376" y="577"/>
                  </a:cubicBezTo>
                  <a:cubicBezTo>
                    <a:pt x="401" y="2331"/>
                    <a:pt x="376" y="4111"/>
                    <a:pt x="351" y="5865"/>
                  </a:cubicBezTo>
                  <a:cubicBezTo>
                    <a:pt x="351" y="7619"/>
                    <a:pt x="301" y="9399"/>
                    <a:pt x="276" y="11153"/>
                  </a:cubicBezTo>
                  <a:cubicBezTo>
                    <a:pt x="251" y="12908"/>
                    <a:pt x="25" y="14662"/>
                    <a:pt x="50" y="16441"/>
                  </a:cubicBezTo>
                  <a:cubicBezTo>
                    <a:pt x="0" y="18196"/>
                    <a:pt x="0" y="19975"/>
                    <a:pt x="25" y="21730"/>
                  </a:cubicBezTo>
                  <a:cubicBezTo>
                    <a:pt x="25" y="21855"/>
                    <a:pt x="125" y="21955"/>
                    <a:pt x="251" y="21955"/>
                  </a:cubicBezTo>
                  <a:lnTo>
                    <a:pt x="2983" y="22106"/>
                  </a:lnTo>
                  <a:lnTo>
                    <a:pt x="4361" y="22181"/>
                  </a:lnTo>
                  <a:cubicBezTo>
                    <a:pt x="4587" y="22181"/>
                    <a:pt x="4812" y="22206"/>
                    <a:pt x="5038" y="22231"/>
                  </a:cubicBezTo>
                  <a:lnTo>
                    <a:pt x="5363" y="22256"/>
                  </a:lnTo>
                  <a:lnTo>
                    <a:pt x="5539" y="22281"/>
                  </a:lnTo>
                  <a:cubicBezTo>
                    <a:pt x="5589" y="22294"/>
                    <a:pt x="5645" y="22300"/>
                    <a:pt x="5702" y="22300"/>
                  </a:cubicBezTo>
                  <a:cubicBezTo>
                    <a:pt x="5758" y="22300"/>
                    <a:pt x="5815" y="22294"/>
                    <a:pt x="5865" y="22281"/>
                  </a:cubicBezTo>
                  <a:cubicBezTo>
                    <a:pt x="6065" y="18622"/>
                    <a:pt x="6266" y="14888"/>
                    <a:pt x="6416" y="11178"/>
                  </a:cubicBezTo>
                  <a:cubicBezTo>
                    <a:pt x="6441" y="9349"/>
                    <a:pt x="6416" y="7519"/>
                    <a:pt x="6441" y="5690"/>
                  </a:cubicBezTo>
                  <a:lnTo>
                    <a:pt x="6416" y="4336"/>
                  </a:lnTo>
                  <a:lnTo>
                    <a:pt x="6416" y="3634"/>
                  </a:lnTo>
                  <a:lnTo>
                    <a:pt x="6416" y="3484"/>
                  </a:lnTo>
                  <a:lnTo>
                    <a:pt x="6416" y="3334"/>
                  </a:lnTo>
                  <a:lnTo>
                    <a:pt x="6441" y="2983"/>
                  </a:lnTo>
                  <a:cubicBezTo>
                    <a:pt x="6514" y="2081"/>
                    <a:pt x="6611" y="1227"/>
                    <a:pt x="6639" y="306"/>
                  </a:cubicBezTo>
                  <a:lnTo>
                    <a:pt x="6639" y="306"/>
                  </a:lnTo>
                  <a:cubicBezTo>
                    <a:pt x="6640" y="304"/>
                    <a:pt x="6641" y="303"/>
                    <a:pt x="6642" y="301"/>
                  </a:cubicBezTo>
                  <a:lnTo>
                    <a:pt x="6640" y="301"/>
                  </a:lnTo>
                  <a:lnTo>
                    <a:pt x="6640" y="301"/>
                  </a:lnTo>
                  <a:cubicBezTo>
                    <a:pt x="6640" y="276"/>
                    <a:pt x="6641" y="251"/>
                    <a:pt x="6642" y="226"/>
                  </a:cubicBezTo>
                  <a:lnTo>
                    <a:pt x="6191" y="176"/>
                  </a:lnTo>
                  <a:cubicBezTo>
                    <a:pt x="6216" y="75"/>
                    <a:pt x="6266" y="75"/>
                    <a:pt x="6316" y="75"/>
                  </a:cubicBezTo>
                  <a:lnTo>
                    <a:pt x="6341" y="75"/>
                  </a:lnTo>
                  <a:lnTo>
                    <a:pt x="6241" y="50"/>
                  </a:lnTo>
                  <a:cubicBezTo>
                    <a:pt x="6216" y="25"/>
                    <a:pt x="6140" y="0"/>
                    <a:pt x="609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7" name="Google Shape;497;p3"/>
          <p:cNvSpPr/>
          <p:nvPr/>
        </p:nvSpPr>
        <p:spPr>
          <a:xfrm rot="-1160172">
            <a:off x="1283021" y="581418"/>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8" name="Google Shape;498;p3"/>
          <p:cNvGrpSpPr/>
          <p:nvPr/>
        </p:nvGrpSpPr>
        <p:grpSpPr>
          <a:xfrm rot="514806">
            <a:off x="635931" y="3596943"/>
            <a:ext cx="1118061" cy="876421"/>
            <a:chOff x="378575" y="1776375"/>
            <a:chExt cx="737425" cy="578050"/>
          </a:xfrm>
        </p:grpSpPr>
        <p:sp>
          <p:nvSpPr>
            <p:cNvPr id="499" name="Google Shape;499;p3"/>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3"/>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1" name="Google Shape;511;p3"/>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12" name="Google Shape;512;p3"/>
          <p:cNvPicPr preferRelativeResize="0"/>
          <p:nvPr/>
        </p:nvPicPr>
        <p:blipFill rotWithShape="1">
          <a:blip r:embed="rId3">
            <a:alphaModFix/>
          </a:blip>
          <a:srcRect/>
          <a:stretch/>
        </p:blipFill>
        <p:spPr>
          <a:xfrm>
            <a:off x="637698" y="236598"/>
            <a:ext cx="902040" cy="343847"/>
          </a:xfrm>
          <a:prstGeom prst="rect">
            <a:avLst/>
          </a:prstGeom>
          <a:noFill/>
          <a:ln>
            <a:noFill/>
          </a:ln>
        </p:spPr>
      </p:pic>
      <p:pic>
        <p:nvPicPr>
          <p:cNvPr id="513" name="Google Shape;513;p3" descr="..." title="do you know who i am">
            <a:hlinkClick r:id="rId4"/>
          </p:cNvPr>
          <p:cNvPicPr preferRelativeResize="0"/>
          <p:nvPr/>
        </p:nvPicPr>
        <p:blipFill rotWithShape="1">
          <a:blip r:embed="rId5">
            <a:alphaModFix/>
          </a:blip>
          <a:srcRect/>
          <a:stretch/>
        </p:blipFill>
        <p:spPr>
          <a:xfrm>
            <a:off x="2174425" y="984875"/>
            <a:ext cx="5214775" cy="39110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animEffect transition="in" filter="fade">
                                      <p:cBhvr>
                                        <p:cTn id="7" dur="10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18" name="Google Shape;518;p4"/>
          <p:cNvGrpSpPr/>
          <p:nvPr/>
        </p:nvGrpSpPr>
        <p:grpSpPr>
          <a:xfrm rot="-807122" flipH="1">
            <a:off x="569837" y="1160350"/>
            <a:ext cx="2497551" cy="2401906"/>
            <a:chOff x="1857000" y="3245400"/>
            <a:chExt cx="1233825" cy="1186575"/>
          </a:xfrm>
        </p:grpSpPr>
        <p:sp>
          <p:nvSpPr>
            <p:cNvPr id="519" name="Google Shape;519;p4"/>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4"/>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4"/>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4"/>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5" name="Google Shape;525;p4"/>
          <p:cNvSpPr txBox="1">
            <a:spLocks noGrp="1"/>
          </p:cNvSpPr>
          <p:nvPr>
            <p:ph type="title"/>
          </p:nvPr>
        </p:nvSpPr>
        <p:spPr>
          <a:xfrm>
            <a:off x="5498152" y="1023229"/>
            <a:ext cx="2808000" cy="755700"/>
          </a:xfrm>
          <a:prstGeom prst="rect">
            <a:avLst/>
          </a:prstGeom>
          <a:noFill/>
          <a:ln>
            <a:noFill/>
          </a:ln>
        </p:spPr>
        <p:txBody>
          <a:bodyPr spcFirstLastPara="1" wrap="square" lIns="0" tIns="0" rIns="0" bIns="0" anchor="ctr" anchorCtr="0">
            <a:noAutofit/>
          </a:bodyPr>
          <a:lstStyle/>
          <a:p>
            <a:pPr marL="0" lvl="0" indent="0" algn="ctr" rtl="1">
              <a:lnSpc>
                <a:spcPct val="100000"/>
              </a:lnSpc>
              <a:spcBef>
                <a:spcPts val="0"/>
              </a:spcBef>
              <a:spcAft>
                <a:spcPts val="0"/>
              </a:spcAft>
              <a:buSzPts val="2400"/>
              <a:buNone/>
            </a:pPr>
            <a:r>
              <a:rPr lang="iw-IL"/>
              <a:t>ואנחנו?</a:t>
            </a:r>
            <a:endParaRPr/>
          </a:p>
        </p:txBody>
      </p:sp>
      <p:sp>
        <p:nvSpPr>
          <p:cNvPr id="526" name="Google Shape;526;p4"/>
          <p:cNvSpPr txBox="1">
            <a:spLocks noGrp="1"/>
          </p:cNvSpPr>
          <p:nvPr>
            <p:ph type="body" idx="1"/>
          </p:nvPr>
        </p:nvSpPr>
        <p:spPr>
          <a:xfrm>
            <a:off x="5535212" y="1954031"/>
            <a:ext cx="2808000" cy="115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200"/>
              <a:buNone/>
            </a:pPr>
            <a:r>
              <a:rPr lang="iw-IL" b="1"/>
              <a:t>האם אנחנו מכירים את תלמידנו? </a:t>
            </a:r>
            <a:br>
              <a:rPr lang="iw-IL" b="1"/>
            </a:br>
            <a:r>
              <a:rPr lang="iw-IL" b="1"/>
              <a:t>האם נוכל לענות בכנות על השאלה</a:t>
            </a:r>
            <a:endParaRPr/>
          </a:p>
        </p:txBody>
      </p:sp>
      <p:grpSp>
        <p:nvGrpSpPr>
          <p:cNvPr id="527" name="Google Shape;527;p4"/>
          <p:cNvGrpSpPr/>
          <p:nvPr/>
        </p:nvGrpSpPr>
        <p:grpSpPr>
          <a:xfrm flipH="1">
            <a:off x="5710439" y="1742154"/>
            <a:ext cx="2383432" cy="176025"/>
            <a:chOff x="4345425" y="2175475"/>
            <a:chExt cx="800750" cy="176025"/>
          </a:xfrm>
        </p:grpSpPr>
        <p:sp>
          <p:nvSpPr>
            <p:cNvPr id="528" name="Google Shape;528;p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30" name="Google Shape;530;p4"/>
          <p:cNvGrpSpPr/>
          <p:nvPr/>
        </p:nvGrpSpPr>
        <p:grpSpPr>
          <a:xfrm rot="674490">
            <a:off x="4321689" y="4071103"/>
            <a:ext cx="3474315" cy="888859"/>
            <a:chOff x="3809875" y="1963175"/>
            <a:chExt cx="1923600" cy="492150"/>
          </a:xfrm>
        </p:grpSpPr>
        <p:sp>
          <p:nvSpPr>
            <p:cNvPr id="531" name="Google Shape;531;p4"/>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4"/>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4"/>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4"/>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4"/>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4"/>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4"/>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4"/>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4"/>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4"/>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4"/>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2" name="Google Shape;542;p4"/>
          <p:cNvGrpSpPr/>
          <p:nvPr/>
        </p:nvGrpSpPr>
        <p:grpSpPr>
          <a:xfrm rot="1386640">
            <a:off x="3606831" y="807890"/>
            <a:ext cx="806665" cy="421749"/>
            <a:chOff x="1822875" y="1377000"/>
            <a:chExt cx="548075" cy="286550"/>
          </a:xfrm>
        </p:grpSpPr>
        <p:sp>
          <p:nvSpPr>
            <p:cNvPr id="543" name="Google Shape;543;p4"/>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4"/>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4"/>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4"/>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4"/>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4"/>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4"/>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4"/>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4"/>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2" name="Google Shape;552;p4"/>
          <p:cNvSpPr/>
          <p:nvPr/>
        </p:nvSpPr>
        <p:spPr>
          <a:xfrm>
            <a:off x="4855256" y="2671671"/>
            <a:ext cx="417934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iw-IL" sz="2400" b="1" i="0" u="none" strike="noStrike" cap="none">
                <a:solidFill>
                  <a:srgbClr val="1C4587"/>
                </a:solidFill>
                <a:latin typeface="Arial"/>
                <a:ea typeface="Arial"/>
                <a:cs typeface="Arial"/>
                <a:sym typeface="Arial"/>
              </a:rPr>
              <a:t>“Do You Know Who I Am?”</a:t>
            </a:r>
            <a:endParaRPr sz="2400" b="0" i="0" u="none" strike="noStrike" cap="none">
              <a:solidFill>
                <a:srgbClr val="1C4587"/>
              </a:solidFill>
              <a:latin typeface="Arial"/>
              <a:ea typeface="Arial"/>
              <a:cs typeface="Arial"/>
              <a:sym typeface="Arial"/>
            </a:endParaRPr>
          </a:p>
        </p:txBody>
      </p:sp>
      <p:grpSp>
        <p:nvGrpSpPr>
          <p:cNvPr id="553" name="Google Shape;553;p4"/>
          <p:cNvGrpSpPr/>
          <p:nvPr/>
        </p:nvGrpSpPr>
        <p:grpSpPr>
          <a:xfrm>
            <a:off x="893147" y="1775907"/>
            <a:ext cx="1345224" cy="1169931"/>
            <a:chOff x="5922692" y="942846"/>
            <a:chExt cx="1414537" cy="1230211"/>
          </a:xfrm>
        </p:grpSpPr>
        <p:sp>
          <p:nvSpPr>
            <p:cNvPr id="554" name="Google Shape;554;p4"/>
            <p:cNvSpPr/>
            <p:nvPr/>
          </p:nvSpPr>
          <p:spPr>
            <a:xfrm rot="738324">
              <a:off x="6014086" y="1062725"/>
              <a:ext cx="1231748" cy="990453"/>
            </a:xfrm>
            <a:custGeom>
              <a:avLst/>
              <a:gdLst/>
              <a:ahLst/>
              <a:cxnLst/>
              <a:rect l="l" t="t" r="r" b="b"/>
              <a:pathLst>
                <a:path w="35284" h="28372" extrusionOk="0">
                  <a:moveTo>
                    <a:pt x="15706" y="518"/>
                  </a:moveTo>
                  <a:cubicBezTo>
                    <a:pt x="14875" y="722"/>
                    <a:pt x="14044" y="1004"/>
                    <a:pt x="13261" y="1302"/>
                  </a:cubicBezTo>
                  <a:cubicBezTo>
                    <a:pt x="13073" y="1380"/>
                    <a:pt x="12900" y="1443"/>
                    <a:pt x="12712" y="1521"/>
                  </a:cubicBezTo>
                  <a:cubicBezTo>
                    <a:pt x="9279" y="2650"/>
                    <a:pt x="6003" y="4531"/>
                    <a:pt x="3887" y="7525"/>
                  </a:cubicBezTo>
                  <a:cubicBezTo>
                    <a:pt x="1630" y="10738"/>
                    <a:pt x="1160" y="14515"/>
                    <a:pt x="2602" y="18058"/>
                  </a:cubicBezTo>
                  <a:cubicBezTo>
                    <a:pt x="1834" y="17007"/>
                    <a:pt x="1223" y="15816"/>
                    <a:pt x="1003" y="14500"/>
                  </a:cubicBezTo>
                  <a:cubicBezTo>
                    <a:pt x="643" y="12337"/>
                    <a:pt x="1411" y="10126"/>
                    <a:pt x="2618" y="8340"/>
                  </a:cubicBezTo>
                  <a:cubicBezTo>
                    <a:pt x="3840" y="6584"/>
                    <a:pt x="5502" y="5173"/>
                    <a:pt x="7210" y="3904"/>
                  </a:cubicBezTo>
                  <a:cubicBezTo>
                    <a:pt x="8903" y="2665"/>
                    <a:pt x="10721" y="1506"/>
                    <a:pt x="12775" y="941"/>
                  </a:cubicBezTo>
                  <a:cubicBezTo>
                    <a:pt x="13731" y="691"/>
                    <a:pt x="14718" y="565"/>
                    <a:pt x="15706" y="518"/>
                  </a:cubicBezTo>
                  <a:close/>
                  <a:moveTo>
                    <a:pt x="7367" y="4625"/>
                  </a:moveTo>
                  <a:lnTo>
                    <a:pt x="7367" y="4625"/>
                  </a:lnTo>
                  <a:cubicBezTo>
                    <a:pt x="5753" y="5941"/>
                    <a:pt x="4405" y="7540"/>
                    <a:pt x="3527" y="9484"/>
                  </a:cubicBezTo>
                  <a:cubicBezTo>
                    <a:pt x="1693" y="13512"/>
                    <a:pt x="2555" y="17399"/>
                    <a:pt x="4797" y="20534"/>
                  </a:cubicBezTo>
                  <a:cubicBezTo>
                    <a:pt x="4530" y="20268"/>
                    <a:pt x="4248" y="19986"/>
                    <a:pt x="3997" y="19719"/>
                  </a:cubicBezTo>
                  <a:cubicBezTo>
                    <a:pt x="3825" y="19531"/>
                    <a:pt x="3652" y="19359"/>
                    <a:pt x="3496" y="19171"/>
                  </a:cubicBezTo>
                  <a:cubicBezTo>
                    <a:pt x="2571" y="17384"/>
                    <a:pt x="2038" y="15456"/>
                    <a:pt x="2132" y="13575"/>
                  </a:cubicBezTo>
                  <a:cubicBezTo>
                    <a:pt x="2336" y="9907"/>
                    <a:pt x="4483" y="6756"/>
                    <a:pt x="7367" y="4625"/>
                  </a:cubicBezTo>
                  <a:close/>
                  <a:moveTo>
                    <a:pt x="32477" y="22133"/>
                  </a:moveTo>
                  <a:cubicBezTo>
                    <a:pt x="32477" y="22635"/>
                    <a:pt x="32477" y="23136"/>
                    <a:pt x="32462" y="23638"/>
                  </a:cubicBezTo>
                  <a:cubicBezTo>
                    <a:pt x="32430" y="23246"/>
                    <a:pt x="32383" y="22870"/>
                    <a:pt x="32336" y="22494"/>
                  </a:cubicBezTo>
                  <a:cubicBezTo>
                    <a:pt x="32336" y="22415"/>
                    <a:pt x="32336" y="22352"/>
                    <a:pt x="32336" y="22290"/>
                  </a:cubicBezTo>
                  <a:cubicBezTo>
                    <a:pt x="32383" y="22243"/>
                    <a:pt x="32430" y="22180"/>
                    <a:pt x="32477" y="22133"/>
                  </a:cubicBezTo>
                  <a:close/>
                  <a:moveTo>
                    <a:pt x="34609" y="11819"/>
                  </a:moveTo>
                  <a:cubicBezTo>
                    <a:pt x="34923" y="14594"/>
                    <a:pt x="34640" y="17650"/>
                    <a:pt x="33355" y="20064"/>
                  </a:cubicBezTo>
                  <a:cubicBezTo>
                    <a:pt x="33073" y="20377"/>
                    <a:pt x="32885" y="20785"/>
                    <a:pt x="32665" y="21130"/>
                  </a:cubicBezTo>
                  <a:cubicBezTo>
                    <a:pt x="32587" y="21240"/>
                    <a:pt x="32509" y="21349"/>
                    <a:pt x="32430" y="21459"/>
                  </a:cubicBezTo>
                  <a:cubicBezTo>
                    <a:pt x="32352" y="21553"/>
                    <a:pt x="32274" y="21647"/>
                    <a:pt x="32195" y="21741"/>
                  </a:cubicBezTo>
                  <a:cubicBezTo>
                    <a:pt x="32195" y="21741"/>
                    <a:pt x="32195" y="21725"/>
                    <a:pt x="32195" y="21725"/>
                  </a:cubicBezTo>
                  <a:cubicBezTo>
                    <a:pt x="32187" y="21671"/>
                    <a:pt x="32144" y="21643"/>
                    <a:pt x="32103" y="21643"/>
                  </a:cubicBezTo>
                  <a:cubicBezTo>
                    <a:pt x="32062" y="21643"/>
                    <a:pt x="32023" y="21671"/>
                    <a:pt x="32023" y="21725"/>
                  </a:cubicBezTo>
                  <a:cubicBezTo>
                    <a:pt x="32023" y="21788"/>
                    <a:pt x="32023" y="21867"/>
                    <a:pt x="32023" y="21929"/>
                  </a:cubicBezTo>
                  <a:cubicBezTo>
                    <a:pt x="32007" y="21945"/>
                    <a:pt x="31991" y="21961"/>
                    <a:pt x="31976" y="21976"/>
                  </a:cubicBezTo>
                  <a:cubicBezTo>
                    <a:pt x="31945" y="21922"/>
                    <a:pt x="31889" y="21895"/>
                    <a:pt x="31833" y="21895"/>
                  </a:cubicBezTo>
                  <a:cubicBezTo>
                    <a:pt x="31745" y="21895"/>
                    <a:pt x="31659" y="21961"/>
                    <a:pt x="31678" y="22086"/>
                  </a:cubicBezTo>
                  <a:cubicBezTo>
                    <a:pt x="31694" y="22149"/>
                    <a:pt x="31694" y="22211"/>
                    <a:pt x="31709" y="22274"/>
                  </a:cubicBezTo>
                  <a:cubicBezTo>
                    <a:pt x="30847" y="23136"/>
                    <a:pt x="29891" y="23904"/>
                    <a:pt x="28857" y="24547"/>
                  </a:cubicBezTo>
                  <a:cubicBezTo>
                    <a:pt x="28841" y="24547"/>
                    <a:pt x="28825" y="24531"/>
                    <a:pt x="28810" y="24515"/>
                  </a:cubicBezTo>
                  <a:cubicBezTo>
                    <a:pt x="28789" y="24501"/>
                    <a:pt x="28767" y="24494"/>
                    <a:pt x="28746" y="24494"/>
                  </a:cubicBezTo>
                  <a:cubicBezTo>
                    <a:pt x="28654" y="24494"/>
                    <a:pt x="28571" y="24614"/>
                    <a:pt x="28622" y="24704"/>
                  </a:cubicBezTo>
                  <a:cubicBezTo>
                    <a:pt x="28104" y="25017"/>
                    <a:pt x="27571" y="25315"/>
                    <a:pt x="27038" y="25566"/>
                  </a:cubicBezTo>
                  <a:cubicBezTo>
                    <a:pt x="28794" y="24421"/>
                    <a:pt x="30596" y="23120"/>
                    <a:pt x="31991" y="21553"/>
                  </a:cubicBezTo>
                  <a:cubicBezTo>
                    <a:pt x="34390" y="18888"/>
                    <a:pt x="34844" y="15299"/>
                    <a:pt x="34609" y="11819"/>
                  </a:cubicBezTo>
                  <a:close/>
                  <a:moveTo>
                    <a:pt x="29013" y="25221"/>
                  </a:moveTo>
                  <a:cubicBezTo>
                    <a:pt x="29123" y="25362"/>
                    <a:pt x="29264" y="25550"/>
                    <a:pt x="29311" y="25597"/>
                  </a:cubicBezTo>
                  <a:cubicBezTo>
                    <a:pt x="29405" y="25675"/>
                    <a:pt x="29499" y="25754"/>
                    <a:pt x="29578" y="25832"/>
                  </a:cubicBezTo>
                  <a:cubicBezTo>
                    <a:pt x="29264" y="25660"/>
                    <a:pt x="28935" y="25519"/>
                    <a:pt x="28606" y="25440"/>
                  </a:cubicBezTo>
                  <a:cubicBezTo>
                    <a:pt x="28716" y="25393"/>
                    <a:pt x="28825" y="25331"/>
                    <a:pt x="28919" y="25268"/>
                  </a:cubicBezTo>
                  <a:cubicBezTo>
                    <a:pt x="28951" y="25252"/>
                    <a:pt x="28982" y="25237"/>
                    <a:pt x="29013" y="25221"/>
                  </a:cubicBezTo>
                  <a:close/>
                  <a:moveTo>
                    <a:pt x="31772" y="22870"/>
                  </a:moveTo>
                  <a:cubicBezTo>
                    <a:pt x="31913" y="24139"/>
                    <a:pt x="31976" y="25440"/>
                    <a:pt x="31960" y="26726"/>
                  </a:cubicBezTo>
                  <a:cubicBezTo>
                    <a:pt x="31098" y="26161"/>
                    <a:pt x="30283" y="25550"/>
                    <a:pt x="29452" y="24970"/>
                  </a:cubicBezTo>
                  <a:cubicBezTo>
                    <a:pt x="29922" y="24672"/>
                    <a:pt x="30393" y="24374"/>
                    <a:pt x="30847" y="24061"/>
                  </a:cubicBezTo>
                  <a:cubicBezTo>
                    <a:pt x="30988" y="23967"/>
                    <a:pt x="30910" y="23763"/>
                    <a:pt x="30785" y="23732"/>
                  </a:cubicBezTo>
                  <a:cubicBezTo>
                    <a:pt x="31129" y="23465"/>
                    <a:pt x="31459" y="23168"/>
                    <a:pt x="31772" y="22870"/>
                  </a:cubicBezTo>
                  <a:close/>
                  <a:moveTo>
                    <a:pt x="32227" y="25095"/>
                  </a:moveTo>
                  <a:lnTo>
                    <a:pt x="32227" y="25095"/>
                  </a:lnTo>
                  <a:cubicBezTo>
                    <a:pt x="32289" y="25409"/>
                    <a:pt x="32336" y="25738"/>
                    <a:pt x="32399" y="26036"/>
                  </a:cubicBezTo>
                  <a:cubicBezTo>
                    <a:pt x="32383" y="26459"/>
                    <a:pt x="32383" y="26867"/>
                    <a:pt x="32368" y="27290"/>
                  </a:cubicBezTo>
                  <a:cubicBezTo>
                    <a:pt x="32321" y="27258"/>
                    <a:pt x="32289" y="27243"/>
                    <a:pt x="32242" y="27211"/>
                  </a:cubicBezTo>
                  <a:cubicBezTo>
                    <a:pt x="32289" y="27180"/>
                    <a:pt x="32321" y="27133"/>
                    <a:pt x="32321" y="27070"/>
                  </a:cubicBezTo>
                  <a:cubicBezTo>
                    <a:pt x="32305" y="26412"/>
                    <a:pt x="32274" y="25754"/>
                    <a:pt x="32227" y="25095"/>
                  </a:cubicBezTo>
                  <a:close/>
                  <a:moveTo>
                    <a:pt x="4797" y="21271"/>
                  </a:moveTo>
                  <a:lnTo>
                    <a:pt x="4797" y="21271"/>
                  </a:lnTo>
                  <a:cubicBezTo>
                    <a:pt x="5894" y="22305"/>
                    <a:pt x="7085" y="23230"/>
                    <a:pt x="8135" y="24061"/>
                  </a:cubicBezTo>
                  <a:cubicBezTo>
                    <a:pt x="9875" y="25393"/>
                    <a:pt x="11803" y="26585"/>
                    <a:pt x="13872" y="27368"/>
                  </a:cubicBezTo>
                  <a:cubicBezTo>
                    <a:pt x="11693" y="26851"/>
                    <a:pt x="9593" y="25879"/>
                    <a:pt x="7696" y="24359"/>
                  </a:cubicBezTo>
                  <a:cubicBezTo>
                    <a:pt x="6662" y="23528"/>
                    <a:pt x="5659" y="22462"/>
                    <a:pt x="4797" y="21271"/>
                  </a:cubicBezTo>
                  <a:close/>
                  <a:moveTo>
                    <a:pt x="19154" y="549"/>
                  </a:moveTo>
                  <a:cubicBezTo>
                    <a:pt x="19217" y="549"/>
                    <a:pt x="19280" y="549"/>
                    <a:pt x="19342" y="565"/>
                  </a:cubicBezTo>
                  <a:cubicBezTo>
                    <a:pt x="21552" y="659"/>
                    <a:pt x="23778" y="879"/>
                    <a:pt x="25910" y="1506"/>
                  </a:cubicBezTo>
                  <a:cubicBezTo>
                    <a:pt x="28904" y="2383"/>
                    <a:pt x="31474" y="4092"/>
                    <a:pt x="33010" y="6631"/>
                  </a:cubicBezTo>
                  <a:cubicBezTo>
                    <a:pt x="34311" y="9249"/>
                    <a:pt x="34421" y="12478"/>
                    <a:pt x="34139" y="15362"/>
                  </a:cubicBezTo>
                  <a:cubicBezTo>
                    <a:pt x="33904" y="17619"/>
                    <a:pt x="33120" y="19719"/>
                    <a:pt x="31568" y="21396"/>
                  </a:cubicBezTo>
                  <a:cubicBezTo>
                    <a:pt x="30173" y="22932"/>
                    <a:pt x="28418" y="24202"/>
                    <a:pt x="26678" y="25331"/>
                  </a:cubicBezTo>
                  <a:cubicBezTo>
                    <a:pt x="25988" y="25785"/>
                    <a:pt x="25283" y="26193"/>
                    <a:pt x="24546" y="26553"/>
                  </a:cubicBezTo>
                  <a:cubicBezTo>
                    <a:pt x="23543" y="26867"/>
                    <a:pt x="22509" y="27102"/>
                    <a:pt x="21474" y="27227"/>
                  </a:cubicBezTo>
                  <a:cubicBezTo>
                    <a:pt x="20731" y="27324"/>
                    <a:pt x="19983" y="27372"/>
                    <a:pt x="19236" y="27372"/>
                  </a:cubicBezTo>
                  <a:cubicBezTo>
                    <a:pt x="15875" y="27372"/>
                    <a:pt x="12534" y="26405"/>
                    <a:pt x="9687" y="24610"/>
                  </a:cubicBezTo>
                  <a:cubicBezTo>
                    <a:pt x="6317" y="22478"/>
                    <a:pt x="3355" y="18998"/>
                    <a:pt x="2931" y="14907"/>
                  </a:cubicBezTo>
                  <a:cubicBezTo>
                    <a:pt x="2492" y="10597"/>
                    <a:pt x="5063" y="6631"/>
                    <a:pt x="8449" y="4186"/>
                  </a:cubicBezTo>
                  <a:cubicBezTo>
                    <a:pt x="9342" y="3543"/>
                    <a:pt x="10314" y="2948"/>
                    <a:pt x="11348" y="2415"/>
                  </a:cubicBezTo>
                  <a:cubicBezTo>
                    <a:pt x="13747" y="1396"/>
                    <a:pt x="16443" y="738"/>
                    <a:pt x="19154" y="549"/>
                  </a:cubicBezTo>
                  <a:close/>
                  <a:moveTo>
                    <a:pt x="15032" y="27321"/>
                  </a:moveTo>
                  <a:cubicBezTo>
                    <a:pt x="15251" y="27384"/>
                    <a:pt x="15455" y="27431"/>
                    <a:pt x="15675" y="27462"/>
                  </a:cubicBezTo>
                  <a:cubicBezTo>
                    <a:pt x="16678" y="27666"/>
                    <a:pt x="17697" y="27776"/>
                    <a:pt x="18700" y="27807"/>
                  </a:cubicBezTo>
                  <a:cubicBezTo>
                    <a:pt x="18415" y="27825"/>
                    <a:pt x="18136" y="27833"/>
                    <a:pt x="17856" y="27833"/>
                  </a:cubicBezTo>
                  <a:cubicBezTo>
                    <a:pt x="17657" y="27833"/>
                    <a:pt x="17459" y="27829"/>
                    <a:pt x="17258" y="27823"/>
                  </a:cubicBezTo>
                  <a:cubicBezTo>
                    <a:pt x="16505" y="27713"/>
                    <a:pt x="15753" y="27541"/>
                    <a:pt x="15032" y="27321"/>
                  </a:cubicBezTo>
                  <a:close/>
                  <a:moveTo>
                    <a:pt x="19507" y="0"/>
                  </a:moveTo>
                  <a:cubicBezTo>
                    <a:pt x="19102" y="0"/>
                    <a:pt x="18697" y="18"/>
                    <a:pt x="18292" y="48"/>
                  </a:cubicBezTo>
                  <a:cubicBezTo>
                    <a:pt x="17831" y="33"/>
                    <a:pt x="17368" y="23"/>
                    <a:pt x="16904" y="23"/>
                  </a:cubicBezTo>
                  <a:cubicBezTo>
                    <a:pt x="15411" y="23"/>
                    <a:pt x="13912" y="131"/>
                    <a:pt x="12477" y="549"/>
                  </a:cubicBezTo>
                  <a:cubicBezTo>
                    <a:pt x="10298" y="1176"/>
                    <a:pt x="8355" y="2462"/>
                    <a:pt x="6568" y="3825"/>
                  </a:cubicBezTo>
                  <a:cubicBezTo>
                    <a:pt x="3323" y="6271"/>
                    <a:pt x="0" y="9813"/>
                    <a:pt x="502" y="14233"/>
                  </a:cubicBezTo>
                  <a:cubicBezTo>
                    <a:pt x="768" y="16459"/>
                    <a:pt x="2038" y="18418"/>
                    <a:pt x="3652" y="20142"/>
                  </a:cubicBezTo>
                  <a:cubicBezTo>
                    <a:pt x="5565" y="23418"/>
                    <a:pt x="8308" y="25911"/>
                    <a:pt x="11975" y="27258"/>
                  </a:cubicBezTo>
                  <a:cubicBezTo>
                    <a:pt x="13888" y="27964"/>
                    <a:pt x="15894" y="28309"/>
                    <a:pt x="17916" y="28324"/>
                  </a:cubicBezTo>
                  <a:cubicBezTo>
                    <a:pt x="18265" y="28355"/>
                    <a:pt x="18617" y="28371"/>
                    <a:pt x="18971" y="28371"/>
                  </a:cubicBezTo>
                  <a:cubicBezTo>
                    <a:pt x="19521" y="28371"/>
                    <a:pt x="20074" y="28332"/>
                    <a:pt x="20628" y="28246"/>
                  </a:cubicBezTo>
                  <a:cubicBezTo>
                    <a:pt x="21223" y="28168"/>
                    <a:pt x="21788" y="28027"/>
                    <a:pt x="22352" y="27854"/>
                  </a:cubicBezTo>
                  <a:cubicBezTo>
                    <a:pt x="23183" y="27682"/>
                    <a:pt x="23982" y="27462"/>
                    <a:pt x="24781" y="27180"/>
                  </a:cubicBezTo>
                  <a:cubicBezTo>
                    <a:pt x="26020" y="26757"/>
                    <a:pt x="27195" y="26224"/>
                    <a:pt x="28324" y="25597"/>
                  </a:cubicBezTo>
                  <a:cubicBezTo>
                    <a:pt x="28857" y="26005"/>
                    <a:pt x="29531" y="26224"/>
                    <a:pt x="30095" y="26569"/>
                  </a:cubicBezTo>
                  <a:cubicBezTo>
                    <a:pt x="30926" y="27055"/>
                    <a:pt x="31694" y="27619"/>
                    <a:pt x="32415" y="28246"/>
                  </a:cubicBezTo>
                  <a:cubicBezTo>
                    <a:pt x="32456" y="28288"/>
                    <a:pt x="32509" y="28307"/>
                    <a:pt x="32560" y="28307"/>
                  </a:cubicBezTo>
                  <a:cubicBezTo>
                    <a:pt x="32662" y="28307"/>
                    <a:pt x="32760" y="28230"/>
                    <a:pt x="32760" y="28105"/>
                  </a:cubicBezTo>
                  <a:cubicBezTo>
                    <a:pt x="32760" y="27980"/>
                    <a:pt x="32760" y="27854"/>
                    <a:pt x="32760" y="27729"/>
                  </a:cubicBezTo>
                  <a:cubicBezTo>
                    <a:pt x="32791" y="27697"/>
                    <a:pt x="32822" y="27666"/>
                    <a:pt x="32822" y="27603"/>
                  </a:cubicBezTo>
                  <a:cubicBezTo>
                    <a:pt x="32807" y="27447"/>
                    <a:pt x="32791" y="27290"/>
                    <a:pt x="32775" y="27117"/>
                  </a:cubicBezTo>
                  <a:cubicBezTo>
                    <a:pt x="32807" y="25299"/>
                    <a:pt x="32807" y="23465"/>
                    <a:pt x="32885" y="21647"/>
                  </a:cubicBezTo>
                  <a:cubicBezTo>
                    <a:pt x="32948" y="21584"/>
                    <a:pt x="33010" y="21506"/>
                    <a:pt x="33073" y="21428"/>
                  </a:cubicBezTo>
                  <a:cubicBezTo>
                    <a:pt x="34311" y="19798"/>
                    <a:pt x="34829" y="17854"/>
                    <a:pt x="35001" y="15832"/>
                  </a:cubicBezTo>
                  <a:cubicBezTo>
                    <a:pt x="35283" y="12587"/>
                    <a:pt x="35017" y="9076"/>
                    <a:pt x="33355" y="6271"/>
                  </a:cubicBezTo>
                  <a:cubicBezTo>
                    <a:pt x="31333" y="2336"/>
                    <a:pt x="26882" y="628"/>
                    <a:pt x="22273" y="314"/>
                  </a:cubicBezTo>
                  <a:cubicBezTo>
                    <a:pt x="21584" y="173"/>
                    <a:pt x="20878" y="64"/>
                    <a:pt x="20173" y="17"/>
                  </a:cubicBezTo>
                  <a:cubicBezTo>
                    <a:pt x="19951" y="5"/>
                    <a:pt x="19729" y="0"/>
                    <a:pt x="195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55" name="Google Shape;555;p4"/>
            <p:cNvGrpSpPr/>
            <p:nvPr/>
          </p:nvGrpSpPr>
          <p:grpSpPr>
            <a:xfrm rot="1499210">
              <a:off x="6487155" y="1258471"/>
              <a:ext cx="294083" cy="625381"/>
              <a:chOff x="6614344" y="1167155"/>
              <a:chExt cx="177387" cy="377220"/>
            </a:xfrm>
          </p:grpSpPr>
          <p:sp>
            <p:nvSpPr>
              <p:cNvPr id="556" name="Google Shape;556;p4"/>
              <p:cNvSpPr/>
              <p:nvPr/>
            </p:nvSpPr>
            <p:spPr>
              <a:xfrm>
                <a:off x="6614344" y="1167155"/>
                <a:ext cx="177387" cy="286139"/>
              </a:xfrm>
              <a:custGeom>
                <a:avLst/>
                <a:gdLst/>
                <a:ahLst/>
                <a:cxnLst/>
                <a:rect l="l" t="t" r="r" b="b"/>
                <a:pathLst>
                  <a:path w="8653" h="13958" extrusionOk="0">
                    <a:moveTo>
                      <a:pt x="4027" y="424"/>
                    </a:moveTo>
                    <a:cubicBezTo>
                      <a:pt x="4722" y="424"/>
                      <a:pt x="5433" y="584"/>
                      <a:pt x="6082" y="896"/>
                    </a:cubicBezTo>
                    <a:cubicBezTo>
                      <a:pt x="7210" y="1429"/>
                      <a:pt x="7649" y="2244"/>
                      <a:pt x="7634" y="3138"/>
                    </a:cubicBezTo>
                    <a:cubicBezTo>
                      <a:pt x="7383" y="1962"/>
                      <a:pt x="6583" y="1288"/>
                      <a:pt x="5596" y="975"/>
                    </a:cubicBezTo>
                    <a:cubicBezTo>
                      <a:pt x="5109" y="805"/>
                      <a:pt x="4566" y="749"/>
                      <a:pt x="4036" y="749"/>
                    </a:cubicBezTo>
                    <a:cubicBezTo>
                      <a:pt x="3831" y="749"/>
                      <a:pt x="3629" y="758"/>
                      <a:pt x="3433" y="771"/>
                    </a:cubicBezTo>
                    <a:cubicBezTo>
                      <a:pt x="2618" y="833"/>
                      <a:pt x="1850" y="1053"/>
                      <a:pt x="1254" y="1554"/>
                    </a:cubicBezTo>
                    <a:cubicBezTo>
                      <a:pt x="1962" y="790"/>
                      <a:pt x="2976" y="424"/>
                      <a:pt x="4027" y="424"/>
                    </a:cubicBezTo>
                    <a:close/>
                    <a:moveTo>
                      <a:pt x="2445" y="1711"/>
                    </a:moveTo>
                    <a:lnTo>
                      <a:pt x="2445" y="1711"/>
                    </a:lnTo>
                    <a:cubicBezTo>
                      <a:pt x="2116" y="1931"/>
                      <a:pt x="1834" y="2228"/>
                      <a:pt x="1615" y="2573"/>
                    </a:cubicBezTo>
                    <a:cubicBezTo>
                      <a:pt x="1411" y="2918"/>
                      <a:pt x="1270" y="3279"/>
                      <a:pt x="1191" y="3655"/>
                    </a:cubicBezTo>
                    <a:cubicBezTo>
                      <a:pt x="1082" y="4078"/>
                      <a:pt x="1207" y="4642"/>
                      <a:pt x="1066" y="5034"/>
                    </a:cubicBezTo>
                    <a:cubicBezTo>
                      <a:pt x="1066" y="5144"/>
                      <a:pt x="1082" y="5254"/>
                      <a:pt x="1082" y="5379"/>
                    </a:cubicBezTo>
                    <a:cubicBezTo>
                      <a:pt x="1082" y="5363"/>
                      <a:pt x="1066" y="5363"/>
                      <a:pt x="1066" y="5363"/>
                    </a:cubicBezTo>
                    <a:cubicBezTo>
                      <a:pt x="721" y="3780"/>
                      <a:pt x="1003" y="2260"/>
                      <a:pt x="2445" y="1711"/>
                    </a:cubicBezTo>
                    <a:close/>
                    <a:moveTo>
                      <a:pt x="3746" y="12135"/>
                    </a:moveTo>
                    <a:cubicBezTo>
                      <a:pt x="3793" y="12574"/>
                      <a:pt x="3872" y="13028"/>
                      <a:pt x="3950" y="13467"/>
                    </a:cubicBezTo>
                    <a:cubicBezTo>
                      <a:pt x="3856" y="13436"/>
                      <a:pt x="3778" y="13373"/>
                      <a:pt x="3715" y="13295"/>
                    </a:cubicBezTo>
                    <a:cubicBezTo>
                      <a:pt x="3809" y="13248"/>
                      <a:pt x="3887" y="13153"/>
                      <a:pt x="3856" y="13012"/>
                    </a:cubicBezTo>
                    <a:cubicBezTo>
                      <a:pt x="3809" y="12809"/>
                      <a:pt x="3778" y="12605"/>
                      <a:pt x="3746" y="12385"/>
                    </a:cubicBezTo>
                    <a:cubicBezTo>
                      <a:pt x="3746" y="12307"/>
                      <a:pt x="3746" y="12213"/>
                      <a:pt x="3746" y="12135"/>
                    </a:cubicBezTo>
                    <a:close/>
                    <a:moveTo>
                      <a:pt x="4016" y="0"/>
                    </a:moveTo>
                    <a:cubicBezTo>
                      <a:pt x="3967" y="0"/>
                      <a:pt x="3919" y="1"/>
                      <a:pt x="3872" y="3"/>
                    </a:cubicBezTo>
                    <a:cubicBezTo>
                      <a:pt x="2367" y="50"/>
                      <a:pt x="1050" y="912"/>
                      <a:pt x="596" y="2338"/>
                    </a:cubicBezTo>
                    <a:cubicBezTo>
                      <a:pt x="533" y="2432"/>
                      <a:pt x="502" y="2526"/>
                      <a:pt x="455" y="2636"/>
                    </a:cubicBezTo>
                    <a:cubicBezTo>
                      <a:pt x="439" y="2652"/>
                      <a:pt x="423" y="2667"/>
                      <a:pt x="408" y="2683"/>
                    </a:cubicBezTo>
                    <a:cubicBezTo>
                      <a:pt x="408" y="2683"/>
                      <a:pt x="408" y="2699"/>
                      <a:pt x="408" y="2714"/>
                    </a:cubicBezTo>
                    <a:cubicBezTo>
                      <a:pt x="47" y="3576"/>
                      <a:pt x="0" y="4642"/>
                      <a:pt x="470" y="5442"/>
                    </a:cubicBezTo>
                    <a:cubicBezTo>
                      <a:pt x="517" y="5536"/>
                      <a:pt x="596" y="5630"/>
                      <a:pt x="690" y="5724"/>
                    </a:cubicBezTo>
                    <a:cubicBezTo>
                      <a:pt x="690" y="5740"/>
                      <a:pt x="706" y="5740"/>
                      <a:pt x="706" y="5755"/>
                    </a:cubicBezTo>
                    <a:cubicBezTo>
                      <a:pt x="706" y="5771"/>
                      <a:pt x="706" y="5771"/>
                      <a:pt x="706" y="5771"/>
                    </a:cubicBezTo>
                    <a:cubicBezTo>
                      <a:pt x="721" y="5802"/>
                      <a:pt x="721" y="5818"/>
                      <a:pt x="737" y="5834"/>
                    </a:cubicBezTo>
                    <a:cubicBezTo>
                      <a:pt x="766" y="5911"/>
                      <a:pt x="831" y="5941"/>
                      <a:pt x="899" y="5941"/>
                    </a:cubicBezTo>
                    <a:cubicBezTo>
                      <a:pt x="941" y="5941"/>
                      <a:pt x="983" y="5930"/>
                      <a:pt x="1019" y="5912"/>
                    </a:cubicBezTo>
                    <a:cubicBezTo>
                      <a:pt x="1033" y="5914"/>
                      <a:pt x="1047" y="5914"/>
                      <a:pt x="1060" y="5914"/>
                    </a:cubicBezTo>
                    <a:cubicBezTo>
                      <a:pt x="1185" y="5914"/>
                      <a:pt x="1296" y="5849"/>
                      <a:pt x="1395" y="5708"/>
                    </a:cubicBezTo>
                    <a:cubicBezTo>
                      <a:pt x="1505" y="5551"/>
                      <a:pt x="1442" y="5363"/>
                      <a:pt x="1442" y="5207"/>
                    </a:cubicBezTo>
                    <a:cubicBezTo>
                      <a:pt x="1458" y="4705"/>
                      <a:pt x="1427" y="4250"/>
                      <a:pt x="1536" y="3749"/>
                    </a:cubicBezTo>
                    <a:cubicBezTo>
                      <a:pt x="1771" y="2746"/>
                      <a:pt x="2351" y="2040"/>
                      <a:pt x="3260" y="1586"/>
                    </a:cubicBezTo>
                    <a:cubicBezTo>
                      <a:pt x="3292" y="1570"/>
                      <a:pt x="3308" y="1554"/>
                      <a:pt x="3308" y="1523"/>
                    </a:cubicBezTo>
                    <a:cubicBezTo>
                      <a:pt x="3386" y="1523"/>
                      <a:pt x="3449" y="1507"/>
                      <a:pt x="3511" y="1507"/>
                    </a:cubicBezTo>
                    <a:cubicBezTo>
                      <a:pt x="3603" y="1504"/>
                      <a:pt x="3696" y="1502"/>
                      <a:pt x="3790" y="1502"/>
                    </a:cubicBezTo>
                    <a:cubicBezTo>
                      <a:pt x="4510" y="1502"/>
                      <a:pt x="5268" y="1617"/>
                      <a:pt x="5878" y="1978"/>
                    </a:cubicBezTo>
                    <a:cubicBezTo>
                      <a:pt x="6176" y="2150"/>
                      <a:pt x="6380" y="2370"/>
                      <a:pt x="6536" y="2605"/>
                    </a:cubicBezTo>
                    <a:cubicBezTo>
                      <a:pt x="6709" y="3169"/>
                      <a:pt x="6677" y="3827"/>
                      <a:pt x="6458" y="4439"/>
                    </a:cubicBezTo>
                    <a:cubicBezTo>
                      <a:pt x="6082" y="5473"/>
                      <a:pt x="5267" y="6304"/>
                      <a:pt x="4640" y="7182"/>
                    </a:cubicBezTo>
                    <a:cubicBezTo>
                      <a:pt x="4389" y="7526"/>
                      <a:pt x="4170" y="7918"/>
                      <a:pt x="3966" y="8310"/>
                    </a:cubicBezTo>
                    <a:cubicBezTo>
                      <a:pt x="3527" y="9157"/>
                      <a:pt x="3229" y="10081"/>
                      <a:pt x="3119" y="11037"/>
                    </a:cubicBezTo>
                    <a:cubicBezTo>
                      <a:pt x="3010" y="11805"/>
                      <a:pt x="2775" y="13780"/>
                      <a:pt x="3903" y="13953"/>
                    </a:cubicBezTo>
                    <a:cubicBezTo>
                      <a:pt x="3920" y="13956"/>
                      <a:pt x="3937" y="13957"/>
                      <a:pt x="3952" y="13957"/>
                    </a:cubicBezTo>
                    <a:cubicBezTo>
                      <a:pt x="4020" y="13957"/>
                      <a:pt x="4068" y="13931"/>
                      <a:pt x="4107" y="13906"/>
                    </a:cubicBezTo>
                    <a:cubicBezTo>
                      <a:pt x="4143" y="13926"/>
                      <a:pt x="4185" y="13935"/>
                      <a:pt x="4227" y="13935"/>
                    </a:cubicBezTo>
                    <a:cubicBezTo>
                      <a:pt x="4384" y="13935"/>
                      <a:pt x="4551" y="13806"/>
                      <a:pt x="4514" y="13608"/>
                    </a:cubicBezTo>
                    <a:cubicBezTo>
                      <a:pt x="4248" y="12260"/>
                      <a:pt x="3966" y="10834"/>
                      <a:pt x="4373" y="9501"/>
                    </a:cubicBezTo>
                    <a:cubicBezTo>
                      <a:pt x="4734" y="8326"/>
                      <a:pt x="5674" y="7464"/>
                      <a:pt x="6474" y="6586"/>
                    </a:cubicBezTo>
                    <a:cubicBezTo>
                      <a:pt x="7524" y="5426"/>
                      <a:pt x="8652" y="3765"/>
                      <a:pt x="7994" y="2134"/>
                    </a:cubicBezTo>
                    <a:cubicBezTo>
                      <a:pt x="7417" y="693"/>
                      <a:pt x="5489" y="0"/>
                      <a:pt x="40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4"/>
              <p:cNvSpPr/>
              <p:nvPr/>
            </p:nvSpPr>
            <p:spPr>
              <a:xfrm>
                <a:off x="6717200" y="1487875"/>
                <a:ext cx="58800" cy="56500"/>
              </a:xfrm>
              <a:custGeom>
                <a:avLst/>
                <a:gdLst/>
                <a:ahLst/>
                <a:cxnLst/>
                <a:rect l="l" t="t" r="r" b="b"/>
                <a:pathLst>
                  <a:path w="2352" h="2260" extrusionOk="0">
                    <a:moveTo>
                      <a:pt x="1259" y="0"/>
                    </a:moveTo>
                    <a:cubicBezTo>
                      <a:pt x="1113" y="0"/>
                      <a:pt x="962" y="32"/>
                      <a:pt x="815" y="97"/>
                    </a:cubicBezTo>
                    <a:cubicBezTo>
                      <a:pt x="282" y="316"/>
                      <a:pt x="0" y="959"/>
                      <a:pt x="220" y="1492"/>
                    </a:cubicBezTo>
                    <a:cubicBezTo>
                      <a:pt x="220" y="1507"/>
                      <a:pt x="235" y="1523"/>
                      <a:pt x="235" y="1539"/>
                    </a:cubicBezTo>
                    <a:cubicBezTo>
                      <a:pt x="251" y="1554"/>
                      <a:pt x="251" y="1570"/>
                      <a:pt x="251" y="1601"/>
                    </a:cubicBezTo>
                    <a:cubicBezTo>
                      <a:pt x="282" y="1695"/>
                      <a:pt x="329" y="1789"/>
                      <a:pt x="392" y="1868"/>
                    </a:cubicBezTo>
                    <a:cubicBezTo>
                      <a:pt x="536" y="2129"/>
                      <a:pt x="810" y="2260"/>
                      <a:pt x="1097" y="2260"/>
                    </a:cubicBezTo>
                    <a:cubicBezTo>
                      <a:pt x="1154" y="2260"/>
                      <a:pt x="1212" y="2254"/>
                      <a:pt x="1270" y="2244"/>
                    </a:cubicBezTo>
                    <a:cubicBezTo>
                      <a:pt x="1379" y="2228"/>
                      <a:pt x="1489" y="2213"/>
                      <a:pt x="1583" y="2166"/>
                    </a:cubicBezTo>
                    <a:cubicBezTo>
                      <a:pt x="1740" y="2087"/>
                      <a:pt x="1865" y="1993"/>
                      <a:pt x="1959" y="1868"/>
                    </a:cubicBezTo>
                    <a:cubicBezTo>
                      <a:pt x="2022" y="1821"/>
                      <a:pt x="2085" y="1774"/>
                      <a:pt x="2132" y="1711"/>
                    </a:cubicBezTo>
                    <a:cubicBezTo>
                      <a:pt x="2289" y="1492"/>
                      <a:pt x="2351" y="1194"/>
                      <a:pt x="2226" y="943"/>
                    </a:cubicBezTo>
                    <a:cubicBezTo>
                      <a:pt x="2210" y="833"/>
                      <a:pt x="2195" y="723"/>
                      <a:pt x="2148" y="629"/>
                    </a:cubicBezTo>
                    <a:cubicBezTo>
                      <a:pt x="2000" y="220"/>
                      <a:pt x="1646" y="0"/>
                      <a:pt x="1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58" name="Google Shape;558;p4"/>
            <p:cNvSpPr/>
            <p:nvPr/>
          </p:nvSpPr>
          <p:spPr>
            <a:xfrm rot="738324">
              <a:off x="7105070" y="1368053"/>
              <a:ext cx="90171" cy="504478"/>
            </a:xfrm>
            <a:custGeom>
              <a:avLst/>
              <a:gdLst/>
              <a:ahLst/>
              <a:cxnLst/>
              <a:rect l="l" t="t" r="r" b="b"/>
              <a:pathLst>
                <a:path w="2583" h="14451" extrusionOk="0">
                  <a:moveTo>
                    <a:pt x="46" y="1"/>
                  </a:moveTo>
                  <a:cubicBezTo>
                    <a:pt x="20" y="1"/>
                    <a:pt x="0" y="40"/>
                    <a:pt x="27" y="67"/>
                  </a:cubicBezTo>
                  <a:cubicBezTo>
                    <a:pt x="1093" y="835"/>
                    <a:pt x="1438" y="2527"/>
                    <a:pt x="1705" y="3750"/>
                  </a:cubicBezTo>
                  <a:cubicBezTo>
                    <a:pt x="1987" y="5035"/>
                    <a:pt x="2112" y="6383"/>
                    <a:pt x="2175" y="7700"/>
                  </a:cubicBezTo>
                  <a:cubicBezTo>
                    <a:pt x="2285" y="10161"/>
                    <a:pt x="1861" y="12293"/>
                    <a:pt x="529" y="14377"/>
                  </a:cubicBezTo>
                  <a:cubicBezTo>
                    <a:pt x="505" y="14414"/>
                    <a:pt x="546" y="14450"/>
                    <a:pt x="581" y="14450"/>
                  </a:cubicBezTo>
                  <a:cubicBezTo>
                    <a:pt x="591" y="14450"/>
                    <a:pt x="600" y="14447"/>
                    <a:pt x="607" y="14440"/>
                  </a:cubicBezTo>
                  <a:cubicBezTo>
                    <a:pt x="2488" y="12653"/>
                    <a:pt x="2582" y="9612"/>
                    <a:pt x="2426" y="7214"/>
                  </a:cubicBezTo>
                  <a:cubicBezTo>
                    <a:pt x="2332" y="5725"/>
                    <a:pt x="2112" y="4220"/>
                    <a:pt x="1689" y="2778"/>
                  </a:cubicBezTo>
                  <a:cubicBezTo>
                    <a:pt x="1407" y="1822"/>
                    <a:pt x="1062" y="443"/>
                    <a:pt x="59" y="4"/>
                  </a:cubicBezTo>
                  <a:cubicBezTo>
                    <a:pt x="55" y="2"/>
                    <a:pt x="50"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4"/>
            <p:cNvSpPr/>
            <p:nvPr/>
          </p:nvSpPr>
          <p:spPr>
            <a:xfrm rot="738324">
              <a:off x="6245236" y="1109334"/>
              <a:ext cx="815940" cy="275087"/>
            </a:xfrm>
            <a:custGeom>
              <a:avLst/>
              <a:gdLst/>
              <a:ahLst/>
              <a:cxnLst/>
              <a:rect l="l" t="t" r="r" b="b"/>
              <a:pathLst>
                <a:path w="23373" h="7880" extrusionOk="0">
                  <a:moveTo>
                    <a:pt x="14977" y="1"/>
                  </a:moveTo>
                  <a:cubicBezTo>
                    <a:pt x="13240" y="1"/>
                    <a:pt x="11516" y="239"/>
                    <a:pt x="9933" y="688"/>
                  </a:cubicBezTo>
                  <a:cubicBezTo>
                    <a:pt x="5936" y="1816"/>
                    <a:pt x="2362" y="4434"/>
                    <a:pt x="11" y="7851"/>
                  </a:cubicBezTo>
                  <a:cubicBezTo>
                    <a:pt x="0" y="7862"/>
                    <a:pt x="19" y="7880"/>
                    <a:pt x="37" y="7880"/>
                  </a:cubicBezTo>
                  <a:cubicBezTo>
                    <a:pt x="45" y="7880"/>
                    <a:pt x="53" y="7876"/>
                    <a:pt x="58" y="7866"/>
                  </a:cubicBezTo>
                  <a:cubicBezTo>
                    <a:pt x="2472" y="4449"/>
                    <a:pt x="5920" y="1926"/>
                    <a:pt x="9964" y="813"/>
                  </a:cubicBezTo>
                  <a:cubicBezTo>
                    <a:pt x="11491" y="388"/>
                    <a:pt x="13067" y="182"/>
                    <a:pt x="14639" y="182"/>
                  </a:cubicBezTo>
                  <a:cubicBezTo>
                    <a:pt x="15214" y="182"/>
                    <a:pt x="15789" y="210"/>
                    <a:pt x="16359" y="264"/>
                  </a:cubicBezTo>
                  <a:cubicBezTo>
                    <a:pt x="18836" y="484"/>
                    <a:pt x="20983" y="1315"/>
                    <a:pt x="23225" y="2318"/>
                  </a:cubicBezTo>
                  <a:cubicBezTo>
                    <a:pt x="23236" y="2321"/>
                    <a:pt x="23247" y="2323"/>
                    <a:pt x="23258" y="2323"/>
                  </a:cubicBezTo>
                  <a:cubicBezTo>
                    <a:pt x="23332" y="2323"/>
                    <a:pt x="23372" y="2234"/>
                    <a:pt x="23303" y="2192"/>
                  </a:cubicBezTo>
                  <a:cubicBezTo>
                    <a:pt x="20899" y="685"/>
                    <a:pt x="17918" y="1"/>
                    <a:pt x="14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4"/>
            <p:cNvSpPr/>
            <p:nvPr/>
          </p:nvSpPr>
          <p:spPr>
            <a:xfrm rot="738324">
              <a:off x="7231995" y="1296386"/>
              <a:ext cx="19480" cy="16757"/>
            </a:xfrm>
            <a:custGeom>
              <a:avLst/>
              <a:gdLst/>
              <a:ahLst/>
              <a:cxnLst/>
              <a:rect l="l" t="t" r="r" b="b"/>
              <a:pathLst>
                <a:path w="558" h="480" extrusionOk="0">
                  <a:moveTo>
                    <a:pt x="55" y="0"/>
                  </a:moveTo>
                  <a:cubicBezTo>
                    <a:pt x="27" y="0"/>
                    <a:pt x="0" y="26"/>
                    <a:pt x="26" y="52"/>
                  </a:cubicBezTo>
                  <a:cubicBezTo>
                    <a:pt x="120" y="161"/>
                    <a:pt x="167" y="302"/>
                    <a:pt x="245" y="412"/>
                  </a:cubicBezTo>
                  <a:cubicBezTo>
                    <a:pt x="270" y="461"/>
                    <a:pt x="305" y="480"/>
                    <a:pt x="342" y="480"/>
                  </a:cubicBezTo>
                  <a:cubicBezTo>
                    <a:pt x="447" y="480"/>
                    <a:pt x="557" y="321"/>
                    <a:pt x="418" y="240"/>
                  </a:cubicBezTo>
                  <a:cubicBezTo>
                    <a:pt x="308" y="161"/>
                    <a:pt x="167" y="99"/>
                    <a:pt x="73"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1" name="Google Shape;561;p4"/>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62" name="Google Shape;562;p4"/>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
          <p:cNvSpPr txBox="1">
            <a:spLocks noGrp="1"/>
          </p:cNvSpPr>
          <p:nvPr>
            <p:ph type="subTitle" idx="1"/>
          </p:nvPr>
        </p:nvSpPr>
        <p:spPr>
          <a:xfrm>
            <a:off x="2866952" y="1760244"/>
            <a:ext cx="5557047" cy="27771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1600"/>
              <a:buNone/>
            </a:pPr>
            <a:r>
              <a:rPr lang="iw-IL" sz="1800" b="1"/>
              <a:t>במקום לספר במילים על התלמידים שלכם, ננסה לראות אותם...</a:t>
            </a:r>
            <a:endParaRPr/>
          </a:p>
          <a:p>
            <a:pPr marL="0" lvl="0" indent="0" algn="r" rtl="1">
              <a:lnSpc>
                <a:spcPct val="100000"/>
              </a:lnSpc>
              <a:spcBef>
                <a:spcPts val="0"/>
              </a:spcBef>
              <a:spcAft>
                <a:spcPts val="0"/>
              </a:spcAft>
              <a:buSzPts val="1600"/>
              <a:buNone/>
            </a:pPr>
            <a:endParaRPr sz="1800"/>
          </a:p>
          <a:p>
            <a:pPr marL="0" lvl="0" indent="0" algn="r" rtl="1">
              <a:lnSpc>
                <a:spcPct val="100000"/>
              </a:lnSpc>
              <a:spcBef>
                <a:spcPts val="0"/>
              </a:spcBef>
              <a:spcAft>
                <a:spcPts val="0"/>
              </a:spcAft>
              <a:buSzPts val="1600"/>
              <a:buNone/>
            </a:pPr>
            <a:r>
              <a:rPr lang="iw-IL" sz="1800"/>
              <a:t>אתם מכירים דיוקנאות מחפצים?</a:t>
            </a:r>
            <a:endParaRPr/>
          </a:p>
          <a:p>
            <a:pPr marL="0" lvl="0" indent="0" algn="r" rtl="1">
              <a:lnSpc>
                <a:spcPct val="100000"/>
              </a:lnSpc>
              <a:spcBef>
                <a:spcPts val="0"/>
              </a:spcBef>
              <a:spcAft>
                <a:spcPts val="0"/>
              </a:spcAft>
              <a:buSzPts val="1600"/>
              <a:buNone/>
            </a:pPr>
            <a:r>
              <a:rPr lang="iw-IL" sz="1800"/>
              <a:t>בדיוקנאות אלו, הדמות נבנית על ידי חפצים המסמלים צדדים שונים של אותה דמות: האופי, החוזקות, התחביבים, הקשיים, החלומות...</a:t>
            </a:r>
            <a:endParaRPr/>
          </a:p>
        </p:txBody>
      </p:sp>
      <p:sp>
        <p:nvSpPr>
          <p:cNvPr id="568" name="Google Shape;568;p5"/>
          <p:cNvSpPr txBox="1">
            <a:spLocks noGrp="1"/>
          </p:cNvSpPr>
          <p:nvPr>
            <p:ph type="title"/>
          </p:nvPr>
        </p:nvSpPr>
        <p:spPr>
          <a:xfrm>
            <a:off x="2570156" y="540000"/>
            <a:ext cx="5853844" cy="10371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3000"/>
              <a:buNone/>
            </a:pPr>
            <a:r>
              <a:rPr lang="iw-IL" sz="5400"/>
              <a:t>הכנת דיוקן תלמיד</a:t>
            </a:r>
            <a:endParaRPr sz="5400"/>
          </a:p>
        </p:txBody>
      </p:sp>
      <p:grpSp>
        <p:nvGrpSpPr>
          <p:cNvPr id="569" name="Google Shape;569;p5"/>
          <p:cNvGrpSpPr/>
          <p:nvPr/>
        </p:nvGrpSpPr>
        <p:grpSpPr>
          <a:xfrm>
            <a:off x="3606646" y="1295679"/>
            <a:ext cx="4905456" cy="260613"/>
            <a:chOff x="4345425" y="2175475"/>
            <a:chExt cx="800750" cy="176025"/>
          </a:xfrm>
        </p:grpSpPr>
        <p:sp>
          <p:nvSpPr>
            <p:cNvPr id="570" name="Google Shape;570;p5"/>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5"/>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2" name="Google Shape;572;p5"/>
          <p:cNvGrpSpPr/>
          <p:nvPr/>
        </p:nvGrpSpPr>
        <p:grpSpPr>
          <a:xfrm rot="1017362" flipH="1">
            <a:off x="7753912" y="3833073"/>
            <a:ext cx="771546" cy="905351"/>
            <a:chOff x="645175" y="3632150"/>
            <a:chExt cx="394550" cy="462975"/>
          </a:xfrm>
        </p:grpSpPr>
        <p:sp>
          <p:nvSpPr>
            <p:cNvPr id="573" name="Google Shape;573;p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5"/>
          <p:cNvGrpSpPr/>
          <p:nvPr/>
        </p:nvGrpSpPr>
        <p:grpSpPr>
          <a:xfrm rot="10800000">
            <a:off x="2941503" y="540000"/>
            <a:ext cx="806657" cy="421744"/>
            <a:chOff x="1822875" y="1377000"/>
            <a:chExt cx="548075" cy="286550"/>
          </a:xfrm>
        </p:grpSpPr>
        <p:sp>
          <p:nvSpPr>
            <p:cNvPr id="576" name="Google Shape;576;p5"/>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5"/>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5"/>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5"/>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5"/>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5"/>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5"/>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5"/>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5"/>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5" name="Google Shape;585;p5"/>
          <p:cNvGrpSpPr/>
          <p:nvPr/>
        </p:nvGrpSpPr>
        <p:grpSpPr>
          <a:xfrm rot="-1610462">
            <a:off x="122494" y="3182628"/>
            <a:ext cx="580423" cy="681083"/>
            <a:chOff x="645175" y="3632150"/>
            <a:chExt cx="394550" cy="462975"/>
          </a:xfrm>
        </p:grpSpPr>
        <p:sp>
          <p:nvSpPr>
            <p:cNvPr id="586" name="Google Shape;586;p5"/>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5"/>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88" name="Google Shape;588;p5"/>
          <p:cNvGrpSpPr/>
          <p:nvPr/>
        </p:nvGrpSpPr>
        <p:grpSpPr>
          <a:xfrm rot="2933582">
            <a:off x="2755109" y="4339588"/>
            <a:ext cx="278485" cy="761799"/>
            <a:chOff x="3443472" y="1907731"/>
            <a:chExt cx="454327" cy="1325503"/>
          </a:xfrm>
        </p:grpSpPr>
        <p:sp>
          <p:nvSpPr>
            <p:cNvPr id="589" name="Google Shape;589;p5"/>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5"/>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1" name="Google Shape;591;p5"/>
          <p:cNvSpPr/>
          <p:nvPr/>
        </p:nvSpPr>
        <p:spPr>
          <a:xfrm>
            <a:off x="359281" y="3027754"/>
            <a:ext cx="2766491" cy="523220"/>
          </a:xfrm>
          <a:prstGeom prst="rect">
            <a:avLst/>
          </a:prstGeom>
          <a:noFill/>
          <a:ln>
            <a:noFill/>
          </a:ln>
        </p:spPr>
        <p:txBody>
          <a:bodyPr spcFirstLastPara="1" wrap="square" lIns="91425" tIns="45700" rIns="91425" bIns="45700" anchor="t" anchorCtr="0">
            <a:spAutoFit/>
          </a:bodyPr>
          <a:lstStyle/>
          <a:p>
            <a:pPr marL="0" marR="0" lvl="0" indent="0" algn="r" rtl="1">
              <a:lnSpc>
                <a:spcPct val="100000"/>
              </a:lnSpc>
              <a:spcBef>
                <a:spcPts val="0"/>
              </a:spcBef>
              <a:spcAft>
                <a:spcPts val="0"/>
              </a:spcAft>
              <a:buClr>
                <a:srgbClr val="000000"/>
              </a:buClr>
              <a:buSzPts val="1400"/>
              <a:buFont typeface="Arial"/>
              <a:buNone/>
            </a:pPr>
            <a:r>
              <a:rPr lang="iw-IL" sz="1400" b="0" i="0" u="none" strike="noStrike" cap="none">
                <a:solidFill>
                  <a:srgbClr val="1C4587"/>
                </a:solidFill>
                <a:latin typeface="Calibri"/>
                <a:ea typeface="Calibri"/>
                <a:cs typeface="Calibri"/>
                <a:sym typeface="Calibri"/>
              </a:rPr>
              <a:t>ניתן לצפות בסרטון בו מתאר חנוך פיבן את עבודתו ביצירת דיוקן מחפצים</a:t>
            </a:r>
            <a:endParaRPr sz="1400" b="0" i="0" u="none" strike="noStrike" cap="none">
              <a:solidFill>
                <a:srgbClr val="000000"/>
              </a:solidFill>
              <a:latin typeface="Arial"/>
              <a:ea typeface="Arial"/>
              <a:cs typeface="Arial"/>
              <a:sym typeface="Arial"/>
            </a:endParaRPr>
          </a:p>
        </p:txBody>
      </p:sp>
      <p:sp>
        <p:nvSpPr>
          <p:cNvPr id="592" name="Google Shape;592;p5"/>
          <p:cNvSpPr/>
          <p:nvPr/>
        </p:nvSpPr>
        <p:spPr>
          <a:xfrm>
            <a:off x="3698164" y="4429347"/>
            <a:ext cx="3940502"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iw-IL" sz="1600" b="1" i="0" u="none" strike="noStrike" cap="none">
                <a:solidFill>
                  <a:srgbClr val="1C4587"/>
                </a:solidFill>
                <a:latin typeface="Calibri"/>
                <a:ea typeface="Calibri"/>
                <a:cs typeface="Calibri"/>
                <a:sym typeface="Calibri"/>
              </a:rPr>
              <a:t>לפניכם דוגמא של דיוקן עצמי שעשה ילד בכיתה ג</a:t>
            </a:r>
            <a:endParaRPr sz="1600" b="1" i="0" u="none" strike="noStrike" cap="none">
              <a:solidFill>
                <a:srgbClr val="1C4587"/>
              </a:solidFill>
              <a:latin typeface="Calibri"/>
              <a:ea typeface="Calibri"/>
              <a:cs typeface="Calibri"/>
              <a:sym typeface="Calibri"/>
            </a:endParaRPr>
          </a:p>
        </p:txBody>
      </p:sp>
      <p:sp>
        <p:nvSpPr>
          <p:cNvPr id="593" name="Google Shape;593;p5"/>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94" name="Google Shape;594;p5"/>
          <p:cNvPicPr preferRelativeResize="0"/>
          <p:nvPr/>
        </p:nvPicPr>
        <p:blipFill rotWithShape="1">
          <a:blip r:embed="rId3">
            <a:alphaModFix/>
          </a:blip>
          <a:srcRect/>
          <a:stretch/>
        </p:blipFill>
        <p:spPr>
          <a:xfrm>
            <a:off x="637698" y="236598"/>
            <a:ext cx="902040" cy="343847"/>
          </a:xfrm>
          <a:prstGeom prst="rect">
            <a:avLst/>
          </a:prstGeom>
          <a:noFill/>
          <a:ln>
            <a:noFill/>
          </a:ln>
        </p:spPr>
      </p:pic>
      <p:pic>
        <p:nvPicPr>
          <p:cNvPr id="595" name="Google Shape;595;p5">
            <a:hlinkClick r:id="rId4"/>
          </p:cNvPr>
          <p:cNvPicPr preferRelativeResize="0"/>
          <p:nvPr/>
        </p:nvPicPr>
        <p:blipFill rotWithShape="1">
          <a:blip r:embed="rId5">
            <a:alphaModFix/>
          </a:blip>
          <a:srcRect/>
          <a:stretch/>
        </p:blipFill>
        <p:spPr>
          <a:xfrm>
            <a:off x="868792" y="3587842"/>
            <a:ext cx="1954658" cy="1037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6"/>
          <p:cNvSpPr txBox="1">
            <a:spLocks noGrp="1"/>
          </p:cNvSpPr>
          <p:nvPr>
            <p:ph type="title"/>
          </p:nvPr>
        </p:nvSpPr>
        <p:spPr>
          <a:xfrm>
            <a:off x="5353394" y="155277"/>
            <a:ext cx="3368700" cy="5727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a:t>הדיוקן שלי</a:t>
            </a:r>
            <a:endParaRPr/>
          </a:p>
        </p:txBody>
      </p:sp>
      <p:grpSp>
        <p:nvGrpSpPr>
          <p:cNvPr id="601" name="Google Shape;601;p6"/>
          <p:cNvGrpSpPr/>
          <p:nvPr/>
        </p:nvGrpSpPr>
        <p:grpSpPr>
          <a:xfrm>
            <a:off x="6240030" y="590969"/>
            <a:ext cx="2960453" cy="176025"/>
            <a:chOff x="4345425" y="2175475"/>
            <a:chExt cx="800750" cy="176025"/>
          </a:xfrm>
        </p:grpSpPr>
        <p:sp>
          <p:nvSpPr>
            <p:cNvPr id="602" name="Google Shape;602;p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4" name="Google Shape;604;p6"/>
          <p:cNvSpPr txBox="1">
            <a:spLocks noGrp="1"/>
          </p:cNvSpPr>
          <p:nvPr>
            <p:ph type="subTitle" idx="6"/>
          </p:nvPr>
        </p:nvSpPr>
        <p:spPr>
          <a:xfrm>
            <a:off x="5117473" y="905351"/>
            <a:ext cx="3981333" cy="4817941"/>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100"/>
              <a:buNone/>
            </a:pPr>
            <a:r>
              <a:rPr lang="iw-IL" sz="1800"/>
              <a:t>בחרתי לעשות את הפרצוף שלי על מטקה ​</a:t>
            </a:r>
            <a:endParaRPr/>
          </a:p>
          <a:p>
            <a:pPr marL="0" lvl="0" indent="0" algn="r" rtl="1">
              <a:lnSpc>
                <a:spcPct val="100000"/>
              </a:lnSpc>
              <a:spcBef>
                <a:spcPts val="0"/>
              </a:spcBef>
              <a:spcAft>
                <a:spcPts val="0"/>
              </a:spcAft>
              <a:buSzPts val="1100"/>
              <a:buNone/>
            </a:pPr>
            <a:r>
              <a:rPr lang="iw-IL" sz="1800"/>
              <a:t>כי אני ממש אוהב ספורט ומשחקי כדור.​</a:t>
            </a:r>
            <a:endParaRPr/>
          </a:p>
          <a:p>
            <a:pPr marL="0" lvl="0" indent="0" algn="r" rtl="1">
              <a:lnSpc>
                <a:spcPct val="100000"/>
              </a:lnSpc>
              <a:spcBef>
                <a:spcPts val="0"/>
              </a:spcBef>
              <a:spcAft>
                <a:spcPts val="0"/>
              </a:spcAft>
              <a:buSzPts val="1100"/>
              <a:buNone/>
            </a:pPr>
            <a:r>
              <a:rPr lang="iw-IL" sz="1800"/>
              <a:t>אני גם אוהב מאד חידות, ולכן הוספתי את זכוכית המגדלת​</a:t>
            </a:r>
            <a:endParaRPr/>
          </a:p>
          <a:p>
            <a:pPr marL="0" lvl="0" indent="0" algn="r" rtl="1">
              <a:lnSpc>
                <a:spcPct val="100000"/>
              </a:lnSpc>
              <a:spcBef>
                <a:spcPts val="0"/>
              </a:spcBef>
              <a:spcAft>
                <a:spcPts val="0"/>
              </a:spcAft>
              <a:buSzPts val="1100"/>
              <a:buNone/>
            </a:pPr>
            <a:r>
              <a:rPr lang="iw-IL" sz="1800"/>
              <a:t>​</a:t>
            </a:r>
            <a:endParaRPr/>
          </a:p>
          <a:p>
            <a:pPr marL="0" lvl="0" indent="0" algn="r" rtl="1">
              <a:lnSpc>
                <a:spcPct val="100000"/>
              </a:lnSpc>
              <a:spcBef>
                <a:spcPts val="0"/>
              </a:spcBef>
              <a:spcAft>
                <a:spcPts val="0"/>
              </a:spcAft>
              <a:buSzPts val="1100"/>
              <a:buNone/>
            </a:pPr>
            <a:r>
              <a:rPr lang="iw-IL" sz="1800"/>
              <a:t>אני ממש אוהב ממתקים ולכן הלחיים שלי מסוכריות שוקולד​</a:t>
            </a:r>
            <a:endParaRPr/>
          </a:p>
          <a:p>
            <a:pPr marL="0" lvl="0" indent="0" algn="r" rtl="1">
              <a:lnSpc>
                <a:spcPct val="100000"/>
              </a:lnSpc>
              <a:spcBef>
                <a:spcPts val="0"/>
              </a:spcBef>
              <a:spcAft>
                <a:spcPts val="0"/>
              </a:spcAft>
              <a:buSzPts val="1100"/>
              <a:buNone/>
            </a:pPr>
            <a:r>
              <a:rPr lang="iw-IL" sz="1800"/>
              <a:t>​</a:t>
            </a:r>
            <a:endParaRPr/>
          </a:p>
          <a:p>
            <a:pPr marL="0" lvl="0" indent="0" algn="r" rtl="1">
              <a:lnSpc>
                <a:spcPct val="100000"/>
              </a:lnSpc>
              <a:spcBef>
                <a:spcPts val="0"/>
              </a:spcBef>
              <a:spcAft>
                <a:spcPts val="0"/>
              </a:spcAft>
              <a:buSzPts val="1100"/>
              <a:buNone/>
            </a:pPr>
            <a:r>
              <a:rPr lang="iw-IL" sz="1800"/>
              <a:t>המקצוע שאני הכי אוהב אחרי ספורט –זה מתמטיקה​</a:t>
            </a:r>
            <a:endParaRPr/>
          </a:p>
          <a:p>
            <a:pPr marL="0" lvl="0" indent="0" algn="r" rtl="1">
              <a:lnSpc>
                <a:spcPct val="100000"/>
              </a:lnSpc>
              <a:spcBef>
                <a:spcPts val="0"/>
              </a:spcBef>
              <a:spcAft>
                <a:spcPts val="0"/>
              </a:spcAft>
              <a:buSzPts val="1100"/>
              <a:buNone/>
            </a:pPr>
            <a:r>
              <a:rPr lang="iw-IL" sz="1800"/>
              <a:t>ולכן השיער שלי ממספרים.​</a:t>
            </a:r>
            <a:endParaRPr/>
          </a:p>
          <a:p>
            <a:pPr marL="0" lvl="0" indent="0" algn="r" rtl="1">
              <a:lnSpc>
                <a:spcPct val="100000"/>
              </a:lnSpc>
              <a:spcBef>
                <a:spcPts val="0"/>
              </a:spcBef>
              <a:spcAft>
                <a:spcPts val="0"/>
              </a:spcAft>
              <a:buSzPts val="1100"/>
              <a:buNone/>
            </a:pPr>
            <a:r>
              <a:rPr lang="iw-IL" sz="1800"/>
              <a:t>​</a:t>
            </a:r>
            <a:endParaRPr/>
          </a:p>
          <a:p>
            <a:pPr marL="0" lvl="0" indent="0" algn="r" rtl="1">
              <a:lnSpc>
                <a:spcPct val="100000"/>
              </a:lnSpc>
              <a:spcBef>
                <a:spcPts val="0"/>
              </a:spcBef>
              <a:spcAft>
                <a:spcPts val="0"/>
              </a:spcAft>
              <a:buSzPts val="1100"/>
              <a:buNone/>
            </a:pPr>
            <a:r>
              <a:rPr lang="iw-IL" sz="1800"/>
              <a:t>את הריסים עשיתי מהסיכה של הכיפה שלי – ​</a:t>
            </a:r>
            <a:endParaRPr/>
          </a:p>
          <a:p>
            <a:pPr marL="0" lvl="0" indent="0" algn="r" rtl="1">
              <a:lnSpc>
                <a:spcPct val="100000"/>
              </a:lnSpc>
              <a:spcBef>
                <a:spcPts val="0"/>
              </a:spcBef>
              <a:spcAft>
                <a:spcPts val="0"/>
              </a:spcAft>
              <a:buSzPts val="1100"/>
              <a:buNone/>
            </a:pPr>
            <a:r>
              <a:rPr lang="iw-IL" sz="1800"/>
              <a:t>כי בלעדיה היא נופלת לי.​</a:t>
            </a:r>
            <a:endParaRPr/>
          </a:p>
          <a:p>
            <a:pPr marL="0" lvl="0" indent="0" algn="r" rtl="1">
              <a:lnSpc>
                <a:spcPct val="100000"/>
              </a:lnSpc>
              <a:spcBef>
                <a:spcPts val="0"/>
              </a:spcBef>
              <a:spcAft>
                <a:spcPts val="0"/>
              </a:spcAft>
              <a:buSzPts val="1100"/>
              <a:buNone/>
            </a:pPr>
            <a:r>
              <a:rPr lang="iw-IL" sz="1800"/>
              <a:t>​</a:t>
            </a:r>
            <a:endParaRPr sz="1800"/>
          </a:p>
        </p:txBody>
      </p:sp>
      <p:pic>
        <p:nvPicPr>
          <p:cNvPr id="605" name="Google Shape;605;p6" descr="דיוקן של אחיה.jpg"/>
          <p:cNvPicPr preferRelativeResize="0"/>
          <p:nvPr/>
        </p:nvPicPr>
        <p:blipFill rotWithShape="1">
          <a:blip r:embed="rId3">
            <a:alphaModFix/>
          </a:blip>
          <a:srcRect/>
          <a:stretch/>
        </p:blipFill>
        <p:spPr>
          <a:xfrm>
            <a:off x="137952" y="1103779"/>
            <a:ext cx="1864565" cy="3314782"/>
          </a:xfrm>
          <a:prstGeom prst="rect">
            <a:avLst/>
          </a:prstGeom>
          <a:noFill/>
          <a:ln>
            <a:noFill/>
          </a:ln>
        </p:spPr>
      </p:pic>
      <p:grpSp>
        <p:nvGrpSpPr>
          <p:cNvPr id="606" name="Google Shape;606;p6"/>
          <p:cNvGrpSpPr/>
          <p:nvPr/>
        </p:nvGrpSpPr>
        <p:grpSpPr>
          <a:xfrm>
            <a:off x="-675349" y="988692"/>
            <a:ext cx="1745583" cy="230173"/>
            <a:chOff x="1394800" y="3522000"/>
            <a:chExt cx="1048650" cy="138275"/>
          </a:xfrm>
        </p:grpSpPr>
        <p:sp>
          <p:nvSpPr>
            <p:cNvPr id="607" name="Google Shape;607;p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6" name="Google Shape;616;p6"/>
          <p:cNvGrpSpPr/>
          <p:nvPr/>
        </p:nvGrpSpPr>
        <p:grpSpPr>
          <a:xfrm>
            <a:off x="1394876" y="4085425"/>
            <a:ext cx="2433812" cy="320922"/>
            <a:chOff x="1394800" y="3522000"/>
            <a:chExt cx="1048650" cy="138275"/>
          </a:xfrm>
        </p:grpSpPr>
        <p:sp>
          <p:nvSpPr>
            <p:cNvPr id="617" name="Google Shape;617;p6"/>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6"/>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6"/>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6"/>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6"/>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6"/>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6"/>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6"/>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6"/>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26" name="Google Shape;626;p6"/>
          <p:cNvSpPr txBox="1">
            <a:spLocks noGrp="1"/>
          </p:cNvSpPr>
          <p:nvPr>
            <p:ph type="subTitle" idx="6"/>
          </p:nvPr>
        </p:nvSpPr>
        <p:spPr>
          <a:xfrm>
            <a:off x="2140843" y="615633"/>
            <a:ext cx="1873834" cy="4817941"/>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100"/>
              <a:buNone/>
            </a:pPr>
            <a:r>
              <a:rPr lang="iw-IL" sz="1800"/>
              <a:t>והאזניים הם משעון. כי אני אוהב לדעת​</a:t>
            </a:r>
            <a:endParaRPr/>
          </a:p>
          <a:p>
            <a:pPr marL="0" lvl="0" indent="0" algn="r" rtl="1">
              <a:lnSpc>
                <a:spcPct val="100000"/>
              </a:lnSpc>
              <a:spcBef>
                <a:spcPts val="0"/>
              </a:spcBef>
              <a:spcAft>
                <a:spcPts val="0"/>
              </a:spcAft>
              <a:buSzPts val="1100"/>
              <a:buNone/>
            </a:pPr>
            <a:r>
              <a:rPr lang="iw-IL" sz="1800"/>
              <a:t>מה קורה בכל רגע ושסדר היום שלי ברור.​</a:t>
            </a:r>
            <a:endParaRPr/>
          </a:p>
          <a:p>
            <a:pPr marL="0" lvl="0" indent="0" algn="r" rtl="1">
              <a:lnSpc>
                <a:spcPct val="100000"/>
              </a:lnSpc>
              <a:spcBef>
                <a:spcPts val="0"/>
              </a:spcBef>
              <a:spcAft>
                <a:spcPts val="0"/>
              </a:spcAft>
              <a:buSzPts val="1100"/>
              <a:buNone/>
            </a:pPr>
            <a:r>
              <a:rPr lang="iw-IL" sz="1800"/>
              <a:t>​</a:t>
            </a:r>
            <a:endParaRPr/>
          </a:p>
          <a:p>
            <a:pPr marL="0" lvl="0" indent="0" algn="r" rtl="1">
              <a:lnSpc>
                <a:spcPct val="100000"/>
              </a:lnSpc>
              <a:spcBef>
                <a:spcPts val="0"/>
              </a:spcBef>
              <a:spcAft>
                <a:spcPts val="0"/>
              </a:spcAft>
              <a:buSzPts val="1100"/>
              <a:buNone/>
            </a:pPr>
            <a:r>
              <a:rPr lang="iw-IL" sz="1800"/>
              <a:t>המשרוקית והכדור מחזירים אותנו למגרש​</a:t>
            </a:r>
            <a:endParaRPr/>
          </a:p>
          <a:p>
            <a:pPr marL="0" lvl="0" indent="0" algn="r" rtl="1">
              <a:lnSpc>
                <a:spcPct val="100000"/>
              </a:lnSpc>
              <a:spcBef>
                <a:spcPts val="0"/>
              </a:spcBef>
              <a:spcAft>
                <a:spcPts val="0"/>
              </a:spcAft>
              <a:buSzPts val="1100"/>
              <a:buNone/>
            </a:pPr>
            <a:r>
              <a:rPr lang="iw-IL" sz="1800"/>
              <a:t>​</a:t>
            </a:r>
            <a:endParaRPr/>
          </a:p>
          <a:p>
            <a:pPr marL="0" lvl="0" indent="0" algn="r" rtl="1">
              <a:lnSpc>
                <a:spcPct val="100000"/>
              </a:lnSpc>
              <a:spcBef>
                <a:spcPts val="0"/>
              </a:spcBef>
              <a:spcAft>
                <a:spcPts val="0"/>
              </a:spcAft>
              <a:buSzPts val="1100"/>
              <a:buNone/>
            </a:pPr>
            <a:r>
              <a:rPr lang="iw-IL" sz="1800"/>
              <a:t>היה כיף!​</a:t>
            </a:r>
            <a:endParaRPr/>
          </a:p>
          <a:p>
            <a:pPr marL="0" lvl="0" indent="0" algn="r" rtl="1">
              <a:lnSpc>
                <a:spcPct val="100000"/>
              </a:lnSpc>
              <a:spcBef>
                <a:spcPts val="0"/>
              </a:spcBef>
              <a:spcAft>
                <a:spcPts val="0"/>
              </a:spcAft>
              <a:buSzPts val="1100"/>
              <a:buNone/>
            </a:pPr>
            <a:r>
              <a:rPr lang="iw-IL" sz="1800"/>
              <a:t>(אני אוהד ברצלונה אבל לא היה לי את הסמל שלהם...)​</a:t>
            </a:r>
            <a:endParaRPr/>
          </a:p>
        </p:txBody>
      </p:sp>
      <p:sp>
        <p:nvSpPr>
          <p:cNvPr id="627" name="Google Shape;627;p6"/>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28" name="Google Shape;628;p6"/>
          <p:cNvPicPr preferRelativeResize="0"/>
          <p:nvPr/>
        </p:nvPicPr>
        <p:blipFill rotWithShape="1">
          <a:blip r:embed="rId4">
            <a:alphaModFix/>
          </a:blip>
          <a:srcRect/>
          <a:stretch/>
        </p:blipFill>
        <p:spPr>
          <a:xfrm>
            <a:off x="637698" y="236598"/>
            <a:ext cx="902040" cy="3438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grpSp>
        <p:nvGrpSpPr>
          <p:cNvPr id="633" name="Google Shape;633;p7"/>
          <p:cNvGrpSpPr/>
          <p:nvPr/>
        </p:nvGrpSpPr>
        <p:grpSpPr>
          <a:xfrm rot="137243">
            <a:off x="4457934" y="1038642"/>
            <a:ext cx="4558081" cy="345641"/>
            <a:chOff x="4345425" y="2175475"/>
            <a:chExt cx="800750" cy="176025"/>
          </a:xfrm>
        </p:grpSpPr>
        <p:sp>
          <p:nvSpPr>
            <p:cNvPr id="634" name="Google Shape;634;p7"/>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6" name="Google Shape;636;p7"/>
          <p:cNvSpPr txBox="1">
            <a:spLocks noGrp="1"/>
          </p:cNvSpPr>
          <p:nvPr>
            <p:ph type="title"/>
          </p:nvPr>
        </p:nvSpPr>
        <p:spPr>
          <a:xfrm>
            <a:off x="4405387" y="222087"/>
            <a:ext cx="4615709" cy="13386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3000"/>
              <a:buNone/>
            </a:pPr>
            <a:r>
              <a:rPr lang="iw-IL" sz="2800"/>
              <a:t>ועכשיו תורכם... </a:t>
            </a:r>
            <a:br>
              <a:rPr lang="iw-IL" sz="2800"/>
            </a:br>
            <a:r>
              <a:rPr lang="iw-IL" sz="2800"/>
              <a:t>בואו ונכיר חלק מהתלמידים שלכם</a:t>
            </a:r>
            <a:endParaRPr/>
          </a:p>
        </p:txBody>
      </p:sp>
      <p:sp>
        <p:nvSpPr>
          <p:cNvPr id="637" name="Google Shape;637;p7"/>
          <p:cNvSpPr txBox="1">
            <a:spLocks noGrp="1"/>
          </p:cNvSpPr>
          <p:nvPr>
            <p:ph type="subTitle" idx="1"/>
          </p:nvPr>
        </p:nvSpPr>
        <p:spPr>
          <a:xfrm>
            <a:off x="2706207" y="1574794"/>
            <a:ext cx="6250350" cy="1436700"/>
          </a:xfrm>
          <a:prstGeom prst="rect">
            <a:avLst/>
          </a:prstGeom>
          <a:noFill/>
          <a:ln>
            <a:noFill/>
          </a:ln>
        </p:spPr>
        <p:txBody>
          <a:bodyPr spcFirstLastPara="1" wrap="square" lIns="91425" tIns="91425" rIns="91425" bIns="91425" anchor="t" anchorCtr="0">
            <a:noAutofit/>
          </a:bodyPr>
          <a:lstStyle/>
          <a:p>
            <a:pPr marL="342900" lvl="0" indent="-241300" algn="r" rtl="1">
              <a:lnSpc>
                <a:spcPct val="100000"/>
              </a:lnSpc>
              <a:spcBef>
                <a:spcPts val="0"/>
              </a:spcBef>
              <a:spcAft>
                <a:spcPts val="0"/>
              </a:spcAft>
              <a:buSzPts val="1600"/>
              <a:buFont typeface="Arial"/>
              <a:buNone/>
            </a:pPr>
            <a:endParaRPr sz="1800"/>
          </a:p>
          <a:p>
            <a:pPr marL="342900" lvl="0" indent="-342900" algn="r" rtl="1">
              <a:lnSpc>
                <a:spcPct val="100000"/>
              </a:lnSpc>
              <a:spcBef>
                <a:spcPts val="0"/>
              </a:spcBef>
              <a:spcAft>
                <a:spcPts val="0"/>
              </a:spcAft>
              <a:buSzPts val="1600"/>
              <a:buFont typeface="Arial"/>
              <a:buAutoNum type="arabicPeriod"/>
            </a:pPr>
            <a:r>
              <a:rPr lang="iw-IL" sz="1800"/>
              <a:t>חשבו על תלמיד או תלמידה שאתם רוצים להכיר לנו –תלמיד אחד בלבד</a:t>
            </a:r>
            <a:endParaRPr/>
          </a:p>
          <a:p>
            <a:pPr marL="342900" lvl="0" indent="-241300" algn="r" rtl="1">
              <a:lnSpc>
                <a:spcPct val="100000"/>
              </a:lnSpc>
              <a:spcBef>
                <a:spcPts val="0"/>
              </a:spcBef>
              <a:spcAft>
                <a:spcPts val="0"/>
              </a:spcAft>
              <a:buSzPts val="1600"/>
              <a:buFont typeface="Arial"/>
              <a:buNone/>
            </a:pPr>
            <a:endParaRPr sz="1800"/>
          </a:p>
          <a:p>
            <a:pPr marL="342900" lvl="0" indent="-342900" algn="r" rtl="1">
              <a:lnSpc>
                <a:spcPct val="100000"/>
              </a:lnSpc>
              <a:spcBef>
                <a:spcPts val="0"/>
              </a:spcBef>
              <a:spcAft>
                <a:spcPts val="0"/>
              </a:spcAft>
              <a:buSzPts val="1600"/>
              <a:buFont typeface="Arial"/>
              <a:buAutoNum type="arabicPeriod"/>
            </a:pPr>
            <a:r>
              <a:rPr lang="iw-IL" sz="1800"/>
              <a:t>חשבו אילו תכונות שלה באות לידי ביטוי בכיתה? במה היא חזקה? במה היא מתקשה? מה היא אוהבת?</a:t>
            </a:r>
            <a:endParaRPr/>
          </a:p>
          <a:p>
            <a:pPr marL="342900" lvl="0" indent="-241300" algn="r" rtl="1">
              <a:lnSpc>
                <a:spcPct val="100000"/>
              </a:lnSpc>
              <a:spcBef>
                <a:spcPts val="0"/>
              </a:spcBef>
              <a:spcAft>
                <a:spcPts val="0"/>
              </a:spcAft>
              <a:buSzPts val="1600"/>
              <a:buFont typeface="Arial"/>
              <a:buNone/>
            </a:pPr>
            <a:endParaRPr sz="1800"/>
          </a:p>
          <a:p>
            <a:pPr marL="342900" lvl="0" indent="-342900" algn="r" rtl="1">
              <a:lnSpc>
                <a:spcPct val="100000"/>
              </a:lnSpc>
              <a:spcBef>
                <a:spcPts val="0"/>
              </a:spcBef>
              <a:spcAft>
                <a:spcPts val="0"/>
              </a:spcAft>
              <a:buSzPts val="1600"/>
              <a:buFont typeface="Arial"/>
              <a:buAutoNum type="arabicPeriod"/>
            </a:pPr>
            <a:r>
              <a:rPr lang="iw-IL" sz="1800"/>
              <a:t>צאו לסיבוב קצר בבית – 5 דקות - חפשו חפצים שיסמלו את המאפיינים של התלמיד או התלמידה שלכם.</a:t>
            </a:r>
            <a:endParaRPr/>
          </a:p>
          <a:p>
            <a:pPr marL="342900" lvl="0" indent="-241300" algn="r" rtl="1">
              <a:lnSpc>
                <a:spcPct val="100000"/>
              </a:lnSpc>
              <a:spcBef>
                <a:spcPts val="0"/>
              </a:spcBef>
              <a:spcAft>
                <a:spcPts val="0"/>
              </a:spcAft>
              <a:buSzPts val="1600"/>
              <a:buFont typeface="Arial"/>
              <a:buNone/>
            </a:pPr>
            <a:endParaRPr sz="1800"/>
          </a:p>
          <a:p>
            <a:pPr marL="342900" lvl="0" indent="-342900" algn="r" rtl="1">
              <a:lnSpc>
                <a:spcPct val="100000"/>
              </a:lnSpc>
              <a:spcBef>
                <a:spcPts val="0"/>
              </a:spcBef>
              <a:spcAft>
                <a:spcPts val="0"/>
              </a:spcAft>
              <a:buSzPts val="1600"/>
              <a:buFont typeface="Arial"/>
              <a:buAutoNum type="arabicPeriod"/>
            </a:pPr>
            <a:r>
              <a:rPr lang="iw-IL" sz="1800"/>
              <a:t>צרו דיוקן של התלמיד או התלמידה שלכם, צלמו אותו והעלו אותו למצגת השיתופית</a:t>
            </a:r>
            <a:endParaRPr/>
          </a:p>
        </p:txBody>
      </p:sp>
      <p:sp>
        <p:nvSpPr>
          <p:cNvPr id="638" name="Google Shape;638;p7"/>
          <p:cNvSpPr/>
          <p:nvPr/>
        </p:nvSpPr>
        <p:spPr>
          <a:xfrm rot="10292989" flipH="1">
            <a:off x="1908643" y="1136247"/>
            <a:ext cx="911111" cy="876871"/>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9" name="Google Shape;639;p7"/>
          <p:cNvGrpSpPr/>
          <p:nvPr/>
        </p:nvGrpSpPr>
        <p:grpSpPr>
          <a:xfrm rot="514806">
            <a:off x="1911548" y="4188362"/>
            <a:ext cx="1118061" cy="876421"/>
            <a:chOff x="378575" y="1776375"/>
            <a:chExt cx="737425" cy="578050"/>
          </a:xfrm>
        </p:grpSpPr>
        <p:sp>
          <p:nvSpPr>
            <p:cNvPr id="640" name="Google Shape;640;p7"/>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7"/>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7"/>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7"/>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7"/>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7"/>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7"/>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7"/>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2" name="Google Shape;652;p7"/>
          <p:cNvGrpSpPr/>
          <p:nvPr/>
        </p:nvGrpSpPr>
        <p:grpSpPr>
          <a:xfrm rot="-525446">
            <a:off x="3840971" y="425199"/>
            <a:ext cx="1299940" cy="282304"/>
            <a:chOff x="256250" y="3704650"/>
            <a:chExt cx="960300" cy="231700"/>
          </a:xfrm>
        </p:grpSpPr>
        <p:sp>
          <p:nvSpPr>
            <p:cNvPr id="653" name="Google Shape;653;p7"/>
            <p:cNvSpPr/>
            <p:nvPr/>
          </p:nvSpPr>
          <p:spPr>
            <a:xfrm>
              <a:off x="256250" y="3704650"/>
              <a:ext cx="960300" cy="231700"/>
            </a:xfrm>
            <a:custGeom>
              <a:avLst/>
              <a:gdLst/>
              <a:ahLst/>
              <a:cxnLst/>
              <a:rect l="l" t="t" r="r" b="b"/>
              <a:pathLst>
                <a:path w="38412" h="9268" extrusionOk="0">
                  <a:moveTo>
                    <a:pt x="8751" y="5314"/>
                  </a:moveTo>
                  <a:cubicBezTo>
                    <a:pt x="8815" y="5460"/>
                    <a:pt x="8848" y="5620"/>
                    <a:pt x="8833" y="5802"/>
                  </a:cubicBezTo>
                  <a:cubicBezTo>
                    <a:pt x="8812" y="6170"/>
                    <a:pt x="8527" y="6320"/>
                    <a:pt x="8416" y="6615"/>
                  </a:cubicBezTo>
                  <a:cubicBezTo>
                    <a:pt x="8409" y="6619"/>
                    <a:pt x="8405" y="6626"/>
                    <a:pt x="8398" y="6633"/>
                  </a:cubicBezTo>
                  <a:cubicBezTo>
                    <a:pt x="8420" y="6177"/>
                    <a:pt x="8552" y="5734"/>
                    <a:pt x="8751" y="5314"/>
                  </a:cubicBezTo>
                  <a:close/>
                  <a:moveTo>
                    <a:pt x="6922" y="2504"/>
                  </a:moveTo>
                  <a:cubicBezTo>
                    <a:pt x="4544" y="2504"/>
                    <a:pt x="2258" y="3684"/>
                    <a:pt x="693" y="5431"/>
                  </a:cubicBezTo>
                  <a:cubicBezTo>
                    <a:pt x="1" y="6205"/>
                    <a:pt x="800" y="6908"/>
                    <a:pt x="1605" y="6908"/>
                  </a:cubicBezTo>
                  <a:cubicBezTo>
                    <a:pt x="1926" y="6908"/>
                    <a:pt x="2251" y="6797"/>
                    <a:pt x="2482" y="6537"/>
                  </a:cubicBezTo>
                  <a:cubicBezTo>
                    <a:pt x="3381" y="5535"/>
                    <a:pt x="4875" y="4533"/>
                    <a:pt x="6359" y="4383"/>
                  </a:cubicBezTo>
                  <a:cubicBezTo>
                    <a:pt x="6537" y="3716"/>
                    <a:pt x="6837" y="3081"/>
                    <a:pt x="7247" y="2515"/>
                  </a:cubicBezTo>
                  <a:cubicBezTo>
                    <a:pt x="7136" y="2507"/>
                    <a:pt x="7029" y="2504"/>
                    <a:pt x="6922" y="2504"/>
                  </a:cubicBezTo>
                  <a:close/>
                  <a:moveTo>
                    <a:pt x="32981" y="2700"/>
                  </a:moveTo>
                  <a:cubicBezTo>
                    <a:pt x="32446" y="2928"/>
                    <a:pt x="32000" y="3395"/>
                    <a:pt x="31576" y="3769"/>
                  </a:cubicBezTo>
                  <a:cubicBezTo>
                    <a:pt x="31447" y="3884"/>
                    <a:pt x="31319" y="3998"/>
                    <a:pt x="31190" y="4112"/>
                  </a:cubicBezTo>
                  <a:cubicBezTo>
                    <a:pt x="31220" y="4187"/>
                    <a:pt x="31244" y="4266"/>
                    <a:pt x="31262" y="4347"/>
                  </a:cubicBezTo>
                  <a:cubicBezTo>
                    <a:pt x="31362" y="4732"/>
                    <a:pt x="31455" y="6037"/>
                    <a:pt x="30930" y="6213"/>
                  </a:cubicBezTo>
                  <a:cubicBezTo>
                    <a:pt x="30848" y="6237"/>
                    <a:pt x="30777" y="6251"/>
                    <a:pt x="30713" y="6251"/>
                  </a:cubicBezTo>
                  <a:cubicBezTo>
                    <a:pt x="30135" y="6251"/>
                    <a:pt x="30274" y="5235"/>
                    <a:pt x="30417" y="4796"/>
                  </a:cubicBezTo>
                  <a:lnTo>
                    <a:pt x="30417" y="4796"/>
                  </a:lnTo>
                  <a:cubicBezTo>
                    <a:pt x="30206" y="4985"/>
                    <a:pt x="29992" y="5175"/>
                    <a:pt x="29778" y="5364"/>
                  </a:cubicBezTo>
                  <a:cubicBezTo>
                    <a:pt x="29604" y="5520"/>
                    <a:pt x="29401" y="5585"/>
                    <a:pt x="29190" y="5585"/>
                  </a:cubicBezTo>
                  <a:cubicBezTo>
                    <a:pt x="28759" y="5585"/>
                    <a:pt x="28310" y="5303"/>
                    <a:pt x="28067" y="4932"/>
                  </a:cubicBezTo>
                  <a:lnTo>
                    <a:pt x="28067" y="4932"/>
                  </a:lnTo>
                  <a:cubicBezTo>
                    <a:pt x="27849" y="5849"/>
                    <a:pt x="27989" y="6794"/>
                    <a:pt x="28769" y="7571"/>
                  </a:cubicBezTo>
                  <a:cubicBezTo>
                    <a:pt x="29273" y="8070"/>
                    <a:pt x="29897" y="8291"/>
                    <a:pt x="30524" y="8291"/>
                  </a:cubicBezTo>
                  <a:cubicBezTo>
                    <a:pt x="31526" y="8291"/>
                    <a:pt x="32538" y="7724"/>
                    <a:pt x="33088" y="6822"/>
                  </a:cubicBezTo>
                  <a:cubicBezTo>
                    <a:pt x="33879" y="5528"/>
                    <a:pt x="33730" y="3941"/>
                    <a:pt x="32981" y="2700"/>
                  </a:cubicBezTo>
                  <a:close/>
                  <a:moveTo>
                    <a:pt x="25671" y="2732"/>
                  </a:moveTo>
                  <a:lnTo>
                    <a:pt x="25671" y="2732"/>
                  </a:lnTo>
                  <a:cubicBezTo>
                    <a:pt x="24954" y="2989"/>
                    <a:pt x="24288" y="3356"/>
                    <a:pt x="23678" y="3812"/>
                  </a:cubicBezTo>
                  <a:cubicBezTo>
                    <a:pt x="23767" y="4176"/>
                    <a:pt x="23770" y="4576"/>
                    <a:pt x="23696" y="4972"/>
                  </a:cubicBezTo>
                  <a:cubicBezTo>
                    <a:pt x="23603" y="5456"/>
                    <a:pt x="23371" y="6095"/>
                    <a:pt x="22972" y="6419"/>
                  </a:cubicBezTo>
                  <a:cubicBezTo>
                    <a:pt x="22779" y="6572"/>
                    <a:pt x="22590" y="6641"/>
                    <a:pt x="22419" y="6641"/>
                  </a:cubicBezTo>
                  <a:cubicBezTo>
                    <a:pt x="22020" y="6641"/>
                    <a:pt x="21713" y="6273"/>
                    <a:pt x="21695" y="5777"/>
                  </a:cubicBezTo>
                  <a:cubicBezTo>
                    <a:pt x="21517" y="5930"/>
                    <a:pt x="21310" y="6045"/>
                    <a:pt x="21036" y="6077"/>
                  </a:cubicBezTo>
                  <a:cubicBezTo>
                    <a:pt x="20954" y="6088"/>
                    <a:pt x="20868" y="6095"/>
                    <a:pt x="20782" y="6095"/>
                  </a:cubicBezTo>
                  <a:cubicBezTo>
                    <a:pt x="20319" y="6095"/>
                    <a:pt x="19830" y="5948"/>
                    <a:pt x="19423" y="5742"/>
                  </a:cubicBezTo>
                  <a:lnTo>
                    <a:pt x="19423" y="5742"/>
                  </a:lnTo>
                  <a:cubicBezTo>
                    <a:pt x="19356" y="7039"/>
                    <a:pt x="20137" y="8259"/>
                    <a:pt x="21553" y="8548"/>
                  </a:cubicBezTo>
                  <a:cubicBezTo>
                    <a:pt x="21816" y="8601"/>
                    <a:pt x="22070" y="8630"/>
                    <a:pt x="22312" y="8630"/>
                  </a:cubicBezTo>
                  <a:cubicBezTo>
                    <a:pt x="25157" y="8630"/>
                    <a:pt x="26641" y="5143"/>
                    <a:pt x="25671" y="2732"/>
                  </a:cubicBezTo>
                  <a:close/>
                  <a:moveTo>
                    <a:pt x="34660" y="1"/>
                  </a:moveTo>
                  <a:cubicBezTo>
                    <a:pt x="33504" y="1"/>
                    <a:pt x="32306" y="432"/>
                    <a:pt x="31269" y="1057"/>
                  </a:cubicBezTo>
                  <a:cubicBezTo>
                    <a:pt x="30317" y="522"/>
                    <a:pt x="29244" y="297"/>
                    <a:pt x="28160" y="297"/>
                  </a:cubicBezTo>
                  <a:cubicBezTo>
                    <a:pt x="27222" y="297"/>
                    <a:pt x="26277" y="464"/>
                    <a:pt x="25393" y="749"/>
                  </a:cubicBezTo>
                  <a:cubicBezTo>
                    <a:pt x="25061" y="853"/>
                    <a:pt x="24708" y="978"/>
                    <a:pt x="24344" y="1116"/>
                  </a:cubicBezTo>
                  <a:cubicBezTo>
                    <a:pt x="24081" y="950"/>
                    <a:pt x="23785" y="810"/>
                    <a:pt x="23457" y="707"/>
                  </a:cubicBezTo>
                  <a:cubicBezTo>
                    <a:pt x="22922" y="539"/>
                    <a:pt x="22344" y="468"/>
                    <a:pt x="21752" y="468"/>
                  </a:cubicBezTo>
                  <a:cubicBezTo>
                    <a:pt x="20144" y="468"/>
                    <a:pt x="18418" y="999"/>
                    <a:pt x="17073" y="1595"/>
                  </a:cubicBezTo>
                  <a:cubicBezTo>
                    <a:pt x="17035" y="1613"/>
                    <a:pt x="16992" y="1630"/>
                    <a:pt x="16953" y="1651"/>
                  </a:cubicBezTo>
                  <a:cubicBezTo>
                    <a:pt x="15929" y="821"/>
                    <a:pt x="14596" y="422"/>
                    <a:pt x="13230" y="422"/>
                  </a:cubicBezTo>
                  <a:cubicBezTo>
                    <a:pt x="11928" y="422"/>
                    <a:pt x="10602" y="782"/>
                    <a:pt x="9475" y="1477"/>
                  </a:cubicBezTo>
                  <a:cubicBezTo>
                    <a:pt x="10092" y="1712"/>
                    <a:pt x="10591" y="2173"/>
                    <a:pt x="10210" y="2486"/>
                  </a:cubicBezTo>
                  <a:cubicBezTo>
                    <a:pt x="8841" y="3613"/>
                    <a:pt x="8202" y="5271"/>
                    <a:pt x="8420" y="6968"/>
                  </a:cubicBezTo>
                  <a:cubicBezTo>
                    <a:pt x="8833" y="7214"/>
                    <a:pt x="9080" y="7556"/>
                    <a:pt x="8787" y="7824"/>
                  </a:cubicBezTo>
                  <a:cubicBezTo>
                    <a:pt x="8687" y="7913"/>
                    <a:pt x="8588" y="8006"/>
                    <a:pt x="8491" y="8095"/>
                  </a:cubicBezTo>
                  <a:cubicBezTo>
                    <a:pt x="8331" y="8241"/>
                    <a:pt x="8117" y="8302"/>
                    <a:pt x="7882" y="8302"/>
                  </a:cubicBezTo>
                  <a:cubicBezTo>
                    <a:pt x="7271" y="8302"/>
                    <a:pt x="6544" y="7881"/>
                    <a:pt x="6402" y="7393"/>
                  </a:cubicBezTo>
                  <a:cubicBezTo>
                    <a:pt x="6241" y="6855"/>
                    <a:pt x="6170" y="6309"/>
                    <a:pt x="6173" y="5767"/>
                  </a:cubicBezTo>
                  <a:lnTo>
                    <a:pt x="6173" y="5767"/>
                  </a:lnTo>
                  <a:cubicBezTo>
                    <a:pt x="5995" y="6458"/>
                    <a:pt x="5999" y="7150"/>
                    <a:pt x="6305" y="7774"/>
                  </a:cubicBezTo>
                  <a:cubicBezTo>
                    <a:pt x="6680" y="8545"/>
                    <a:pt x="7264" y="8851"/>
                    <a:pt x="7899" y="8851"/>
                  </a:cubicBezTo>
                  <a:cubicBezTo>
                    <a:pt x="9144" y="8851"/>
                    <a:pt x="10574" y="7674"/>
                    <a:pt x="10951" y="6516"/>
                  </a:cubicBezTo>
                  <a:cubicBezTo>
                    <a:pt x="11369" y="5250"/>
                    <a:pt x="10908" y="4230"/>
                    <a:pt x="10071" y="3534"/>
                  </a:cubicBezTo>
                  <a:cubicBezTo>
                    <a:pt x="10916" y="2768"/>
                    <a:pt x="12014" y="2262"/>
                    <a:pt x="13123" y="2262"/>
                  </a:cubicBezTo>
                  <a:cubicBezTo>
                    <a:pt x="13729" y="2262"/>
                    <a:pt x="14339" y="2415"/>
                    <a:pt x="14913" y="2754"/>
                  </a:cubicBezTo>
                  <a:cubicBezTo>
                    <a:pt x="14952" y="2778"/>
                    <a:pt x="14995" y="2803"/>
                    <a:pt x="15034" y="2832"/>
                  </a:cubicBezTo>
                  <a:cubicBezTo>
                    <a:pt x="14047" y="3634"/>
                    <a:pt x="13270" y="4679"/>
                    <a:pt x="13051" y="5948"/>
                  </a:cubicBezTo>
                  <a:cubicBezTo>
                    <a:pt x="12759" y="7668"/>
                    <a:pt x="13971" y="9268"/>
                    <a:pt x="15630" y="9268"/>
                  </a:cubicBezTo>
                  <a:cubicBezTo>
                    <a:pt x="15880" y="9268"/>
                    <a:pt x="16136" y="9233"/>
                    <a:pt x="16400" y="9154"/>
                  </a:cubicBezTo>
                  <a:cubicBezTo>
                    <a:pt x="18372" y="8583"/>
                    <a:pt x="19106" y="6220"/>
                    <a:pt x="18657" y="4398"/>
                  </a:cubicBezTo>
                  <a:cubicBezTo>
                    <a:pt x="18628" y="4279"/>
                    <a:pt x="18597" y="4166"/>
                    <a:pt x="18561" y="4055"/>
                  </a:cubicBezTo>
                  <a:cubicBezTo>
                    <a:pt x="17773" y="4273"/>
                    <a:pt x="17056" y="4715"/>
                    <a:pt x="16507" y="5314"/>
                  </a:cubicBezTo>
                  <a:cubicBezTo>
                    <a:pt x="16535" y="5596"/>
                    <a:pt x="16525" y="5884"/>
                    <a:pt x="16471" y="6155"/>
                  </a:cubicBezTo>
                  <a:cubicBezTo>
                    <a:pt x="16425" y="6373"/>
                    <a:pt x="16354" y="6715"/>
                    <a:pt x="16189" y="6876"/>
                  </a:cubicBezTo>
                  <a:cubicBezTo>
                    <a:pt x="16036" y="7026"/>
                    <a:pt x="15872" y="7097"/>
                    <a:pt x="15726" y="7097"/>
                  </a:cubicBezTo>
                  <a:cubicBezTo>
                    <a:pt x="15666" y="7097"/>
                    <a:pt x="15605" y="7082"/>
                    <a:pt x="15548" y="7054"/>
                  </a:cubicBezTo>
                  <a:cubicBezTo>
                    <a:pt x="15537" y="7104"/>
                    <a:pt x="15523" y="7157"/>
                    <a:pt x="15512" y="7207"/>
                  </a:cubicBezTo>
                  <a:cubicBezTo>
                    <a:pt x="15473" y="7378"/>
                    <a:pt x="15337" y="7446"/>
                    <a:pt x="15148" y="7446"/>
                  </a:cubicBezTo>
                  <a:cubicBezTo>
                    <a:pt x="14542" y="7446"/>
                    <a:pt x="13412" y="6700"/>
                    <a:pt x="13515" y="6244"/>
                  </a:cubicBezTo>
                  <a:cubicBezTo>
                    <a:pt x="14007" y="4034"/>
                    <a:pt x="15947" y="2461"/>
                    <a:pt x="18207" y="2461"/>
                  </a:cubicBezTo>
                  <a:cubicBezTo>
                    <a:pt x="18276" y="2461"/>
                    <a:pt x="18343" y="2461"/>
                    <a:pt x="18411" y="2464"/>
                  </a:cubicBezTo>
                  <a:cubicBezTo>
                    <a:pt x="18750" y="2479"/>
                    <a:pt x="19099" y="2611"/>
                    <a:pt x="19402" y="2803"/>
                  </a:cubicBezTo>
                  <a:cubicBezTo>
                    <a:pt x="20083" y="2607"/>
                    <a:pt x="20924" y="2383"/>
                    <a:pt x="21681" y="2383"/>
                  </a:cubicBezTo>
                  <a:lnTo>
                    <a:pt x="21798" y="2383"/>
                  </a:lnTo>
                  <a:cubicBezTo>
                    <a:pt x="20900" y="2974"/>
                    <a:pt x="20133" y="3702"/>
                    <a:pt x="19720" y="4579"/>
                  </a:cubicBezTo>
                  <a:cubicBezTo>
                    <a:pt x="19627" y="4779"/>
                    <a:pt x="19555" y="4982"/>
                    <a:pt x="19506" y="5186"/>
                  </a:cubicBezTo>
                  <a:cubicBezTo>
                    <a:pt x="19538" y="5181"/>
                    <a:pt x="19573" y="5181"/>
                    <a:pt x="19609" y="5178"/>
                  </a:cubicBezTo>
                  <a:cubicBezTo>
                    <a:pt x="19998" y="4861"/>
                    <a:pt x="20390" y="4233"/>
                    <a:pt x="20693" y="3941"/>
                  </a:cubicBezTo>
                  <a:cubicBezTo>
                    <a:pt x="21074" y="3573"/>
                    <a:pt x="21481" y="3235"/>
                    <a:pt x="21920" y="2939"/>
                  </a:cubicBezTo>
                  <a:cubicBezTo>
                    <a:pt x="22833" y="2319"/>
                    <a:pt x="23849" y="1912"/>
                    <a:pt x="24933" y="1723"/>
                  </a:cubicBezTo>
                  <a:cubicBezTo>
                    <a:pt x="25072" y="1698"/>
                    <a:pt x="25218" y="1687"/>
                    <a:pt x="25364" y="1687"/>
                  </a:cubicBezTo>
                  <a:cubicBezTo>
                    <a:pt x="25749" y="1687"/>
                    <a:pt x="26156" y="1766"/>
                    <a:pt x="26491" y="1916"/>
                  </a:cubicBezTo>
                  <a:cubicBezTo>
                    <a:pt x="26580" y="1955"/>
                    <a:pt x="26947" y="2151"/>
                    <a:pt x="26983" y="2297"/>
                  </a:cubicBezTo>
                  <a:cubicBezTo>
                    <a:pt x="27336" y="2226"/>
                    <a:pt x="27685" y="2186"/>
                    <a:pt x="28035" y="2186"/>
                  </a:cubicBezTo>
                  <a:cubicBezTo>
                    <a:pt x="28534" y="2186"/>
                    <a:pt x="29026" y="2268"/>
                    <a:pt x="29497" y="2461"/>
                  </a:cubicBezTo>
                  <a:cubicBezTo>
                    <a:pt x="29365" y="2600"/>
                    <a:pt x="29233" y="2747"/>
                    <a:pt x="29108" y="2903"/>
                  </a:cubicBezTo>
                  <a:cubicBezTo>
                    <a:pt x="30153" y="1916"/>
                    <a:pt x="31258" y="910"/>
                    <a:pt x="32649" y="611"/>
                  </a:cubicBezTo>
                  <a:cubicBezTo>
                    <a:pt x="32721" y="596"/>
                    <a:pt x="32795" y="589"/>
                    <a:pt x="32863" y="589"/>
                  </a:cubicBezTo>
                  <a:cubicBezTo>
                    <a:pt x="33587" y="589"/>
                    <a:pt x="34136" y="1366"/>
                    <a:pt x="34018" y="1962"/>
                  </a:cubicBezTo>
                  <a:cubicBezTo>
                    <a:pt x="34161" y="1937"/>
                    <a:pt x="34300" y="1923"/>
                    <a:pt x="34436" y="1923"/>
                  </a:cubicBezTo>
                  <a:lnTo>
                    <a:pt x="34478" y="1923"/>
                  </a:lnTo>
                  <a:cubicBezTo>
                    <a:pt x="36229" y="1962"/>
                    <a:pt x="36147" y="4319"/>
                    <a:pt x="36147" y="5531"/>
                  </a:cubicBezTo>
                  <a:cubicBezTo>
                    <a:pt x="36147" y="6073"/>
                    <a:pt x="36582" y="6320"/>
                    <a:pt x="37071" y="6320"/>
                  </a:cubicBezTo>
                  <a:cubicBezTo>
                    <a:pt x="37698" y="6320"/>
                    <a:pt x="38412" y="5913"/>
                    <a:pt x="38412" y="5214"/>
                  </a:cubicBezTo>
                  <a:cubicBezTo>
                    <a:pt x="38412" y="3103"/>
                    <a:pt x="37916" y="539"/>
                    <a:pt x="35459" y="76"/>
                  </a:cubicBezTo>
                  <a:cubicBezTo>
                    <a:pt x="35199" y="25"/>
                    <a:pt x="34931" y="1"/>
                    <a:pt x="3466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
            <p:cNvSpPr/>
            <p:nvPr/>
          </p:nvSpPr>
          <p:spPr>
            <a:xfrm>
              <a:off x="410575" y="3737725"/>
              <a:ext cx="82550" cy="111100"/>
            </a:xfrm>
            <a:custGeom>
              <a:avLst/>
              <a:gdLst/>
              <a:ahLst/>
              <a:cxnLst/>
              <a:rect l="l" t="t" r="r" b="b"/>
              <a:pathLst>
                <a:path w="3302" h="4444" extrusionOk="0">
                  <a:moveTo>
                    <a:pt x="2561" y="1"/>
                  </a:moveTo>
                  <a:cubicBezTo>
                    <a:pt x="2357" y="1"/>
                    <a:pt x="2179" y="47"/>
                    <a:pt x="2051" y="150"/>
                  </a:cubicBezTo>
                  <a:cubicBezTo>
                    <a:pt x="1676" y="457"/>
                    <a:pt x="1352" y="810"/>
                    <a:pt x="1074" y="1192"/>
                  </a:cubicBezTo>
                  <a:cubicBezTo>
                    <a:pt x="1127" y="1192"/>
                    <a:pt x="1180" y="1195"/>
                    <a:pt x="1238" y="1199"/>
                  </a:cubicBezTo>
                  <a:cubicBezTo>
                    <a:pt x="1462" y="1217"/>
                    <a:pt x="1691" y="1245"/>
                    <a:pt x="1919" y="1295"/>
                  </a:cubicBezTo>
                  <a:cubicBezTo>
                    <a:pt x="2118" y="1085"/>
                    <a:pt x="2318" y="896"/>
                    <a:pt x="2507" y="735"/>
                  </a:cubicBezTo>
                  <a:cubicBezTo>
                    <a:pt x="2757" y="521"/>
                    <a:pt x="3024" y="328"/>
                    <a:pt x="3302" y="154"/>
                  </a:cubicBezTo>
                  <a:cubicBezTo>
                    <a:pt x="3060" y="61"/>
                    <a:pt x="2796" y="1"/>
                    <a:pt x="2561" y="1"/>
                  </a:cubicBezTo>
                  <a:close/>
                  <a:moveTo>
                    <a:pt x="560" y="3042"/>
                  </a:moveTo>
                  <a:cubicBezTo>
                    <a:pt x="435" y="3042"/>
                    <a:pt x="310" y="3050"/>
                    <a:pt x="186" y="3060"/>
                  </a:cubicBezTo>
                  <a:cubicBezTo>
                    <a:pt x="68" y="3509"/>
                    <a:pt x="4" y="3977"/>
                    <a:pt x="0" y="4444"/>
                  </a:cubicBezTo>
                  <a:cubicBezTo>
                    <a:pt x="122" y="3970"/>
                    <a:pt x="332" y="3495"/>
                    <a:pt x="593" y="3042"/>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7"/>
            <p:cNvSpPr/>
            <p:nvPr/>
          </p:nvSpPr>
          <p:spPr>
            <a:xfrm>
              <a:off x="410475" y="3741550"/>
              <a:ext cx="110550" cy="170650"/>
            </a:xfrm>
            <a:custGeom>
              <a:avLst/>
              <a:gdLst/>
              <a:ahLst/>
              <a:cxnLst/>
              <a:rect l="l" t="t" r="r" b="b"/>
              <a:pathLst>
                <a:path w="4422" h="6826" extrusionOk="0">
                  <a:moveTo>
                    <a:pt x="3306" y="1"/>
                  </a:moveTo>
                  <a:cubicBezTo>
                    <a:pt x="3028" y="175"/>
                    <a:pt x="2761" y="368"/>
                    <a:pt x="2511" y="582"/>
                  </a:cubicBezTo>
                  <a:cubicBezTo>
                    <a:pt x="2322" y="743"/>
                    <a:pt x="2122" y="932"/>
                    <a:pt x="1923" y="1142"/>
                  </a:cubicBezTo>
                  <a:cubicBezTo>
                    <a:pt x="1695" y="1092"/>
                    <a:pt x="1466" y="1064"/>
                    <a:pt x="1242" y="1046"/>
                  </a:cubicBezTo>
                  <a:cubicBezTo>
                    <a:pt x="1184" y="1042"/>
                    <a:pt x="1131" y="1039"/>
                    <a:pt x="1078" y="1039"/>
                  </a:cubicBezTo>
                  <a:cubicBezTo>
                    <a:pt x="668" y="1605"/>
                    <a:pt x="368" y="2240"/>
                    <a:pt x="190" y="2907"/>
                  </a:cubicBezTo>
                  <a:cubicBezTo>
                    <a:pt x="314" y="2897"/>
                    <a:pt x="439" y="2889"/>
                    <a:pt x="564" y="2889"/>
                  </a:cubicBezTo>
                  <a:lnTo>
                    <a:pt x="597" y="2889"/>
                  </a:lnTo>
                  <a:cubicBezTo>
                    <a:pt x="336" y="3342"/>
                    <a:pt x="126" y="3817"/>
                    <a:pt x="4" y="4291"/>
                  </a:cubicBezTo>
                  <a:cubicBezTo>
                    <a:pt x="1" y="4833"/>
                    <a:pt x="72" y="5379"/>
                    <a:pt x="233" y="5917"/>
                  </a:cubicBezTo>
                  <a:cubicBezTo>
                    <a:pt x="375" y="6405"/>
                    <a:pt x="1102" y="6826"/>
                    <a:pt x="1713" y="6826"/>
                  </a:cubicBezTo>
                  <a:cubicBezTo>
                    <a:pt x="1948" y="6826"/>
                    <a:pt x="2162" y="6765"/>
                    <a:pt x="2322" y="6619"/>
                  </a:cubicBezTo>
                  <a:cubicBezTo>
                    <a:pt x="2419" y="6530"/>
                    <a:pt x="2518" y="6437"/>
                    <a:pt x="2618" y="6348"/>
                  </a:cubicBezTo>
                  <a:cubicBezTo>
                    <a:pt x="2911" y="6080"/>
                    <a:pt x="2664" y="5738"/>
                    <a:pt x="2251" y="5492"/>
                  </a:cubicBezTo>
                  <a:cubicBezTo>
                    <a:pt x="2033" y="3795"/>
                    <a:pt x="2672" y="2137"/>
                    <a:pt x="4041" y="1010"/>
                  </a:cubicBezTo>
                  <a:cubicBezTo>
                    <a:pt x="4422" y="697"/>
                    <a:pt x="3923" y="236"/>
                    <a:pt x="330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7"/>
            <p:cNvSpPr/>
            <p:nvPr/>
          </p:nvSpPr>
          <p:spPr>
            <a:xfrm>
              <a:off x="637600" y="3774725"/>
              <a:ext cx="127450" cy="106275"/>
            </a:xfrm>
            <a:custGeom>
              <a:avLst/>
              <a:gdLst/>
              <a:ahLst/>
              <a:cxnLst/>
              <a:rect l="l" t="t" r="r" b="b"/>
              <a:pathLst>
                <a:path w="5098" h="4251" extrusionOk="0">
                  <a:moveTo>
                    <a:pt x="4148" y="0"/>
                  </a:moveTo>
                  <a:cubicBezTo>
                    <a:pt x="4120" y="8"/>
                    <a:pt x="4092" y="15"/>
                    <a:pt x="4066" y="22"/>
                  </a:cubicBezTo>
                  <a:cubicBezTo>
                    <a:pt x="3724" y="122"/>
                    <a:pt x="3346" y="250"/>
                    <a:pt x="2964" y="407"/>
                  </a:cubicBezTo>
                  <a:cubicBezTo>
                    <a:pt x="3100" y="671"/>
                    <a:pt x="3214" y="953"/>
                    <a:pt x="3307" y="1252"/>
                  </a:cubicBezTo>
                  <a:cubicBezTo>
                    <a:pt x="3664" y="1152"/>
                    <a:pt x="4034" y="1102"/>
                    <a:pt x="4412" y="1102"/>
                  </a:cubicBezTo>
                  <a:cubicBezTo>
                    <a:pt x="4469" y="1102"/>
                    <a:pt x="4526" y="1102"/>
                    <a:pt x="4584" y="1106"/>
                  </a:cubicBezTo>
                  <a:lnTo>
                    <a:pt x="4612" y="1106"/>
                  </a:lnTo>
                  <a:cubicBezTo>
                    <a:pt x="5097" y="1106"/>
                    <a:pt x="4729" y="521"/>
                    <a:pt x="4573" y="354"/>
                  </a:cubicBezTo>
                  <a:cubicBezTo>
                    <a:pt x="4451" y="222"/>
                    <a:pt x="4306" y="104"/>
                    <a:pt x="4148" y="0"/>
                  </a:cubicBezTo>
                  <a:close/>
                  <a:moveTo>
                    <a:pt x="1024" y="1577"/>
                  </a:moveTo>
                  <a:cubicBezTo>
                    <a:pt x="450" y="2100"/>
                    <a:pt x="48" y="2750"/>
                    <a:pt x="15" y="3538"/>
                  </a:cubicBezTo>
                  <a:cubicBezTo>
                    <a:pt x="1" y="3923"/>
                    <a:pt x="119" y="4162"/>
                    <a:pt x="294" y="4251"/>
                  </a:cubicBezTo>
                  <a:cubicBezTo>
                    <a:pt x="468" y="3591"/>
                    <a:pt x="807" y="2999"/>
                    <a:pt x="1253" y="2511"/>
                  </a:cubicBezTo>
                  <a:cubicBezTo>
                    <a:pt x="1238" y="2372"/>
                    <a:pt x="1217" y="2233"/>
                    <a:pt x="1189" y="2100"/>
                  </a:cubicBezTo>
                  <a:cubicBezTo>
                    <a:pt x="1149" y="1922"/>
                    <a:pt x="1096" y="1748"/>
                    <a:pt x="1024" y="1577"/>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7"/>
            <p:cNvSpPr/>
            <p:nvPr/>
          </p:nvSpPr>
          <p:spPr>
            <a:xfrm>
              <a:off x="591525" y="3766150"/>
              <a:ext cx="149800" cy="124650"/>
            </a:xfrm>
            <a:custGeom>
              <a:avLst/>
              <a:gdLst/>
              <a:ahLst/>
              <a:cxnLst/>
              <a:rect l="l" t="t" r="r" b="b"/>
              <a:pathLst>
                <a:path w="5992" h="4986" extrusionOk="0">
                  <a:moveTo>
                    <a:pt x="4796" y="1"/>
                  </a:moveTo>
                  <a:cubicBezTo>
                    <a:pt x="2536" y="1"/>
                    <a:pt x="596" y="1574"/>
                    <a:pt x="104" y="3784"/>
                  </a:cubicBezTo>
                  <a:cubicBezTo>
                    <a:pt x="1" y="4240"/>
                    <a:pt x="1131" y="4986"/>
                    <a:pt x="1737" y="4986"/>
                  </a:cubicBezTo>
                  <a:cubicBezTo>
                    <a:pt x="1926" y="4986"/>
                    <a:pt x="2062" y="4918"/>
                    <a:pt x="2101" y="4747"/>
                  </a:cubicBezTo>
                  <a:cubicBezTo>
                    <a:pt x="2112" y="4697"/>
                    <a:pt x="2126" y="4644"/>
                    <a:pt x="2137" y="4594"/>
                  </a:cubicBezTo>
                  <a:cubicBezTo>
                    <a:pt x="1962" y="4505"/>
                    <a:pt x="1844" y="4266"/>
                    <a:pt x="1858" y="3881"/>
                  </a:cubicBezTo>
                  <a:cubicBezTo>
                    <a:pt x="1891" y="3093"/>
                    <a:pt x="2293" y="2443"/>
                    <a:pt x="2867" y="1920"/>
                  </a:cubicBezTo>
                  <a:cubicBezTo>
                    <a:pt x="2939" y="2091"/>
                    <a:pt x="2992" y="2265"/>
                    <a:pt x="3032" y="2443"/>
                  </a:cubicBezTo>
                  <a:cubicBezTo>
                    <a:pt x="3060" y="2576"/>
                    <a:pt x="3081" y="2715"/>
                    <a:pt x="3096" y="2854"/>
                  </a:cubicBezTo>
                  <a:cubicBezTo>
                    <a:pt x="3645" y="2255"/>
                    <a:pt x="4362" y="1813"/>
                    <a:pt x="5150" y="1595"/>
                  </a:cubicBezTo>
                  <a:cubicBezTo>
                    <a:pt x="5057" y="1296"/>
                    <a:pt x="4943" y="1014"/>
                    <a:pt x="4807" y="750"/>
                  </a:cubicBezTo>
                  <a:cubicBezTo>
                    <a:pt x="5189" y="593"/>
                    <a:pt x="5567" y="465"/>
                    <a:pt x="5909" y="365"/>
                  </a:cubicBezTo>
                  <a:cubicBezTo>
                    <a:pt x="5935" y="358"/>
                    <a:pt x="5963" y="351"/>
                    <a:pt x="5991" y="343"/>
                  </a:cubicBezTo>
                  <a:cubicBezTo>
                    <a:pt x="5688" y="151"/>
                    <a:pt x="5339" y="19"/>
                    <a:pt x="5000" y="4"/>
                  </a:cubicBezTo>
                  <a:cubicBezTo>
                    <a:pt x="4932" y="1"/>
                    <a:pt x="4865" y="1"/>
                    <a:pt x="479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7"/>
            <p:cNvSpPr/>
            <p:nvPr/>
          </p:nvSpPr>
          <p:spPr>
            <a:xfrm>
              <a:off x="728000" y="3762075"/>
              <a:ext cx="203275" cy="87025"/>
            </a:xfrm>
            <a:custGeom>
              <a:avLst/>
              <a:gdLst/>
              <a:ahLst/>
              <a:cxnLst/>
              <a:rect l="l" t="t" r="r" b="b"/>
              <a:pathLst>
                <a:path w="8131" h="3481" extrusionOk="0">
                  <a:moveTo>
                    <a:pt x="8113" y="0"/>
                  </a:moveTo>
                  <a:lnTo>
                    <a:pt x="8113" y="0"/>
                  </a:lnTo>
                  <a:cubicBezTo>
                    <a:pt x="7668" y="86"/>
                    <a:pt x="7218" y="225"/>
                    <a:pt x="6783" y="389"/>
                  </a:cubicBezTo>
                  <a:cubicBezTo>
                    <a:pt x="6790" y="407"/>
                    <a:pt x="6797" y="421"/>
                    <a:pt x="6801" y="435"/>
                  </a:cubicBezTo>
                  <a:cubicBezTo>
                    <a:pt x="7164" y="307"/>
                    <a:pt x="7543" y="207"/>
                    <a:pt x="7935" y="139"/>
                  </a:cubicBezTo>
                  <a:cubicBezTo>
                    <a:pt x="8084" y="114"/>
                    <a:pt x="8131" y="60"/>
                    <a:pt x="8113" y="0"/>
                  </a:cubicBezTo>
                  <a:close/>
                  <a:moveTo>
                    <a:pt x="636" y="2889"/>
                  </a:moveTo>
                  <a:cubicBezTo>
                    <a:pt x="589" y="2896"/>
                    <a:pt x="547" y="2902"/>
                    <a:pt x="504" y="2914"/>
                  </a:cubicBezTo>
                  <a:cubicBezTo>
                    <a:pt x="133" y="3003"/>
                    <a:pt x="1" y="3131"/>
                    <a:pt x="415" y="3370"/>
                  </a:cubicBezTo>
                  <a:cubicBezTo>
                    <a:pt x="461" y="3394"/>
                    <a:pt x="507" y="3419"/>
                    <a:pt x="553" y="3445"/>
                  </a:cubicBezTo>
                  <a:cubicBezTo>
                    <a:pt x="565" y="3259"/>
                    <a:pt x="593" y="3074"/>
                    <a:pt x="636" y="2889"/>
                  </a:cubicBezTo>
                  <a:close/>
                  <a:moveTo>
                    <a:pt x="4765" y="1359"/>
                  </a:moveTo>
                  <a:lnTo>
                    <a:pt x="4758" y="1365"/>
                  </a:lnTo>
                  <a:cubicBezTo>
                    <a:pt x="4013" y="1783"/>
                    <a:pt x="2850" y="2418"/>
                    <a:pt x="2825" y="3409"/>
                  </a:cubicBezTo>
                  <a:lnTo>
                    <a:pt x="2825" y="3480"/>
                  </a:lnTo>
                  <a:cubicBezTo>
                    <a:pt x="3099" y="3245"/>
                    <a:pt x="3306" y="2917"/>
                    <a:pt x="3578" y="2628"/>
                  </a:cubicBezTo>
                  <a:cubicBezTo>
                    <a:pt x="3959" y="2218"/>
                    <a:pt x="4369" y="1844"/>
                    <a:pt x="4808" y="1515"/>
                  </a:cubicBezTo>
                  <a:cubicBezTo>
                    <a:pt x="4797" y="1462"/>
                    <a:pt x="4783" y="1412"/>
                    <a:pt x="4765" y="1359"/>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7"/>
            <p:cNvSpPr/>
            <p:nvPr/>
          </p:nvSpPr>
          <p:spPr>
            <a:xfrm>
              <a:off x="741825" y="3746825"/>
              <a:ext cx="189025" cy="110200"/>
            </a:xfrm>
            <a:custGeom>
              <a:avLst/>
              <a:gdLst/>
              <a:ahLst/>
              <a:cxnLst/>
              <a:rect l="l" t="t" r="r" b="b"/>
              <a:pathLst>
                <a:path w="7561" h="4408" extrusionOk="0">
                  <a:moveTo>
                    <a:pt x="5941" y="0"/>
                  </a:moveTo>
                  <a:cubicBezTo>
                    <a:pt x="5795" y="0"/>
                    <a:pt x="5649" y="11"/>
                    <a:pt x="5510" y="36"/>
                  </a:cubicBezTo>
                  <a:cubicBezTo>
                    <a:pt x="4426" y="225"/>
                    <a:pt x="3410" y="632"/>
                    <a:pt x="2497" y="1252"/>
                  </a:cubicBezTo>
                  <a:cubicBezTo>
                    <a:pt x="2058" y="1548"/>
                    <a:pt x="1651" y="1886"/>
                    <a:pt x="1270" y="2254"/>
                  </a:cubicBezTo>
                  <a:cubicBezTo>
                    <a:pt x="967" y="2546"/>
                    <a:pt x="575" y="3174"/>
                    <a:pt x="186" y="3491"/>
                  </a:cubicBezTo>
                  <a:cubicBezTo>
                    <a:pt x="150" y="3494"/>
                    <a:pt x="115" y="3494"/>
                    <a:pt x="83" y="3499"/>
                  </a:cubicBezTo>
                  <a:cubicBezTo>
                    <a:pt x="40" y="3684"/>
                    <a:pt x="12" y="3869"/>
                    <a:pt x="0" y="4055"/>
                  </a:cubicBezTo>
                  <a:cubicBezTo>
                    <a:pt x="407" y="4261"/>
                    <a:pt x="896" y="4408"/>
                    <a:pt x="1359" y="4408"/>
                  </a:cubicBezTo>
                  <a:cubicBezTo>
                    <a:pt x="1445" y="4408"/>
                    <a:pt x="1531" y="4401"/>
                    <a:pt x="1613" y="4390"/>
                  </a:cubicBezTo>
                  <a:cubicBezTo>
                    <a:pt x="1887" y="4358"/>
                    <a:pt x="2094" y="4243"/>
                    <a:pt x="2272" y="4090"/>
                  </a:cubicBezTo>
                  <a:lnTo>
                    <a:pt x="2272" y="4019"/>
                  </a:lnTo>
                  <a:cubicBezTo>
                    <a:pt x="2297" y="3028"/>
                    <a:pt x="3460" y="2393"/>
                    <a:pt x="4205" y="1975"/>
                  </a:cubicBezTo>
                  <a:lnTo>
                    <a:pt x="4212" y="1969"/>
                  </a:lnTo>
                  <a:cubicBezTo>
                    <a:pt x="4230" y="2022"/>
                    <a:pt x="4244" y="2072"/>
                    <a:pt x="4255" y="2125"/>
                  </a:cubicBezTo>
                  <a:cubicBezTo>
                    <a:pt x="4865" y="1669"/>
                    <a:pt x="5531" y="1302"/>
                    <a:pt x="6248" y="1045"/>
                  </a:cubicBezTo>
                  <a:cubicBezTo>
                    <a:pt x="6244" y="1031"/>
                    <a:pt x="6237" y="1017"/>
                    <a:pt x="6230" y="999"/>
                  </a:cubicBezTo>
                  <a:cubicBezTo>
                    <a:pt x="6665" y="835"/>
                    <a:pt x="7115" y="696"/>
                    <a:pt x="7560" y="610"/>
                  </a:cubicBezTo>
                  <a:cubicBezTo>
                    <a:pt x="7524" y="464"/>
                    <a:pt x="7157" y="268"/>
                    <a:pt x="7068" y="229"/>
                  </a:cubicBezTo>
                  <a:cubicBezTo>
                    <a:pt x="6733" y="79"/>
                    <a:pt x="6326" y="0"/>
                    <a:pt x="594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7"/>
            <p:cNvSpPr/>
            <p:nvPr/>
          </p:nvSpPr>
          <p:spPr>
            <a:xfrm>
              <a:off x="957900" y="3719375"/>
              <a:ext cx="151775" cy="124900"/>
            </a:xfrm>
            <a:custGeom>
              <a:avLst/>
              <a:gdLst/>
              <a:ahLst/>
              <a:cxnLst/>
              <a:rect l="l" t="t" r="r" b="b"/>
              <a:pathLst>
                <a:path w="6071" h="4996" extrusionOk="0">
                  <a:moveTo>
                    <a:pt x="4797" y="0"/>
                  </a:moveTo>
                  <a:cubicBezTo>
                    <a:pt x="4729" y="0"/>
                    <a:pt x="4655" y="7"/>
                    <a:pt x="4583" y="22"/>
                  </a:cubicBezTo>
                  <a:cubicBezTo>
                    <a:pt x="3192" y="321"/>
                    <a:pt x="2087" y="1327"/>
                    <a:pt x="1042" y="2314"/>
                  </a:cubicBezTo>
                  <a:cubicBezTo>
                    <a:pt x="568" y="2913"/>
                    <a:pt x="172" y="3619"/>
                    <a:pt x="1" y="4343"/>
                  </a:cubicBezTo>
                  <a:cubicBezTo>
                    <a:pt x="244" y="4714"/>
                    <a:pt x="693" y="4996"/>
                    <a:pt x="1124" y="4996"/>
                  </a:cubicBezTo>
                  <a:cubicBezTo>
                    <a:pt x="1335" y="4996"/>
                    <a:pt x="1538" y="4931"/>
                    <a:pt x="1712" y="4775"/>
                  </a:cubicBezTo>
                  <a:cubicBezTo>
                    <a:pt x="1926" y="4586"/>
                    <a:pt x="2140" y="4396"/>
                    <a:pt x="2351" y="4207"/>
                  </a:cubicBezTo>
                  <a:cubicBezTo>
                    <a:pt x="2365" y="4165"/>
                    <a:pt x="2383" y="4126"/>
                    <a:pt x="2397" y="4097"/>
                  </a:cubicBezTo>
                  <a:cubicBezTo>
                    <a:pt x="2540" y="3779"/>
                    <a:pt x="2754" y="3484"/>
                    <a:pt x="2989" y="3216"/>
                  </a:cubicBezTo>
                  <a:cubicBezTo>
                    <a:pt x="3042" y="3316"/>
                    <a:pt x="3085" y="3416"/>
                    <a:pt x="3124" y="3523"/>
                  </a:cubicBezTo>
                  <a:cubicBezTo>
                    <a:pt x="3253" y="3409"/>
                    <a:pt x="3381" y="3295"/>
                    <a:pt x="3510" y="3180"/>
                  </a:cubicBezTo>
                  <a:cubicBezTo>
                    <a:pt x="3934" y="2806"/>
                    <a:pt x="4380" y="2339"/>
                    <a:pt x="4915" y="2111"/>
                  </a:cubicBezTo>
                  <a:cubicBezTo>
                    <a:pt x="4857" y="2015"/>
                    <a:pt x="4797" y="1922"/>
                    <a:pt x="4732" y="1829"/>
                  </a:cubicBezTo>
                  <a:cubicBezTo>
                    <a:pt x="5129" y="1615"/>
                    <a:pt x="5545" y="1444"/>
                    <a:pt x="5952" y="1373"/>
                  </a:cubicBezTo>
                  <a:cubicBezTo>
                    <a:pt x="6070" y="777"/>
                    <a:pt x="5521" y="0"/>
                    <a:pt x="4797"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1" name="Google Shape;661;p7"/>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662" name="Google Shape;662;p7"/>
          <p:cNvPicPr preferRelativeResize="0"/>
          <p:nvPr/>
        </p:nvPicPr>
        <p:blipFill rotWithShape="1">
          <a:blip r:embed="rId3">
            <a:alphaModFix/>
          </a:blip>
          <a:srcRect/>
          <a:stretch/>
        </p:blipFill>
        <p:spPr>
          <a:xfrm>
            <a:off x="637698" y="236598"/>
            <a:ext cx="902040" cy="343847"/>
          </a:xfrm>
          <a:prstGeom prst="rect">
            <a:avLst/>
          </a:prstGeom>
          <a:noFill/>
          <a:ln>
            <a:noFill/>
          </a:ln>
        </p:spPr>
      </p:pic>
      <p:sp>
        <p:nvSpPr>
          <p:cNvPr id="663" name="Google Shape;663;p7"/>
          <p:cNvSpPr txBox="1"/>
          <p:nvPr/>
        </p:nvSpPr>
        <p:spPr>
          <a:xfrm>
            <a:off x="470700" y="1892725"/>
            <a:ext cx="1828500" cy="266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IL" u="sng">
                <a:solidFill>
                  <a:srgbClr val="1C4587"/>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מצגת שיתופית</a:t>
            </a:r>
            <a:endParaRPr/>
          </a:p>
          <a:p>
            <a:pPr marL="0" marR="0" lvl="0" indent="0" algn="l" rtl="0">
              <a:lnSpc>
                <a:spcPct val="100000"/>
              </a:lnSpc>
              <a:spcBef>
                <a:spcPts val="0"/>
              </a:spcBef>
              <a:spcAft>
                <a:spcPts val="0"/>
              </a:spcAft>
              <a:buClr>
                <a:srgbClr val="000000"/>
              </a:buClr>
              <a:buSzPts val="1400"/>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pSp>
        <p:nvGrpSpPr>
          <p:cNvPr id="668" name="Google Shape;668;p8"/>
          <p:cNvGrpSpPr/>
          <p:nvPr/>
        </p:nvGrpSpPr>
        <p:grpSpPr>
          <a:xfrm flipH="1">
            <a:off x="1953644" y="2627650"/>
            <a:ext cx="5264531" cy="176025"/>
            <a:chOff x="4345425" y="2175475"/>
            <a:chExt cx="800750" cy="176025"/>
          </a:xfrm>
        </p:grpSpPr>
        <p:sp>
          <p:nvSpPr>
            <p:cNvPr id="669" name="Google Shape;669;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39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1" name="Google Shape;671;p8"/>
          <p:cNvSpPr txBox="1">
            <a:spLocks noGrp="1"/>
          </p:cNvSpPr>
          <p:nvPr>
            <p:ph type="body" idx="1"/>
          </p:nvPr>
        </p:nvSpPr>
        <p:spPr>
          <a:xfrm>
            <a:off x="2162176" y="2892129"/>
            <a:ext cx="4963930" cy="663300"/>
          </a:xfrm>
          <a:prstGeom prst="rect">
            <a:avLst/>
          </a:prstGeom>
          <a:noFill/>
          <a:ln>
            <a:noFill/>
          </a:ln>
        </p:spPr>
        <p:txBody>
          <a:bodyPr spcFirstLastPara="1" wrap="square" lIns="91425" tIns="91425" rIns="91425" bIns="91425" anchor="t" anchorCtr="0">
            <a:noAutofit/>
          </a:bodyPr>
          <a:lstStyle/>
          <a:p>
            <a:pPr marL="0" lvl="0" indent="0" algn="ctr" rtl="1">
              <a:lnSpc>
                <a:spcPct val="115000"/>
              </a:lnSpc>
              <a:spcBef>
                <a:spcPts val="0"/>
              </a:spcBef>
              <a:spcAft>
                <a:spcPts val="1600"/>
              </a:spcAft>
              <a:buSzPts val="1600"/>
              <a:buNone/>
            </a:pPr>
            <a:r>
              <a:rPr lang="iw-IL" sz="2400"/>
              <a:t>חשבו מה הייתם רוצים להעניק לתלמיד שלכם לדיוקן שלו, על מנת לעזור לו?</a:t>
            </a:r>
            <a:endParaRPr/>
          </a:p>
        </p:txBody>
      </p:sp>
      <p:grpSp>
        <p:nvGrpSpPr>
          <p:cNvPr id="672" name="Google Shape;672;p8"/>
          <p:cNvGrpSpPr/>
          <p:nvPr/>
        </p:nvGrpSpPr>
        <p:grpSpPr>
          <a:xfrm rot="514806">
            <a:off x="1068419" y="466113"/>
            <a:ext cx="1118061" cy="876421"/>
            <a:chOff x="378575" y="1776375"/>
            <a:chExt cx="737425" cy="578050"/>
          </a:xfrm>
        </p:grpSpPr>
        <p:sp>
          <p:nvSpPr>
            <p:cNvPr id="673" name="Google Shape;673;p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9" name="Google Shape;679;p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85" name="Google Shape;685;p8"/>
          <p:cNvGrpSpPr/>
          <p:nvPr/>
        </p:nvGrpSpPr>
        <p:grpSpPr>
          <a:xfrm>
            <a:off x="6693700" y="4182982"/>
            <a:ext cx="1745583" cy="230173"/>
            <a:chOff x="1394800" y="3522000"/>
            <a:chExt cx="1048650" cy="138275"/>
          </a:xfrm>
        </p:grpSpPr>
        <p:sp>
          <p:nvSpPr>
            <p:cNvPr id="686" name="Google Shape;686;p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5" name="Google Shape;695;p8"/>
          <p:cNvSpPr txBox="1">
            <a:spLocks noGrp="1"/>
          </p:cNvSpPr>
          <p:nvPr>
            <p:ph type="title"/>
          </p:nvPr>
        </p:nvSpPr>
        <p:spPr>
          <a:xfrm>
            <a:off x="1768200" y="1629238"/>
            <a:ext cx="5607600" cy="1361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iw-IL"/>
              <a:t>נקודה למחשבה</a:t>
            </a:r>
            <a:endParaRPr/>
          </a:p>
        </p:txBody>
      </p:sp>
      <p:grpSp>
        <p:nvGrpSpPr>
          <p:cNvPr id="696" name="Google Shape;696;p8"/>
          <p:cNvGrpSpPr/>
          <p:nvPr/>
        </p:nvGrpSpPr>
        <p:grpSpPr>
          <a:xfrm>
            <a:off x="6314194" y="-135947"/>
            <a:ext cx="3701118" cy="1843468"/>
            <a:chOff x="5575381" y="192156"/>
            <a:chExt cx="5078426" cy="2529483"/>
          </a:xfrm>
        </p:grpSpPr>
        <p:grpSp>
          <p:nvGrpSpPr>
            <p:cNvPr id="697" name="Google Shape;697;p8"/>
            <p:cNvGrpSpPr/>
            <p:nvPr/>
          </p:nvGrpSpPr>
          <p:grpSpPr>
            <a:xfrm rot="738306">
              <a:off x="5744111" y="369268"/>
              <a:ext cx="1854349" cy="1783336"/>
              <a:chOff x="1857000" y="3245400"/>
              <a:chExt cx="1233825" cy="1186575"/>
            </a:xfrm>
          </p:grpSpPr>
          <p:sp>
            <p:nvSpPr>
              <p:cNvPr id="698" name="Google Shape;698;p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04" name="Google Shape;704;p8"/>
            <p:cNvGrpSpPr/>
            <p:nvPr/>
          </p:nvGrpSpPr>
          <p:grpSpPr>
            <a:xfrm>
              <a:off x="5853596" y="675746"/>
              <a:ext cx="1345224" cy="1169931"/>
              <a:chOff x="5922692" y="942846"/>
              <a:chExt cx="1414537" cy="1230211"/>
            </a:xfrm>
          </p:grpSpPr>
          <p:sp>
            <p:nvSpPr>
              <p:cNvPr id="705" name="Google Shape;705;p8"/>
              <p:cNvSpPr/>
              <p:nvPr/>
            </p:nvSpPr>
            <p:spPr>
              <a:xfrm rot="738324">
                <a:off x="6014086" y="1062725"/>
                <a:ext cx="1231748" cy="990453"/>
              </a:xfrm>
              <a:custGeom>
                <a:avLst/>
                <a:gdLst/>
                <a:ahLst/>
                <a:cxnLst/>
                <a:rect l="l" t="t" r="r" b="b"/>
                <a:pathLst>
                  <a:path w="35284" h="28372" extrusionOk="0">
                    <a:moveTo>
                      <a:pt x="15706" y="518"/>
                    </a:moveTo>
                    <a:cubicBezTo>
                      <a:pt x="14875" y="722"/>
                      <a:pt x="14044" y="1004"/>
                      <a:pt x="13261" y="1302"/>
                    </a:cubicBezTo>
                    <a:cubicBezTo>
                      <a:pt x="13073" y="1380"/>
                      <a:pt x="12900" y="1443"/>
                      <a:pt x="12712" y="1521"/>
                    </a:cubicBezTo>
                    <a:cubicBezTo>
                      <a:pt x="9279" y="2650"/>
                      <a:pt x="6003" y="4531"/>
                      <a:pt x="3887" y="7525"/>
                    </a:cubicBezTo>
                    <a:cubicBezTo>
                      <a:pt x="1630" y="10738"/>
                      <a:pt x="1160" y="14515"/>
                      <a:pt x="2602" y="18058"/>
                    </a:cubicBezTo>
                    <a:cubicBezTo>
                      <a:pt x="1834" y="17007"/>
                      <a:pt x="1223" y="15816"/>
                      <a:pt x="1003" y="14500"/>
                    </a:cubicBezTo>
                    <a:cubicBezTo>
                      <a:pt x="643" y="12337"/>
                      <a:pt x="1411" y="10126"/>
                      <a:pt x="2618" y="8340"/>
                    </a:cubicBezTo>
                    <a:cubicBezTo>
                      <a:pt x="3840" y="6584"/>
                      <a:pt x="5502" y="5173"/>
                      <a:pt x="7210" y="3904"/>
                    </a:cubicBezTo>
                    <a:cubicBezTo>
                      <a:pt x="8903" y="2665"/>
                      <a:pt x="10721" y="1506"/>
                      <a:pt x="12775" y="941"/>
                    </a:cubicBezTo>
                    <a:cubicBezTo>
                      <a:pt x="13731" y="691"/>
                      <a:pt x="14718" y="565"/>
                      <a:pt x="15706" y="518"/>
                    </a:cubicBezTo>
                    <a:close/>
                    <a:moveTo>
                      <a:pt x="7367" y="4625"/>
                    </a:moveTo>
                    <a:lnTo>
                      <a:pt x="7367" y="4625"/>
                    </a:lnTo>
                    <a:cubicBezTo>
                      <a:pt x="5753" y="5941"/>
                      <a:pt x="4405" y="7540"/>
                      <a:pt x="3527" y="9484"/>
                    </a:cubicBezTo>
                    <a:cubicBezTo>
                      <a:pt x="1693" y="13512"/>
                      <a:pt x="2555" y="17399"/>
                      <a:pt x="4797" y="20534"/>
                    </a:cubicBezTo>
                    <a:cubicBezTo>
                      <a:pt x="4530" y="20268"/>
                      <a:pt x="4248" y="19986"/>
                      <a:pt x="3997" y="19719"/>
                    </a:cubicBezTo>
                    <a:cubicBezTo>
                      <a:pt x="3825" y="19531"/>
                      <a:pt x="3652" y="19359"/>
                      <a:pt x="3496" y="19171"/>
                    </a:cubicBezTo>
                    <a:cubicBezTo>
                      <a:pt x="2571" y="17384"/>
                      <a:pt x="2038" y="15456"/>
                      <a:pt x="2132" y="13575"/>
                    </a:cubicBezTo>
                    <a:cubicBezTo>
                      <a:pt x="2336" y="9907"/>
                      <a:pt x="4483" y="6756"/>
                      <a:pt x="7367" y="4625"/>
                    </a:cubicBezTo>
                    <a:close/>
                    <a:moveTo>
                      <a:pt x="32477" y="22133"/>
                    </a:moveTo>
                    <a:cubicBezTo>
                      <a:pt x="32477" y="22635"/>
                      <a:pt x="32477" y="23136"/>
                      <a:pt x="32462" y="23638"/>
                    </a:cubicBezTo>
                    <a:cubicBezTo>
                      <a:pt x="32430" y="23246"/>
                      <a:pt x="32383" y="22870"/>
                      <a:pt x="32336" y="22494"/>
                    </a:cubicBezTo>
                    <a:cubicBezTo>
                      <a:pt x="32336" y="22415"/>
                      <a:pt x="32336" y="22352"/>
                      <a:pt x="32336" y="22290"/>
                    </a:cubicBezTo>
                    <a:cubicBezTo>
                      <a:pt x="32383" y="22243"/>
                      <a:pt x="32430" y="22180"/>
                      <a:pt x="32477" y="22133"/>
                    </a:cubicBezTo>
                    <a:close/>
                    <a:moveTo>
                      <a:pt x="34609" y="11819"/>
                    </a:moveTo>
                    <a:cubicBezTo>
                      <a:pt x="34923" y="14594"/>
                      <a:pt x="34640" y="17650"/>
                      <a:pt x="33355" y="20064"/>
                    </a:cubicBezTo>
                    <a:cubicBezTo>
                      <a:pt x="33073" y="20377"/>
                      <a:pt x="32885" y="20785"/>
                      <a:pt x="32665" y="21130"/>
                    </a:cubicBezTo>
                    <a:cubicBezTo>
                      <a:pt x="32587" y="21240"/>
                      <a:pt x="32509" y="21349"/>
                      <a:pt x="32430" y="21459"/>
                    </a:cubicBezTo>
                    <a:cubicBezTo>
                      <a:pt x="32352" y="21553"/>
                      <a:pt x="32274" y="21647"/>
                      <a:pt x="32195" y="21741"/>
                    </a:cubicBezTo>
                    <a:cubicBezTo>
                      <a:pt x="32195" y="21741"/>
                      <a:pt x="32195" y="21725"/>
                      <a:pt x="32195" y="21725"/>
                    </a:cubicBezTo>
                    <a:cubicBezTo>
                      <a:pt x="32187" y="21671"/>
                      <a:pt x="32144" y="21643"/>
                      <a:pt x="32103" y="21643"/>
                    </a:cubicBezTo>
                    <a:cubicBezTo>
                      <a:pt x="32062" y="21643"/>
                      <a:pt x="32023" y="21671"/>
                      <a:pt x="32023" y="21725"/>
                    </a:cubicBezTo>
                    <a:cubicBezTo>
                      <a:pt x="32023" y="21788"/>
                      <a:pt x="32023" y="21867"/>
                      <a:pt x="32023" y="21929"/>
                    </a:cubicBezTo>
                    <a:cubicBezTo>
                      <a:pt x="32007" y="21945"/>
                      <a:pt x="31991" y="21961"/>
                      <a:pt x="31976" y="21976"/>
                    </a:cubicBezTo>
                    <a:cubicBezTo>
                      <a:pt x="31945" y="21922"/>
                      <a:pt x="31889" y="21895"/>
                      <a:pt x="31833" y="21895"/>
                    </a:cubicBezTo>
                    <a:cubicBezTo>
                      <a:pt x="31745" y="21895"/>
                      <a:pt x="31659" y="21961"/>
                      <a:pt x="31678" y="22086"/>
                    </a:cubicBezTo>
                    <a:cubicBezTo>
                      <a:pt x="31694" y="22149"/>
                      <a:pt x="31694" y="22211"/>
                      <a:pt x="31709" y="22274"/>
                    </a:cubicBezTo>
                    <a:cubicBezTo>
                      <a:pt x="30847" y="23136"/>
                      <a:pt x="29891" y="23904"/>
                      <a:pt x="28857" y="24547"/>
                    </a:cubicBezTo>
                    <a:cubicBezTo>
                      <a:pt x="28841" y="24547"/>
                      <a:pt x="28825" y="24531"/>
                      <a:pt x="28810" y="24515"/>
                    </a:cubicBezTo>
                    <a:cubicBezTo>
                      <a:pt x="28789" y="24501"/>
                      <a:pt x="28767" y="24494"/>
                      <a:pt x="28746" y="24494"/>
                    </a:cubicBezTo>
                    <a:cubicBezTo>
                      <a:pt x="28654" y="24494"/>
                      <a:pt x="28571" y="24614"/>
                      <a:pt x="28622" y="24704"/>
                    </a:cubicBezTo>
                    <a:cubicBezTo>
                      <a:pt x="28104" y="25017"/>
                      <a:pt x="27571" y="25315"/>
                      <a:pt x="27038" y="25566"/>
                    </a:cubicBezTo>
                    <a:cubicBezTo>
                      <a:pt x="28794" y="24421"/>
                      <a:pt x="30596" y="23120"/>
                      <a:pt x="31991" y="21553"/>
                    </a:cubicBezTo>
                    <a:cubicBezTo>
                      <a:pt x="34390" y="18888"/>
                      <a:pt x="34844" y="15299"/>
                      <a:pt x="34609" y="11819"/>
                    </a:cubicBezTo>
                    <a:close/>
                    <a:moveTo>
                      <a:pt x="29013" y="25221"/>
                    </a:moveTo>
                    <a:cubicBezTo>
                      <a:pt x="29123" y="25362"/>
                      <a:pt x="29264" y="25550"/>
                      <a:pt x="29311" y="25597"/>
                    </a:cubicBezTo>
                    <a:cubicBezTo>
                      <a:pt x="29405" y="25675"/>
                      <a:pt x="29499" y="25754"/>
                      <a:pt x="29578" y="25832"/>
                    </a:cubicBezTo>
                    <a:cubicBezTo>
                      <a:pt x="29264" y="25660"/>
                      <a:pt x="28935" y="25519"/>
                      <a:pt x="28606" y="25440"/>
                    </a:cubicBezTo>
                    <a:cubicBezTo>
                      <a:pt x="28716" y="25393"/>
                      <a:pt x="28825" y="25331"/>
                      <a:pt x="28919" y="25268"/>
                    </a:cubicBezTo>
                    <a:cubicBezTo>
                      <a:pt x="28951" y="25252"/>
                      <a:pt x="28982" y="25237"/>
                      <a:pt x="29013" y="25221"/>
                    </a:cubicBezTo>
                    <a:close/>
                    <a:moveTo>
                      <a:pt x="31772" y="22870"/>
                    </a:moveTo>
                    <a:cubicBezTo>
                      <a:pt x="31913" y="24139"/>
                      <a:pt x="31976" y="25440"/>
                      <a:pt x="31960" y="26726"/>
                    </a:cubicBezTo>
                    <a:cubicBezTo>
                      <a:pt x="31098" y="26161"/>
                      <a:pt x="30283" y="25550"/>
                      <a:pt x="29452" y="24970"/>
                    </a:cubicBezTo>
                    <a:cubicBezTo>
                      <a:pt x="29922" y="24672"/>
                      <a:pt x="30393" y="24374"/>
                      <a:pt x="30847" y="24061"/>
                    </a:cubicBezTo>
                    <a:cubicBezTo>
                      <a:pt x="30988" y="23967"/>
                      <a:pt x="30910" y="23763"/>
                      <a:pt x="30785" y="23732"/>
                    </a:cubicBezTo>
                    <a:cubicBezTo>
                      <a:pt x="31129" y="23465"/>
                      <a:pt x="31459" y="23168"/>
                      <a:pt x="31772" y="22870"/>
                    </a:cubicBezTo>
                    <a:close/>
                    <a:moveTo>
                      <a:pt x="32227" y="25095"/>
                    </a:moveTo>
                    <a:lnTo>
                      <a:pt x="32227" y="25095"/>
                    </a:lnTo>
                    <a:cubicBezTo>
                      <a:pt x="32289" y="25409"/>
                      <a:pt x="32336" y="25738"/>
                      <a:pt x="32399" y="26036"/>
                    </a:cubicBezTo>
                    <a:cubicBezTo>
                      <a:pt x="32383" y="26459"/>
                      <a:pt x="32383" y="26867"/>
                      <a:pt x="32368" y="27290"/>
                    </a:cubicBezTo>
                    <a:cubicBezTo>
                      <a:pt x="32321" y="27258"/>
                      <a:pt x="32289" y="27243"/>
                      <a:pt x="32242" y="27211"/>
                    </a:cubicBezTo>
                    <a:cubicBezTo>
                      <a:pt x="32289" y="27180"/>
                      <a:pt x="32321" y="27133"/>
                      <a:pt x="32321" y="27070"/>
                    </a:cubicBezTo>
                    <a:cubicBezTo>
                      <a:pt x="32305" y="26412"/>
                      <a:pt x="32274" y="25754"/>
                      <a:pt x="32227" y="25095"/>
                    </a:cubicBezTo>
                    <a:close/>
                    <a:moveTo>
                      <a:pt x="4797" y="21271"/>
                    </a:moveTo>
                    <a:lnTo>
                      <a:pt x="4797" y="21271"/>
                    </a:lnTo>
                    <a:cubicBezTo>
                      <a:pt x="5894" y="22305"/>
                      <a:pt x="7085" y="23230"/>
                      <a:pt x="8135" y="24061"/>
                    </a:cubicBezTo>
                    <a:cubicBezTo>
                      <a:pt x="9875" y="25393"/>
                      <a:pt x="11803" y="26585"/>
                      <a:pt x="13872" y="27368"/>
                    </a:cubicBezTo>
                    <a:cubicBezTo>
                      <a:pt x="11693" y="26851"/>
                      <a:pt x="9593" y="25879"/>
                      <a:pt x="7696" y="24359"/>
                    </a:cubicBezTo>
                    <a:cubicBezTo>
                      <a:pt x="6662" y="23528"/>
                      <a:pt x="5659" y="22462"/>
                      <a:pt x="4797" y="21271"/>
                    </a:cubicBezTo>
                    <a:close/>
                    <a:moveTo>
                      <a:pt x="19154" y="549"/>
                    </a:moveTo>
                    <a:cubicBezTo>
                      <a:pt x="19217" y="549"/>
                      <a:pt x="19280" y="549"/>
                      <a:pt x="19342" y="565"/>
                    </a:cubicBezTo>
                    <a:cubicBezTo>
                      <a:pt x="21552" y="659"/>
                      <a:pt x="23778" y="879"/>
                      <a:pt x="25910" y="1506"/>
                    </a:cubicBezTo>
                    <a:cubicBezTo>
                      <a:pt x="28904" y="2383"/>
                      <a:pt x="31474" y="4092"/>
                      <a:pt x="33010" y="6631"/>
                    </a:cubicBezTo>
                    <a:cubicBezTo>
                      <a:pt x="34311" y="9249"/>
                      <a:pt x="34421" y="12478"/>
                      <a:pt x="34139" y="15362"/>
                    </a:cubicBezTo>
                    <a:cubicBezTo>
                      <a:pt x="33904" y="17619"/>
                      <a:pt x="33120" y="19719"/>
                      <a:pt x="31568" y="21396"/>
                    </a:cubicBezTo>
                    <a:cubicBezTo>
                      <a:pt x="30173" y="22932"/>
                      <a:pt x="28418" y="24202"/>
                      <a:pt x="26678" y="25331"/>
                    </a:cubicBezTo>
                    <a:cubicBezTo>
                      <a:pt x="25988" y="25785"/>
                      <a:pt x="25283" y="26193"/>
                      <a:pt x="24546" y="26553"/>
                    </a:cubicBezTo>
                    <a:cubicBezTo>
                      <a:pt x="23543" y="26867"/>
                      <a:pt x="22509" y="27102"/>
                      <a:pt x="21474" y="27227"/>
                    </a:cubicBezTo>
                    <a:cubicBezTo>
                      <a:pt x="20731" y="27324"/>
                      <a:pt x="19983" y="27372"/>
                      <a:pt x="19236" y="27372"/>
                    </a:cubicBezTo>
                    <a:cubicBezTo>
                      <a:pt x="15875" y="27372"/>
                      <a:pt x="12534" y="26405"/>
                      <a:pt x="9687" y="24610"/>
                    </a:cubicBezTo>
                    <a:cubicBezTo>
                      <a:pt x="6317" y="22478"/>
                      <a:pt x="3355" y="18998"/>
                      <a:pt x="2931" y="14907"/>
                    </a:cubicBezTo>
                    <a:cubicBezTo>
                      <a:pt x="2492" y="10597"/>
                      <a:pt x="5063" y="6631"/>
                      <a:pt x="8449" y="4186"/>
                    </a:cubicBezTo>
                    <a:cubicBezTo>
                      <a:pt x="9342" y="3543"/>
                      <a:pt x="10314" y="2948"/>
                      <a:pt x="11348" y="2415"/>
                    </a:cubicBezTo>
                    <a:cubicBezTo>
                      <a:pt x="13747" y="1396"/>
                      <a:pt x="16443" y="738"/>
                      <a:pt x="19154" y="549"/>
                    </a:cubicBezTo>
                    <a:close/>
                    <a:moveTo>
                      <a:pt x="15032" y="27321"/>
                    </a:moveTo>
                    <a:cubicBezTo>
                      <a:pt x="15251" y="27384"/>
                      <a:pt x="15455" y="27431"/>
                      <a:pt x="15675" y="27462"/>
                    </a:cubicBezTo>
                    <a:cubicBezTo>
                      <a:pt x="16678" y="27666"/>
                      <a:pt x="17697" y="27776"/>
                      <a:pt x="18700" y="27807"/>
                    </a:cubicBezTo>
                    <a:cubicBezTo>
                      <a:pt x="18415" y="27825"/>
                      <a:pt x="18136" y="27833"/>
                      <a:pt x="17856" y="27833"/>
                    </a:cubicBezTo>
                    <a:cubicBezTo>
                      <a:pt x="17657" y="27833"/>
                      <a:pt x="17459" y="27829"/>
                      <a:pt x="17258" y="27823"/>
                    </a:cubicBezTo>
                    <a:cubicBezTo>
                      <a:pt x="16505" y="27713"/>
                      <a:pt x="15753" y="27541"/>
                      <a:pt x="15032" y="27321"/>
                    </a:cubicBezTo>
                    <a:close/>
                    <a:moveTo>
                      <a:pt x="19507" y="0"/>
                    </a:moveTo>
                    <a:cubicBezTo>
                      <a:pt x="19102" y="0"/>
                      <a:pt x="18697" y="18"/>
                      <a:pt x="18292" y="48"/>
                    </a:cubicBezTo>
                    <a:cubicBezTo>
                      <a:pt x="17831" y="33"/>
                      <a:pt x="17368" y="23"/>
                      <a:pt x="16904" y="23"/>
                    </a:cubicBezTo>
                    <a:cubicBezTo>
                      <a:pt x="15411" y="23"/>
                      <a:pt x="13912" y="131"/>
                      <a:pt x="12477" y="549"/>
                    </a:cubicBezTo>
                    <a:cubicBezTo>
                      <a:pt x="10298" y="1176"/>
                      <a:pt x="8355" y="2462"/>
                      <a:pt x="6568" y="3825"/>
                    </a:cubicBezTo>
                    <a:cubicBezTo>
                      <a:pt x="3323" y="6271"/>
                      <a:pt x="0" y="9813"/>
                      <a:pt x="502" y="14233"/>
                    </a:cubicBezTo>
                    <a:cubicBezTo>
                      <a:pt x="768" y="16459"/>
                      <a:pt x="2038" y="18418"/>
                      <a:pt x="3652" y="20142"/>
                    </a:cubicBezTo>
                    <a:cubicBezTo>
                      <a:pt x="5565" y="23418"/>
                      <a:pt x="8308" y="25911"/>
                      <a:pt x="11975" y="27258"/>
                    </a:cubicBezTo>
                    <a:cubicBezTo>
                      <a:pt x="13888" y="27964"/>
                      <a:pt x="15894" y="28309"/>
                      <a:pt x="17916" y="28324"/>
                    </a:cubicBezTo>
                    <a:cubicBezTo>
                      <a:pt x="18265" y="28355"/>
                      <a:pt x="18617" y="28371"/>
                      <a:pt x="18971" y="28371"/>
                    </a:cubicBezTo>
                    <a:cubicBezTo>
                      <a:pt x="19521" y="28371"/>
                      <a:pt x="20074" y="28332"/>
                      <a:pt x="20628" y="28246"/>
                    </a:cubicBezTo>
                    <a:cubicBezTo>
                      <a:pt x="21223" y="28168"/>
                      <a:pt x="21788" y="28027"/>
                      <a:pt x="22352" y="27854"/>
                    </a:cubicBezTo>
                    <a:cubicBezTo>
                      <a:pt x="23183" y="27682"/>
                      <a:pt x="23982" y="27462"/>
                      <a:pt x="24781" y="27180"/>
                    </a:cubicBezTo>
                    <a:cubicBezTo>
                      <a:pt x="26020" y="26757"/>
                      <a:pt x="27195" y="26224"/>
                      <a:pt x="28324" y="25597"/>
                    </a:cubicBezTo>
                    <a:cubicBezTo>
                      <a:pt x="28857" y="26005"/>
                      <a:pt x="29531" y="26224"/>
                      <a:pt x="30095" y="26569"/>
                    </a:cubicBezTo>
                    <a:cubicBezTo>
                      <a:pt x="30926" y="27055"/>
                      <a:pt x="31694" y="27619"/>
                      <a:pt x="32415" y="28246"/>
                    </a:cubicBezTo>
                    <a:cubicBezTo>
                      <a:pt x="32456" y="28288"/>
                      <a:pt x="32509" y="28307"/>
                      <a:pt x="32560" y="28307"/>
                    </a:cubicBezTo>
                    <a:cubicBezTo>
                      <a:pt x="32662" y="28307"/>
                      <a:pt x="32760" y="28230"/>
                      <a:pt x="32760" y="28105"/>
                    </a:cubicBezTo>
                    <a:cubicBezTo>
                      <a:pt x="32760" y="27980"/>
                      <a:pt x="32760" y="27854"/>
                      <a:pt x="32760" y="27729"/>
                    </a:cubicBezTo>
                    <a:cubicBezTo>
                      <a:pt x="32791" y="27697"/>
                      <a:pt x="32822" y="27666"/>
                      <a:pt x="32822" y="27603"/>
                    </a:cubicBezTo>
                    <a:cubicBezTo>
                      <a:pt x="32807" y="27447"/>
                      <a:pt x="32791" y="27290"/>
                      <a:pt x="32775" y="27117"/>
                    </a:cubicBezTo>
                    <a:cubicBezTo>
                      <a:pt x="32807" y="25299"/>
                      <a:pt x="32807" y="23465"/>
                      <a:pt x="32885" y="21647"/>
                    </a:cubicBezTo>
                    <a:cubicBezTo>
                      <a:pt x="32948" y="21584"/>
                      <a:pt x="33010" y="21506"/>
                      <a:pt x="33073" y="21428"/>
                    </a:cubicBezTo>
                    <a:cubicBezTo>
                      <a:pt x="34311" y="19798"/>
                      <a:pt x="34829" y="17854"/>
                      <a:pt x="35001" y="15832"/>
                    </a:cubicBezTo>
                    <a:cubicBezTo>
                      <a:pt x="35283" y="12587"/>
                      <a:pt x="35017" y="9076"/>
                      <a:pt x="33355" y="6271"/>
                    </a:cubicBezTo>
                    <a:cubicBezTo>
                      <a:pt x="31333" y="2336"/>
                      <a:pt x="26882" y="628"/>
                      <a:pt x="22273" y="314"/>
                    </a:cubicBezTo>
                    <a:cubicBezTo>
                      <a:pt x="21584" y="173"/>
                      <a:pt x="20878" y="64"/>
                      <a:pt x="20173" y="17"/>
                    </a:cubicBezTo>
                    <a:cubicBezTo>
                      <a:pt x="19951" y="5"/>
                      <a:pt x="19729" y="0"/>
                      <a:pt x="1950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6" name="Google Shape;706;p8"/>
              <p:cNvGrpSpPr/>
              <p:nvPr/>
            </p:nvGrpSpPr>
            <p:grpSpPr>
              <a:xfrm rot="1499210">
                <a:off x="6487155" y="1258471"/>
                <a:ext cx="294083" cy="625381"/>
                <a:chOff x="6614344" y="1167155"/>
                <a:chExt cx="177387" cy="377220"/>
              </a:xfrm>
            </p:grpSpPr>
            <p:sp>
              <p:nvSpPr>
                <p:cNvPr id="707" name="Google Shape;707;p8"/>
                <p:cNvSpPr/>
                <p:nvPr/>
              </p:nvSpPr>
              <p:spPr>
                <a:xfrm>
                  <a:off x="6614344" y="1167155"/>
                  <a:ext cx="177387" cy="286139"/>
                </a:xfrm>
                <a:custGeom>
                  <a:avLst/>
                  <a:gdLst/>
                  <a:ahLst/>
                  <a:cxnLst/>
                  <a:rect l="l" t="t" r="r" b="b"/>
                  <a:pathLst>
                    <a:path w="8653" h="13958" extrusionOk="0">
                      <a:moveTo>
                        <a:pt x="4027" y="424"/>
                      </a:moveTo>
                      <a:cubicBezTo>
                        <a:pt x="4722" y="424"/>
                        <a:pt x="5433" y="584"/>
                        <a:pt x="6082" y="896"/>
                      </a:cubicBezTo>
                      <a:cubicBezTo>
                        <a:pt x="7210" y="1429"/>
                        <a:pt x="7649" y="2244"/>
                        <a:pt x="7634" y="3138"/>
                      </a:cubicBezTo>
                      <a:cubicBezTo>
                        <a:pt x="7383" y="1962"/>
                        <a:pt x="6583" y="1288"/>
                        <a:pt x="5596" y="975"/>
                      </a:cubicBezTo>
                      <a:cubicBezTo>
                        <a:pt x="5109" y="805"/>
                        <a:pt x="4566" y="749"/>
                        <a:pt x="4036" y="749"/>
                      </a:cubicBezTo>
                      <a:cubicBezTo>
                        <a:pt x="3831" y="749"/>
                        <a:pt x="3629" y="758"/>
                        <a:pt x="3433" y="771"/>
                      </a:cubicBezTo>
                      <a:cubicBezTo>
                        <a:pt x="2618" y="833"/>
                        <a:pt x="1850" y="1053"/>
                        <a:pt x="1254" y="1554"/>
                      </a:cubicBezTo>
                      <a:cubicBezTo>
                        <a:pt x="1962" y="790"/>
                        <a:pt x="2976" y="424"/>
                        <a:pt x="4027" y="424"/>
                      </a:cubicBezTo>
                      <a:close/>
                      <a:moveTo>
                        <a:pt x="2445" y="1711"/>
                      </a:moveTo>
                      <a:lnTo>
                        <a:pt x="2445" y="1711"/>
                      </a:lnTo>
                      <a:cubicBezTo>
                        <a:pt x="2116" y="1931"/>
                        <a:pt x="1834" y="2228"/>
                        <a:pt x="1615" y="2573"/>
                      </a:cubicBezTo>
                      <a:cubicBezTo>
                        <a:pt x="1411" y="2918"/>
                        <a:pt x="1270" y="3279"/>
                        <a:pt x="1191" y="3655"/>
                      </a:cubicBezTo>
                      <a:cubicBezTo>
                        <a:pt x="1082" y="4078"/>
                        <a:pt x="1207" y="4642"/>
                        <a:pt x="1066" y="5034"/>
                      </a:cubicBezTo>
                      <a:cubicBezTo>
                        <a:pt x="1066" y="5144"/>
                        <a:pt x="1082" y="5254"/>
                        <a:pt x="1082" y="5379"/>
                      </a:cubicBezTo>
                      <a:cubicBezTo>
                        <a:pt x="1082" y="5363"/>
                        <a:pt x="1066" y="5363"/>
                        <a:pt x="1066" y="5363"/>
                      </a:cubicBezTo>
                      <a:cubicBezTo>
                        <a:pt x="721" y="3780"/>
                        <a:pt x="1003" y="2260"/>
                        <a:pt x="2445" y="1711"/>
                      </a:cubicBezTo>
                      <a:close/>
                      <a:moveTo>
                        <a:pt x="3746" y="12135"/>
                      </a:moveTo>
                      <a:cubicBezTo>
                        <a:pt x="3793" y="12574"/>
                        <a:pt x="3872" y="13028"/>
                        <a:pt x="3950" y="13467"/>
                      </a:cubicBezTo>
                      <a:cubicBezTo>
                        <a:pt x="3856" y="13436"/>
                        <a:pt x="3778" y="13373"/>
                        <a:pt x="3715" y="13295"/>
                      </a:cubicBezTo>
                      <a:cubicBezTo>
                        <a:pt x="3809" y="13248"/>
                        <a:pt x="3887" y="13153"/>
                        <a:pt x="3856" y="13012"/>
                      </a:cubicBezTo>
                      <a:cubicBezTo>
                        <a:pt x="3809" y="12809"/>
                        <a:pt x="3778" y="12605"/>
                        <a:pt x="3746" y="12385"/>
                      </a:cubicBezTo>
                      <a:cubicBezTo>
                        <a:pt x="3746" y="12307"/>
                        <a:pt x="3746" y="12213"/>
                        <a:pt x="3746" y="12135"/>
                      </a:cubicBezTo>
                      <a:close/>
                      <a:moveTo>
                        <a:pt x="4016" y="0"/>
                      </a:moveTo>
                      <a:cubicBezTo>
                        <a:pt x="3967" y="0"/>
                        <a:pt x="3919" y="1"/>
                        <a:pt x="3872" y="3"/>
                      </a:cubicBezTo>
                      <a:cubicBezTo>
                        <a:pt x="2367" y="50"/>
                        <a:pt x="1050" y="912"/>
                        <a:pt x="596" y="2338"/>
                      </a:cubicBezTo>
                      <a:cubicBezTo>
                        <a:pt x="533" y="2432"/>
                        <a:pt x="502" y="2526"/>
                        <a:pt x="455" y="2636"/>
                      </a:cubicBezTo>
                      <a:cubicBezTo>
                        <a:pt x="439" y="2652"/>
                        <a:pt x="423" y="2667"/>
                        <a:pt x="408" y="2683"/>
                      </a:cubicBezTo>
                      <a:cubicBezTo>
                        <a:pt x="408" y="2683"/>
                        <a:pt x="408" y="2699"/>
                        <a:pt x="408" y="2714"/>
                      </a:cubicBezTo>
                      <a:cubicBezTo>
                        <a:pt x="47" y="3576"/>
                        <a:pt x="0" y="4642"/>
                        <a:pt x="470" y="5442"/>
                      </a:cubicBezTo>
                      <a:cubicBezTo>
                        <a:pt x="517" y="5536"/>
                        <a:pt x="596" y="5630"/>
                        <a:pt x="690" y="5724"/>
                      </a:cubicBezTo>
                      <a:cubicBezTo>
                        <a:pt x="690" y="5740"/>
                        <a:pt x="706" y="5740"/>
                        <a:pt x="706" y="5755"/>
                      </a:cubicBezTo>
                      <a:cubicBezTo>
                        <a:pt x="706" y="5771"/>
                        <a:pt x="706" y="5771"/>
                        <a:pt x="706" y="5771"/>
                      </a:cubicBezTo>
                      <a:cubicBezTo>
                        <a:pt x="721" y="5802"/>
                        <a:pt x="721" y="5818"/>
                        <a:pt x="737" y="5834"/>
                      </a:cubicBezTo>
                      <a:cubicBezTo>
                        <a:pt x="766" y="5911"/>
                        <a:pt x="831" y="5941"/>
                        <a:pt x="899" y="5941"/>
                      </a:cubicBezTo>
                      <a:cubicBezTo>
                        <a:pt x="941" y="5941"/>
                        <a:pt x="983" y="5930"/>
                        <a:pt x="1019" y="5912"/>
                      </a:cubicBezTo>
                      <a:cubicBezTo>
                        <a:pt x="1033" y="5914"/>
                        <a:pt x="1047" y="5914"/>
                        <a:pt x="1060" y="5914"/>
                      </a:cubicBezTo>
                      <a:cubicBezTo>
                        <a:pt x="1185" y="5914"/>
                        <a:pt x="1296" y="5849"/>
                        <a:pt x="1395" y="5708"/>
                      </a:cubicBezTo>
                      <a:cubicBezTo>
                        <a:pt x="1505" y="5551"/>
                        <a:pt x="1442" y="5363"/>
                        <a:pt x="1442" y="5207"/>
                      </a:cubicBezTo>
                      <a:cubicBezTo>
                        <a:pt x="1458" y="4705"/>
                        <a:pt x="1427" y="4250"/>
                        <a:pt x="1536" y="3749"/>
                      </a:cubicBezTo>
                      <a:cubicBezTo>
                        <a:pt x="1771" y="2746"/>
                        <a:pt x="2351" y="2040"/>
                        <a:pt x="3260" y="1586"/>
                      </a:cubicBezTo>
                      <a:cubicBezTo>
                        <a:pt x="3292" y="1570"/>
                        <a:pt x="3308" y="1554"/>
                        <a:pt x="3308" y="1523"/>
                      </a:cubicBezTo>
                      <a:cubicBezTo>
                        <a:pt x="3386" y="1523"/>
                        <a:pt x="3449" y="1507"/>
                        <a:pt x="3511" y="1507"/>
                      </a:cubicBezTo>
                      <a:cubicBezTo>
                        <a:pt x="3603" y="1504"/>
                        <a:pt x="3696" y="1502"/>
                        <a:pt x="3790" y="1502"/>
                      </a:cubicBezTo>
                      <a:cubicBezTo>
                        <a:pt x="4510" y="1502"/>
                        <a:pt x="5268" y="1617"/>
                        <a:pt x="5878" y="1978"/>
                      </a:cubicBezTo>
                      <a:cubicBezTo>
                        <a:pt x="6176" y="2150"/>
                        <a:pt x="6380" y="2370"/>
                        <a:pt x="6536" y="2605"/>
                      </a:cubicBezTo>
                      <a:cubicBezTo>
                        <a:pt x="6709" y="3169"/>
                        <a:pt x="6677" y="3827"/>
                        <a:pt x="6458" y="4439"/>
                      </a:cubicBezTo>
                      <a:cubicBezTo>
                        <a:pt x="6082" y="5473"/>
                        <a:pt x="5267" y="6304"/>
                        <a:pt x="4640" y="7182"/>
                      </a:cubicBezTo>
                      <a:cubicBezTo>
                        <a:pt x="4389" y="7526"/>
                        <a:pt x="4170" y="7918"/>
                        <a:pt x="3966" y="8310"/>
                      </a:cubicBezTo>
                      <a:cubicBezTo>
                        <a:pt x="3527" y="9157"/>
                        <a:pt x="3229" y="10081"/>
                        <a:pt x="3119" y="11037"/>
                      </a:cubicBezTo>
                      <a:cubicBezTo>
                        <a:pt x="3010" y="11805"/>
                        <a:pt x="2775" y="13780"/>
                        <a:pt x="3903" y="13953"/>
                      </a:cubicBezTo>
                      <a:cubicBezTo>
                        <a:pt x="3920" y="13956"/>
                        <a:pt x="3937" y="13957"/>
                        <a:pt x="3952" y="13957"/>
                      </a:cubicBezTo>
                      <a:cubicBezTo>
                        <a:pt x="4020" y="13957"/>
                        <a:pt x="4068" y="13931"/>
                        <a:pt x="4107" y="13906"/>
                      </a:cubicBezTo>
                      <a:cubicBezTo>
                        <a:pt x="4143" y="13926"/>
                        <a:pt x="4185" y="13935"/>
                        <a:pt x="4227" y="13935"/>
                      </a:cubicBezTo>
                      <a:cubicBezTo>
                        <a:pt x="4384" y="13935"/>
                        <a:pt x="4551" y="13806"/>
                        <a:pt x="4514" y="13608"/>
                      </a:cubicBezTo>
                      <a:cubicBezTo>
                        <a:pt x="4248" y="12260"/>
                        <a:pt x="3966" y="10834"/>
                        <a:pt x="4373" y="9501"/>
                      </a:cubicBezTo>
                      <a:cubicBezTo>
                        <a:pt x="4734" y="8326"/>
                        <a:pt x="5674" y="7464"/>
                        <a:pt x="6474" y="6586"/>
                      </a:cubicBezTo>
                      <a:cubicBezTo>
                        <a:pt x="7524" y="5426"/>
                        <a:pt x="8652" y="3765"/>
                        <a:pt x="7994" y="2134"/>
                      </a:cubicBezTo>
                      <a:cubicBezTo>
                        <a:pt x="7417" y="693"/>
                        <a:pt x="5489" y="0"/>
                        <a:pt x="40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8"/>
                <p:cNvSpPr/>
                <p:nvPr/>
              </p:nvSpPr>
              <p:spPr>
                <a:xfrm>
                  <a:off x="6717200" y="1487875"/>
                  <a:ext cx="58800" cy="56500"/>
                </a:xfrm>
                <a:custGeom>
                  <a:avLst/>
                  <a:gdLst/>
                  <a:ahLst/>
                  <a:cxnLst/>
                  <a:rect l="l" t="t" r="r" b="b"/>
                  <a:pathLst>
                    <a:path w="2352" h="2260" extrusionOk="0">
                      <a:moveTo>
                        <a:pt x="1259" y="0"/>
                      </a:moveTo>
                      <a:cubicBezTo>
                        <a:pt x="1113" y="0"/>
                        <a:pt x="962" y="32"/>
                        <a:pt x="815" y="97"/>
                      </a:cubicBezTo>
                      <a:cubicBezTo>
                        <a:pt x="282" y="316"/>
                        <a:pt x="0" y="959"/>
                        <a:pt x="220" y="1492"/>
                      </a:cubicBezTo>
                      <a:cubicBezTo>
                        <a:pt x="220" y="1507"/>
                        <a:pt x="235" y="1523"/>
                        <a:pt x="235" y="1539"/>
                      </a:cubicBezTo>
                      <a:cubicBezTo>
                        <a:pt x="251" y="1554"/>
                        <a:pt x="251" y="1570"/>
                        <a:pt x="251" y="1601"/>
                      </a:cubicBezTo>
                      <a:cubicBezTo>
                        <a:pt x="282" y="1695"/>
                        <a:pt x="329" y="1789"/>
                        <a:pt x="392" y="1868"/>
                      </a:cubicBezTo>
                      <a:cubicBezTo>
                        <a:pt x="536" y="2129"/>
                        <a:pt x="810" y="2260"/>
                        <a:pt x="1097" y="2260"/>
                      </a:cubicBezTo>
                      <a:cubicBezTo>
                        <a:pt x="1154" y="2260"/>
                        <a:pt x="1212" y="2254"/>
                        <a:pt x="1270" y="2244"/>
                      </a:cubicBezTo>
                      <a:cubicBezTo>
                        <a:pt x="1379" y="2228"/>
                        <a:pt x="1489" y="2213"/>
                        <a:pt x="1583" y="2166"/>
                      </a:cubicBezTo>
                      <a:cubicBezTo>
                        <a:pt x="1740" y="2087"/>
                        <a:pt x="1865" y="1993"/>
                        <a:pt x="1959" y="1868"/>
                      </a:cubicBezTo>
                      <a:cubicBezTo>
                        <a:pt x="2022" y="1821"/>
                        <a:pt x="2085" y="1774"/>
                        <a:pt x="2132" y="1711"/>
                      </a:cubicBezTo>
                      <a:cubicBezTo>
                        <a:pt x="2289" y="1492"/>
                        <a:pt x="2351" y="1194"/>
                        <a:pt x="2226" y="943"/>
                      </a:cubicBezTo>
                      <a:cubicBezTo>
                        <a:pt x="2210" y="833"/>
                        <a:pt x="2195" y="723"/>
                        <a:pt x="2148" y="629"/>
                      </a:cubicBezTo>
                      <a:cubicBezTo>
                        <a:pt x="2000" y="220"/>
                        <a:pt x="1646" y="0"/>
                        <a:pt x="12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9" name="Google Shape;709;p8"/>
              <p:cNvSpPr/>
              <p:nvPr/>
            </p:nvSpPr>
            <p:spPr>
              <a:xfrm rot="738324">
                <a:off x="7105070" y="1368053"/>
                <a:ext cx="90171" cy="504478"/>
              </a:xfrm>
              <a:custGeom>
                <a:avLst/>
                <a:gdLst/>
                <a:ahLst/>
                <a:cxnLst/>
                <a:rect l="l" t="t" r="r" b="b"/>
                <a:pathLst>
                  <a:path w="2583" h="14451" extrusionOk="0">
                    <a:moveTo>
                      <a:pt x="46" y="1"/>
                    </a:moveTo>
                    <a:cubicBezTo>
                      <a:pt x="20" y="1"/>
                      <a:pt x="0" y="40"/>
                      <a:pt x="27" y="67"/>
                    </a:cubicBezTo>
                    <a:cubicBezTo>
                      <a:pt x="1093" y="835"/>
                      <a:pt x="1438" y="2527"/>
                      <a:pt x="1705" y="3750"/>
                    </a:cubicBezTo>
                    <a:cubicBezTo>
                      <a:pt x="1987" y="5035"/>
                      <a:pt x="2112" y="6383"/>
                      <a:pt x="2175" y="7700"/>
                    </a:cubicBezTo>
                    <a:cubicBezTo>
                      <a:pt x="2285" y="10161"/>
                      <a:pt x="1861" y="12293"/>
                      <a:pt x="529" y="14377"/>
                    </a:cubicBezTo>
                    <a:cubicBezTo>
                      <a:pt x="505" y="14414"/>
                      <a:pt x="546" y="14450"/>
                      <a:pt x="581" y="14450"/>
                    </a:cubicBezTo>
                    <a:cubicBezTo>
                      <a:pt x="591" y="14450"/>
                      <a:pt x="600" y="14447"/>
                      <a:pt x="607" y="14440"/>
                    </a:cubicBezTo>
                    <a:cubicBezTo>
                      <a:pt x="2488" y="12653"/>
                      <a:pt x="2582" y="9612"/>
                      <a:pt x="2426" y="7214"/>
                    </a:cubicBezTo>
                    <a:cubicBezTo>
                      <a:pt x="2332" y="5725"/>
                      <a:pt x="2112" y="4220"/>
                      <a:pt x="1689" y="2778"/>
                    </a:cubicBezTo>
                    <a:cubicBezTo>
                      <a:pt x="1407" y="1822"/>
                      <a:pt x="1062" y="443"/>
                      <a:pt x="59" y="4"/>
                    </a:cubicBezTo>
                    <a:cubicBezTo>
                      <a:pt x="55" y="2"/>
                      <a:pt x="50" y="1"/>
                      <a:pt x="4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8"/>
              <p:cNvSpPr/>
              <p:nvPr/>
            </p:nvSpPr>
            <p:spPr>
              <a:xfrm rot="738324">
                <a:off x="6245236" y="1109334"/>
                <a:ext cx="815940" cy="275087"/>
              </a:xfrm>
              <a:custGeom>
                <a:avLst/>
                <a:gdLst/>
                <a:ahLst/>
                <a:cxnLst/>
                <a:rect l="l" t="t" r="r" b="b"/>
                <a:pathLst>
                  <a:path w="23373" h="7880" extrusionOk="0">
                    <a:moveTo>
                      <a:pt x="14977" y="1"/>
                    </a:moveTo>
                    <a:cubicBezTo>
                      <a:pt x="13240" y="1"/>
                      <a:pt x="11516" y="239"/>
                      <a:pt x="9933" y="688"/>
                    </a:cubicBezTo>
                    <a:cubicBezTo>
                      <a:pt x="5936" y="1816"/>
                      <a:pt x="2362" y="4434"/>
                      <a:pt x="11" y="7851"/>
                    </a:cubicBezTo>
                    <a:cubicBezTo>
                      <a:pt x="0" y="7862"/>
                      <a:pt x="19" y="7880"/>
                      <a:pt x="37" y="7880"/>
                    </a:cubicBezTo>
                    <a:cubicBezTo>
                      <a:pt x="45" y="7880"/>
                      <a:pt x="53" y="7876"/>
                      <a:pt x="58" y="7866"/>
                    </a:cubicBezTo>
                    <a:cubicBezTo>
                      <a:pt x="2472" y="4449"/>
                      <a:pt x="5920" y="1926"/>
                      <a:pt x="9964" y="813"/>
                    </a:cubicBezTo>
                    <a:cubicBezTo>
                      <a:pt x="11491" y="388"/>
                      <a:pt x="13067" y="182"/>
                      <a:pt x="14639" y="182"/>
                    </a:cubicBezTo>
                    <a:cubicBezTo>
                      <a:pt x="15214" y="182"/>
                      <a:pt x="15789" y="210"/>
                      <a:pt x="16359" y="264"/>
                    </a:cubicBezTo>
                    <a:cubicBezTo>
                      <a:pt x="18836" y="484"/>
                      <a:pt x="20983" y="1315"/>
                      <a:pt x="23225" y="2318"/>
                    </a:cubicBezTo>
                    <a:cubicBezTo>
                      <a:pt x="23236" y="2321"/>
                      <a:pt x="23247" y="2323"/>
                      <a:pt x="23258" y="2323"/>
                    </a:cubicBezTo>
                    <a:cubicBezTo>
                      <a:pt x="23332" y="2323"/>
                      <a:pt x="23372" y="2234"/>
                      <a:pt x="23303" y="2192"/>
                    </a:cubicBezTo>
                    <a:cubicBezTo>
                      <a:pt x="20899" y="685"/>
                      <a:pt x="17918" y="1"/>
                      <a:pt x="149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8"/>
              <p:cNvSpPr/>
              <p:nvPr/>
            </p:nvSpPr>
            <p:spPr>
              <a:xfrm rot="738324">
                <a:off x="7231995" y="1296386"/>
                <a:ext cx="19480" cy="16757"/>
              </a:xfrm>
              <a:custGeom>
                <a:avLst/>
                <a:gdLst/>
                <a:ahLst/>
                <a:cxnLst/>
                <a:rect l="l" t="t" r="r" b="b"/>
                <a:pathLst>
                  <a:path w="558" h="480" extrusionOk="0">
                    <a:moveTo>
                      <a:pt x="55" y="0"/>
                    </a:moveTo>
                    <a:cubicBezTo>
                      <a:pt x="27" y="0"/>
                      <a:pt x="0" y="26"/>
                      <a:pt x="26" y="52"/>
                    </a:cubicBezTo>
                    <a:cubicBezTo>
                      <a:pt x="120" y="161"/>
                      <a:pt x="167" y="302"/>
                      <a:pt x="245" y="412"/>
                    </a:cubicBezTo>
                    <a:cubicBezTo>
                      <a:pt x="270" y="461"/>
                      <a:pt x="305" y="480"/>
                      <a:pt x="342" y="480"/>
                    </a:cubicBezTo>
                    <a:cubicBezTo>
                      <a:pt x="447" y="480"/>
                      <a:pt x="557" y="321"/>
                      <a:pt x="418" y="240"/>
                    </a:cubicBezTo>
                    <a:cubicBezTo>
                      <a:pt x="308" y="161"/>
                      <a:pt x="167" y="99"/>
                      <a:pt x="73" y="5"/>
                    </a:cubicBezTo>
                    <a:cubicBezTo>
                      <a:pt x="67" y="2"/>
                      <a:pt x="61" y="0"/>
                      <a:pt x="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2" name="Google Shape;712;p8"/>
            <p:cNvGrpSpPr/>
            <p:nvPr/>
          </p:nvGrpSpPr>
          <p:grpSpPr>
            <a:xfrm rot="674490">
              <a:off x="7126182" y="1502657"/>
              <a:ext cx="3474315" cy="888859"/>
              <a:chOff x="3809875" y="1963175"/>
              <a:chExt cx="1923600" cy="492150"/>
            </a:xfrm>
          </p:grpSpPr>
          <p:sp>
            <p:nvSpPr>
              <p:cNvPr id="713" name="Google Shape;713;p8"/>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8"/>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8"/>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8"/>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8"/>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8"/>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8"/>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8"/>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8"/>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8"/>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8"/>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724" name="Google Shape;724;p8"/>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25" name="Google Shape;725;p8"/>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9"/>
          <p:cNvSpPr txBox="1">
            <a:spLocks noGrp="1"/>
          </p:cNvSpPr>
          <p:nvPr>
            <p:ph type="subTitle" idx="1"/>
          </p:nvPr>
        </p:nvSpPr>
        <p:spPr>
          <a:xfrm>
            <a:off x="2081617" y="1144615"/>
            <a:ext cx="5557047" cy="2777100"/>
          </a:xfrm>
          <a:prstGeom prst="rect">
            <a:avLst/>
          </a:prstGeom>
          <a:noFill/>
          <a:ln>
            <a:noFill/>
          </a:ln>
        </p:spPr>
        <p:txBody>
          <a:bodyPr spcFirstLastPara="1" wrap="square" lIns="91425" tIns="91425" rIns="91425" bIns="91425" anchor="t" anchorCtr="0">
            <a:noAutofit/>
          </a:bodyPr>
          <a:lstStyle/>
          <a:p>
            <a:pPr marL="0" lvl="0" indent="0" algn="ctr" rtl="1">
              <a:lnSpc>
                <a:spcPct val="100000"/>
              </a:lnSpc>
              <a:spcBef>
                <a:spcPts val="0"/>
              </a:spcBef>
              <a:spcAft>
                <a:spcPts val="0"/>
              </a:spcAft>
              <a:buSzPts val="1600"/>
              <a:buNone/>
            </a:pPr>
            <a:r>
              <a:rPr lang="iw-IL" sz="1800" b="1">
                <a:solidFill>
                  <a:srgbClr val="1C4587"/>
                </a:solidFill>
              </a:rPr>
              <a:t>לפני המעבר לחלק השני של המפגש היום שיעסוק בסגנונות הלמידה השונים שיש לכל אחד מאיתנו, בואו נצפה יחד בשתי דקות מתוך סרט דמקומנטרי "המורה אירנה". </a:t>
            </a:r>
            <a:endParaRPr sz="1800" b="1">
              <a:solidFill>
                <a:srgbClr val="1C4587"/>
              </a:solidFill>
            </a:endParaRPr>
          </a:p>
          <a:p>
            <a:pPr marL="0" lvl="0" indent="0" algn="ctr" rtl="1">
              <a:lnSpc>
                <a:spcPct val="100000"/>
              </a:lnSpc>
              <a:spcBef>
                <a:spcPts val="0"/>
              </a:spcBef>
              <a:spcAft>
                <a:spcPts val="0"/>
              </a:spcAft>
              <a:buSzPts val="1600"/>
              <a:buNone/>
            </a:pPr>
            <a:endParaRPr sz="1800" b="1">
              <a:solidFill>
                <a:srgbClr val="1C4587"/>
              </a:solidFill>
            </a:endParaRPr>
          </a:p>
          <a:p>
            <a:pPr marL="0" lvl="0" indent="0" algn="ctr" rtl="1">
              <a:lnSpc>
                <a:spcPct val="100000"/>
              </a:lnSpc>
              <a:spcBef>
                <a:spcPts val="0"/>
              </a:spcBef>
              <a:spcAft>
                <a:spcPts val="0"/>
              </a:spcAft>
              <a:buSzPts val="1600"/>
              <a:buNone/>
            </a:pPr>
            <a:r>
              <a:rPr lang="iw-IL" sz="1800" b="1">
                <a:solidFill>
                  <a:srgbClr val="1C4587"/>
                </a:solidFill>
              </a:rPr>
              <a:t>שימו לב כיצד המורה מצליחה לתת לתלמידים את התחושה היא רואה אותם, מקשיבה למה שהם אומרים, ושהתשובה שלהם מעניינת אותה וייחודית לילד המסויים שענה אותה</a:t>
            </a:r>
            <a:endParaRPr sz="1800">
              <a:solidFill>
                <a:srgbClr val="1C4587"/>
              </a:solidFill>
            </a:endParaRPr>
          </a:p>
        </p:txBody>
      </p:sp>
      <p:grpSp>
        <p:nvGrpSpPr>
          <p:cNvPr id="731" name="Google Shape;731;p9"/>
          <p:cNvGrpSpPr/>
          <p:nvPr/>
        </p:nvGrpSpPr>
        <p:grpSpPr>
          <a:xfrm rot="1017362" flipH="1">
            <a:off x="7753912" y="3833073"/>
            <a:ext cx="771546" cy="905351"/>
            <a:chOff x="645175" y="3632150"/>
            <a:chExt cx="394550" cy="462975"/>
          </a:xfrm>
        </p:grpSpPr>
        <p:sp>
          <p:nvSpPr>
            <p:cNvPr id="732" name="Google Shape;732;p9"/>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9"/>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34" name="Google Shape;734;p9"/>
          <p:cNvGrpSpPr/>
          <p:nvPr/>
        </p:nvGrpSpPr>
        <p:grpSpPr>
          <a:xfrm rot="10800000">
            <a:off x="2941503" y="540000"/>
            <a:ext cx="806657" cy="421744"/>
            <a:chOff x="1822875" y="1377000"/>
            <a:chExt cx="548075" cy="286550"/>
          </a:xfrm>
        </p:grpSpPr>
        <p:sp>
          <p:nvSpPr>
            <p:cNvPr id="735" name="Google Shape;735;p9"/>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9"/>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7" name="Google Shape;737;p9"/>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8" name="Google Shape;738;p9"/>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9" name="Google Shape;739;p9"/>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0" name="Google Shape;740;p9"/>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1" name="Google Shape;741;p9"/>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2" name="Google Shape;742;p9"/>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3" name="Google Shape;743;p9"/>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4" name="Google Shape;744;p9"/>
          <p:cNvGrpSpPr/>
          <p:nvPr/>
        </p:nvGrpSpPr>
        <p:grpSpPr>
          <a:xfrm rot="-1610462">
            <a:off x="711774" y="302189"/>
            <a:ext cx="580423" cy="681083"/>
            <a:chOff x="645175" y="3632150"/>
            <a:chExt cx="394550" cy="462975"/>
          </a:xfrm>
        </p:grpSpPr>
        <p:sp>
          <p:nvSpPr>
            <p:cNvPr id="745" name="Google Shape;745;p9"/>
            <p:cNvSpPr/>
            <p:nvPr/>
          </p:nvSpPr>
          <p:spPr>
            <a:xfrm>
              <a:off x="699725" y="3704850"/>
              <a:ext cx="320175" cy="366225"/>
            </a:xfrm>
            <a:custGeom>
              <a:avLst/>
              <a:gdLst/>
              <a:ahLst/>
              <a:cxnLst/>
              <a:rect l="l" t="t" r="r" b="b"/>
              <a:pathLst>
                <a:path w="12807" h="14649" extrusionOk="0">
                  <a:moveTo>
                    <a:pt x="967" y="1"/>
                  </a:moveTo>
                  <a:cubicBezTo>
                    <a:pt x="714" y="1"/>
                    <a:pt x="444" y="127"/>
                    <a:pt x="390" y="378"/>
                  </a:cubicBezTo>
                  <a:cubicBezTo>
                    <a:pt x="276" y="926"/>
                    <a:pt x="161" y="1451"/>
                    <a:pt x="70" y="1999"/>
                  </a:cubicBezTo>
                  <a:cubicBezTo>
                    <a:pt x="1" y="2332"/>
                    <a:pt x="253" y="2497"/>
                    <a:pt x="523" y="2497"/>
                  </a:cubicBezTo>
                  <a:cubicBezTo>
                    <a:pt x="696" y="2497"/>
                    <a:pt x="876" y="2429"/>
                    <a:pt x="983" y="2295"/>
                  </a:cubicBezTo>
                  <a:cubicBezTo>
                    <a:pt x="1052" y="2204"/>
                    <a:pt x="1143" y="2113"/>
                    <a:pt x="1211" y="2044"/>
                  </a:cubicBezTo>
                  <a:lnTo>
                    <a:pt x="1211" y="2044"/>
                  </a:lnTo>
                  <a:lnTo>
                    <a:pt x="960" y="2957"/>
                  </a:lnTo>
                  <a:cubicBezTo>
                    <a:pt x="884" y="3273"/>
                    <a:pt x="1117" y="3400"/>
                    <a:pt x="1378" y="3400"/>
                  </a:cubicBezTo>
                  <a:cubicBezTo>
                    <a:pt x="1588" y="3400"/>
                    <a:pt x="1817" y="3318"/>
                    <a:pt x="1919" y="3186"/>
                  </a:cubicBezTo>
                  <a:lnTo>
                    <a:pt x="2832" y="2044"/>
                  </a:lnTo>
                  <a:lnTo>
                    <a:pt x="2832" y="2044"/>
                  </a:lnTo>
                  <a:cubicBezTo>
                    <a:pt x="2832" y="2090"/>
                    <a:pt x="2809" y="2159"/>
                    <a:pt x="2809" y="2227"/>
                  </a:cubicBezTo>
                  <a:cubicBezTo>
                    <a:pt x="2604" y="2775"/>
                    <a:pt x="2444" y="3345"/>
                    <a:pt x="2353" y="3962"/>
                  </a:cubicBezTo>
                  <a:cubicBezTo>
                    <a:pt x="2330" y="4236"/>
                    <a:pt x="2490" y="4373"/>
                    <a:pt x="2695" y="4395"/>
                  </a:cubicBezTo>
                  <a:cubicBezTo>
                    <a:pt x="2581" y="4829"/>
                    <a:pt x="2444" y="5286"/>
                    <a:pt x="2307" y="5719"/>
                  </a:cubicBezTo>
                  <a:cubicBezTo>
                    <a:pt x="2200" y="6051"/>
                    <a:pt x="2438" y="6211"/>
                    <a:pt x="2714" y="6211"/>
                  </a:cubicBezTo>
                  <a:cubicBezTo>
                    <a:pt x="2970" y="6211"/>
                    <a:pt x="3257" y="6074"/>
                    <a:pt x="3334" y="5811"/>
                  </a:cubicBezTo>
                  <a:cubicBezTo>
                    <a:pt x="3425" y="5605"/>
                    <a:pt x="3494" y="5377"/>
                    <a:pt x="3585" y="5171"/>
                  </a:cubicBezTo>
                  <a:lnTo>
                    <a:pt x="3585" y="5171"/>
                  </a:lnTo>
                  <a:cubicBezTo>
                    <a:pt x="3562" y="5263"/>
                    <a:pt x="3540" y="5331"/>
                    <a:pt x="3540" y="5423"/>
                  </a:cubicBezTo>
                  <a:cubicBezTo>
                    <a:pt x="3494" y="5582"/>
                    <a:pt x="3471" y="5719"/>
                    <a:pt x="3471" y="5879"/>
                  </a:cubicBezTo>
                  <a:cubicBezTo>
                    <a:pt x="3429" y="6219"/>
                    <a:pt x="3662" y="6361"/>
                    <a:pt x="3916" y="6361"/>
                  </a:cubicBezTo>
                  <a:cubicBezTo>
                    <a:pt x="3935" y="6361"/>
                    <a:pt x="3954" y="6360"/>
                    <a:pt x="3973" y="6358"/>
                  </a:cubicBezTo>
                  <a:lnTo>
                    <a:pt x="3973" y="6358"/>
                  </a:lnTo>
                  <a:cubicBezTo>
                    <a:pt x="3836" y="6838"/>
                    <a:pt x="3677" y="7340"/>
                    <a:pt x="3540" y="7819"/>
                  </a:cubicBezTo>
                  <a:cubicBezTo>
                    <a:pt x="3433" y="8178"/>
                    <a:pt x="3699" y="8367"/>
                    <a:pt x="3984" y="8367"/>
                  </a:cubicBezTo>
                  <a:cubicBezTo>
                    <a:pt x="4189" y="8367"/>
                    <a:pt x="4403" y="8270"/>
                    <a:pt x="4498" y="8070"/>
                  </a:cubicBezTo>
                  <a:cubicBezTo>
                    <a:pt x="4795" y="7477"/>
                    <a:pt x="5115" y="6929"/>
                    <a:pt x="5480" y="6404"/>
                  </a:cubicBezTo>
                  <a:lnTo>
                    <a:pt x="5480" y="6404"/>
                  </a:lnTo>
                  <a:cubicBezTo>
                    <a:pt x="5343" y="6975"/>
                    <a:pt x="5183" y="7545"/>
                    <a:pt x="4978" y="8116"/>
                  </a:cubicBezTo>
                  <a:cubicBezTo>
                    <a:pt x="4772" y="8527"/>
                    <a:pt x="4590" y="8960"/>
                    <a:pt x="4475" y="9417"/>
                  </a:cubicBezTo>
                  <a:cubicBezTo>
                    <a:pt x="4383" y="9772"/>
                    <a:pt x="4647" y="9960"/>
                    <a:pt x="4931" y="9960"/>
                  </a:cubicBezTo>
                  <a:cubicBezTo>
                    <a:pt x="5140" y="9960"/>
                    <a:pt x="5360" y="9858"/>
                    <a:pt x="5457" y="9645"/>
                  </a:cubicBezTo>
                  <a:cubicBezTo>
                    <a:pt x="5457" y="9600"/>
                    <a:pt x="5480" y="9577"/>
                    <a:pt x="5503" y="9531"/>
                  </a:cubicBezTo>
                  <a:cubicBezTo>
                    <a:pt x="5503" y="9531"/>
                    <a:pt x="5503" y="9531"/>
                    <a:pt x="5503" y="9508"/>
                  </a:cubicBezTo>
                  <a:cubicBezTo>
                    <a:pt x="5548" y="9440"/>
                    <a:pt x="5571" y="9348"/>
                    <a:pt x="5617" y="9257"/>
                  </a:cubicBezTo>
                  <a:lnTo>
                    <a:pt x="5617" y="9257"/>
                  </a:lnTo>
                  <a:cubicBezTo>
                    <a:pt x="5571" y="9554"/>
                    <a:pt x="5503" y="9851"/>
                    <a:pt x="5480" y="10170"/>
                  </a:cubicBezTo>
                  <a:cubicBezTo>
                    <a:pt x="5457" y="10307"/>
                    <a:pt x="5503" y="10398"/>
                    <a:pt x="5548" y="10467"/>
                  </a:cubicBezTo>
                  <a:cubicBezTo>
                    <a:pt x="5160" y="10923"/>
                    <a:pt x="4795" y="11380"/>
                    <a:pt x="4407" y="11836"/>
                  </a:cubicBezTo>
                  <a:cubicBezTo>
                    <a:pt x="4079" y="12243"/>
                    <a:pt x="4382" y="12574"/>
                    <a:pt x="4745" y="12574"/>
                  </a:cubicBezTo>
                  <a:cubicBezTo>
                    <a:pt x="4912" y="12574"/>
                    <a:pt x="5092" y="12504"/>
                    <a:pt x="5229" y="12339"/>
                  </a:cubicBezTo>
                  <a:cubicBezTo>
                    <a:pt x="5457" y="12087"/>
                    <a:pt x="5685" y="11814"/>
                    <a:pt x="5913" y="11563"/>
                  </a:cubicBezTo>
                  <a:cubicBezTo>
                    <a:pt x="5959" y="11608"/>
                    <a:pt x="6028" y="11631"/>
                    <a:pt x="6096" y="11654"/>
                  </a:cubicBezTo>
                  <a:cubicBezTo>
                    <a:pt x="5868" y="11973"/>
                    <a:pt x="5662" y="12316"/>
                    <a:pt x="5480" y="12658"/>
                  </a:cubicBezTo>
                  <a:cubicBezTo>
                    <a:pt x="5366" y="12886"/>
                    <a:pt x="5457" y="13183"/>
                    <a:pt x="5708" y="13274"/>
                  </a:cubicBezTo>
                  <a:cubicBezTo>
                    <a:pt x="5766" y="13297"/>
                    <a:pt x="5824" y="13307"/>
                    <a:pt x="5880" y="13307"/>
                  </a:cubicBezTo>
                  <a:cubicBezTo>
                    <a:pt x="6108" y="13307"/>
                    <a:pt x="6310" y="13138"/>
                    <a:pt x="6438" y="12955"/>
                  </a:cubicBezTo>
                  <a:cubicBezTo>
                    <a:pt x="6507" y="12841"/>
                    <a:pt x="6575" y="12727"/>
                    <a:pt x="6644" y="12612"/>
                  </a:cubicBezTo>
                  <a:lnTo>
                    <a:pt x="6644" y="12612"/>
                  </a:lnTo>
                  <a:cubicBezTo>
                    <a:pt x="6528" y="12976"/>
                    <a:pt x="6781" y="13228"/>
                    <a:pt x="7075" y="13228"/>
                  </a:cubicBezTo>
                  <a:cubicBezTo>
                    <a:pt x="7243" y="13228"/>
                    <a:pt x="7424" y="13146"/>
                    <a:pt x="7557" y="12955"/>
                  </a:cubicBezTo>
                  <a:cubicBezTo>
                    <a:pt x="7876" y="12476"/>
                    <a:pt x="8196" y="11973"/>
                    <a:pt x="8493" y="11448"/>
                  </a:cubicBezTo>
                  <a:cubicBezTo>
                    <a:pt x="8789" y="11015"/>
                    <a:pt x="9132" y="10581"/>
                    <a:pt x="9474" y="10147"/>
                  </a:cubicBezTo>
                  <a:lnTo>
                    <a:pt x="9474" y="10147"/>
                  </a:lnTo>
                  <a:cubicBezTo>
                    <a:pt x="8607" y="11334"/>
                    <a:pt x="7854" y="12590"/>
                    <a:pt x="7237" y="13936"/>
                  </a:cubicBezTo>
                  <a:cubicBezTo>
                    <a:pt x="7057" y="14341"/>
                    <a:pt x="7330" y="14608"/>
                    <a:pt x="7642" y="14608"/>
                  </a:cubicBezTo>
                  <a:cubicBezTo>
                    <a:pt x="7805" y="14608"/>
                    <a:pt x="7979" y="14535"/>
                    <a:pt x="8105" y="14370"/>
                  </a:cubicBezTo>
                  <a:cubicBezTo>
                    <a:pt x="8264" y="14187"/>
                    <a:pt x="8379" y="14005"/>
                    <a:pt x="8516" y="13822"/>
                  </a:cubicBezTo>
                  <a:lnTo>
                    <a:pt x="8516" y="13822"/>
                  </a:lnTo>
                  <a:cubicBezTo>
                    <a:pt x="8516" y="13868"/>
                    <a:pt x="8493" y="13891"/>
                    <a:pt x="8470" y="13936"/>
                  </a:cubicBezTo>
                  <a:cubicBezTo>
                    <a:pt x="8322" y="14364"/>
                    <a:pt x="8604" y="14649"/>
                    <a:pt x="8920" y="14649"/>
                  </a:cubicBezTo>
                  <a:cubicBezTo>
                    <a:pt x="9093" y="14649"/>
                    <a:pt x="9277" y="14564"/>
                    <a:pt x="9406" y="14370"/>
                  </a:cubicBezTo>
                  <a:cubicBezTo>
                    <a:pt x="9657" y="14005"/>
                    <a:pt x="9908" y="13617"/>
                    <a:pt x="10136" y="13252"/>
                  </a:cubicBezTo>
                  <a:lnTo>
                    <a:pt x="10136" y="13252"/>
                  </a:lnTo>
                  <a:cubicBezTo>
                    <a:pt x="10113" y="13503"/>
                    <a:pt x="10113" y="13731"/>
                    <a:pt x="10113" y="13982"/>
                  </a:cubicBezTo>
                  <a:cubicBezTo>
                    <a:pt x="10142" y="14295"/>
                    <a:pt x="10400" y="14492"/>
                    <a:pt x="10657" y="14492"/>
                  </a:cubicBezTo>
                  <a:cubicBezTo>
                    <a:pt x="10813" y="14492"/>
                    <a:pt x="10969" y="14420"/>
                    <a:pt x="11072" y="14256"/>
                  </a:cubicBezTo>
                  <a:cubicBezTo>
                    <a:pt x="11072" y="14233"/>
                    <a:pt x="11072" y="14233"/>
                    <a:pt x="11072" y="14233"/>
                  </a:cubicBezTo>
                  <a:cubicBezTo>
                    <a:pt x="11118" y="14324"/>
                    <a:pt x="11186" y="14416"/>
                    <a:pt x="11277" y="14461"/>
                  </a:cubicBezTo>
                  <a:cubicBezTo>
                    <a:pt x="11355" y="14518"/>
                    <a:pt x="11446" y="14544"/>
                    <a:pt x="11537" y="14544"/>
                  </a:cubicBezTo>
                  <a:cubicBezTo>
                    <a:pt x="11740" y="14544"/>
                    <a:pt x="11945" y="14415"/>
                    <a:pt x="12008" y="14210"/>
                  </a:cubicBezTo>
                  <a:cubicBezTo>
                    <a:pt x="12396" y="12978"/>
                    <a:pt x="12647" y="11745"/>
                    <a:pt x="12761" y="10467"/>
                  </a:cubicBezTo>
                  <a:cubicBezTo>
                    <a:pt x="12761" y="10284"/>
                    <a:pt x="12693" y="10147"/>
                    <a:pt x="12601" y="10056"/>
                  </a:cubicBezTo>
                  <a:cubicBezTo>
                    <a:pt x="12715" y="9440"/>
                    <a:pt x="12784" y="8778"/>
                    <a:pt x="12807" y="8116"/>
                  </a:cubicBezTo>
                  <a:cubicBezTo>
                    <a:pt x="12807" y="7979"/>
                    <a:pt x="12761" y="7865"/>
                    <a:pt x="12693" y="7796"/>
                  </a:cubicBezTo>
                  <a:cubicBezTo>
                    <a:pt x="12739" y="7487"/>
                    <a:pt x="12513" y="7262"/>
                    <a:pt x="12249" y="7262"/>
                  </a:cubicBezTo>
                  <a:cubicBezTo>
                    <a:pt x="12123" y="7262"/>
                    <a:pt x="11989" y="7313"/>
                    <a:pt x="11871" y="7431"/>
                  </a:cubicBezTo>
                  <a:cubicBezTo>
                    <a:pt x="11734" y="7568"/>
                    <a:pt x="11597" y="7705"/>
                    <a:pt x="11460" y="7819"/>
                  </a:cubicBezTo>
                  <a:cubicBezTo>
                    <a:pt x="11476" y="7566"/>
                    <a:pt x="11239" y="7379"/>
                    <a:pt x="10994" y="7379"/>
                  </a:cubicBezTo>
                  <a:cubicBezTo>
                    <a:pt x="10885" y="7379"/>
                    <a:pt x="10775" y="7416"/>
                    <a:pt x="10684" y="7500"/>
                  </a:cubicBezTo>
                  <a:cubicBezTo>
                    <a:pt x="10296" y="7842"/>
                    <a:pt x="9931" y="8207"/>
                    <a:pt x="9588" y="8572"/>
                  </a:cubicBezTo>
                  <a:cubicBezTo>
                    <a:pt x="9506" y="8490"/>
                    <a:pt x="9399" y="8444"/>
                    <a:pt x="9283" y="8444"/>
                  </a:cubicBezTo>
                  <a:cubicBezTo>
                    <a:pt x="9175" y="8444"/>
                    <a:pt x="9060" y="8484"/>
                    <a:pt x="8949" y="8572"/>
                  </a:cubicBezTo>
                  <a:cubicBezTo>
                    <a:pt x="8858" y="8641"/>
                    <a:pt x="8767" y="8709"/>
                    <a:pt x="8675" y="8778"/>
                  </a:cubicBezTo>
                  <a:cubicBezTo>
                    <a:pt x="8652" y="8687"/>
                    <a:pt x="8607" y="8595"/>
                    <a:pt x="8516" y="8527"/>
                  </a:cubicBezTo>
                  <a:cubicBezTo>
                    <a:pt x="8516" y="8504"/>
                    <a:pt x="8516" y="8504"/>
                    <a:pt x="8493" y="8504"/>
                  </a:cubicBezTo>
                  <a:cubicBezTo>
                    <a:pt x="8584" y="8344"/>
                    <a:pt x="8675" y="8184"/>
                    <a:pt x="8767" y="8025"/>
                  </a:cubicBezTo>
                  <a:cubicBezTo>
                    <a:pt x="8926" y="7751"/>
                    <a:pt x="8789" y="7545"/>
                    <a:pt x="8561" y="7454"/>
                  </a:cubicBezTo>
                  <a:cubicBezTo>
                    <a:pt x="8652" y="7271"/>
                    <a:pt x="8744" y="7066"/>
                    <a:pt x="8858" y="6883"/>
                  </a:cubicBezTo>
                  <a:cubicBezTo>
                    <a:pt x="9024" y="6535"/>
                    <a:pt x="8709" y="6388"/>
                    <a:pt x="8398" y="6388"/>
                  </a:cubicBezTo>
                  <a:cubicBezTo>
                    <a:pt x="8240" y="6388"/>
                    <a:pt x="8083" y="6426"/>
                    <a:pt x="7991" y="6495"/>
                  </a:cubicBezTo>
                  <a:cubicBezTo>
                    <a:pt x="7717" y="6701"/>
                    <a:pt x="7466" y="6929"/>
                    <a:pt x="7237" y="7157"/>
                  </a:cubicBezTo>
                  <a:cubicBezTo>
                    <a:pt x="7306" y="6952"/>
                    <a:pt x="7397" y="6746"/>
                    <a:pt x="7488" y="6518"/>
                  </a:cubicBezTo>
                  <a:cubicBezTo>
                    <a:pt x="7640" y="6170"/>
                    <a:pt x="7339" y="6013"/>
                    <a:pt x="7033" y="6013"/>
                  </a:cubicBezTo>
                  <a:cubicBezTo>
                    <a:pt x="6878" y="6013"/>
                    <a:pt x="6721" y="6053"/>
                    <a:pt x="6621" y="6130"/>
                  </a:cubicBezTo>
                  <a:cubicBezTo>
                    <a:pt x="6598" y="6153"/>
                    <a:pt x="6598" y="6153"/>
                    <a:pt x="6575" y="6176"/>
                  </a:cubicBezTo>
                  <a:cubicBezTo>
                    <a:pt x="6667" y="5674"/>
                    <a:pt x="6758" y="5194"/>
                    <a:pt x="6804" y="4692"/>
                  </a:cubicBezTo>
                  <a:cubicBezTo>
                    <a:pt x="6846" y="4352"/>
                    <a:pt x="6607" y="4179"/>
                    <a:pt x="6343" y="4179"/>
                  </a:cubicBezTo>
                  <a:cubicBezTo>
                    <a:pt x="6182" y="4179"/>
                    <a:pt x="6012" y="4243"/>
                    <a:pt x="5891" y="4373"/>
                  </a:cubicBezTo>
                  <a:cubicBezTo>
                    <a:pt x="5754" y="4532"/>
                    <a:pt x="5640" y="4669"/>
                    <a:pt x="5503" y="4829"/>
                  </a:cubicBezTo>
                  <a:cubicBezTo>
                    <a:pt x="5640" y="4395"/>
                    <a:pt x="5754" y="3962"/>
                    <a:pt x="5891" y="3528"/>
                  </a:cubicBezTo>
                  <a:cubicBezTo>
                    <a:pt x="5991" y="3211"/>
                    <a:pt x="5701" y="3004"/>
                    <a:pt x="5414" y="3004"/>
                  </a:cubicBezTo>
                  <a:cubicBezTo>
                    <a:pt x="5307" y="3004"/>
                    <a:pt x="5201" y="3033"/>
                    <a:pt x="5115" y="3094"/>
                  </a:cubicBezTo>
                  <a:cubicBezTo>
                    <a:pt x="5046" y="3140"/>
                    <a:pt x="4978" y="3208"/>
                    <a:pt x="4909" y="3254"/>
                  </a:cubicBezTo>
                  <a:cubicBezTo>
                    <a:pt x="4978" y="2866"/>
                    <a:pt x="5023" y="2455"/>
                    <a:pt x="5092" y="2067"/>
                  </a:cubicBezTo>
                  <a:cubicBezTo>
                    <a:pt x="5128" y="1780"/>
                    <a:pt x="4825" y="1620"/>
                    <a:pt x="4550" y="1620"/>
                  </a:cubicBezTo>
                  <a:cubicBezTo>
                    <a:pt x="4475" y="1620"/>
                    <a:pt x="4402" y="1632"/>
                    <a:pt x="4338" y="1656"/>
                  </a:cubicBezTo>
                  <a:cubicBezTo>
                    <a:pt x="4361" y="1474"/>
                    <a:pt x="4407" y="1268"/>
                    <a:pt x="4430" y="1086"/>
                  </a:cubicBezTo>
                  <a:cubicBezTo>
                    <a:pt x="4473" y="806"/>
                    <a:pt x="4170" y="627"/>
                    <a:pt x="3906" y="627"/>
                  </a:cubicBezTo>
                  <a:cubicBezTo>
                    <a:pt x="3890" y="627"/>
                    <a:pt x="3875" y="628"/>
                    <a:pt x="3859" y="629"/>
                  </a:cubicBezTo>
                  <a:cubicBezTo>
                    <a:pt x="3859" y="606"/>
                    <a:pt x="3836" y="561"/>
                    <a:pt x="3836" y="538"/>
                  </a:cubicBezTo>
                  <a:cubicBezTo>
                    <a:pt x="3803" y="294"/>
                    <a:pt x="3630" y="201"/>
                    <a:pt x="3435" y="201"/>
                  </a:cubicBezTo>
                  <a:cubicBezTo>
                    <a:pt x="3227" y="201"/>
                    <a:pt x="2995" y="306"/>
                    <a:pt x="2878" y="447"/>
                  </a:cubicBezTo>
                  <a:lnTo>
                    <a:pt x="2604" y="789"/>
                  </a:lnTo>
                  <a:cubicBezTo>
                    <a:pt x="2690" y="496"/>
                    <a:pt x="2399" y="320"/>
                    <a:pt x="2133" y="320"/>
                  </a:cubicBezTo>
                  <a:cubicBezTo>
                    <a:pt x="2047" y="320"/>
                    <a:pt x="1963" y="339"/>
                    <a:pt x="1896" y="378"/>
                  </a:cubicBezTo>
                  <a:cubicBezTo>
                    <a:pt x="1714" y="469"/>
                    <a:pt x="1554" y="584"/>
                    <a:pt x="1394" y="698"/>
                  </a:cubicBezTo>
                  <a:lnTo>
                    <a:pt x="1440" y="447"/>
                  </a:lnTo>
                  <a:cubicBezTo>
                    <a:pt x="1499" y="149"/>
                    <a:pt x="1243" y="1"/>
                    <a:pt x="967" y="1"/>
                  </a:cubicBezTo>
                  <a:close/>
                </a:path>
              </a:pathLst>
            </a:custGeom>
            <a:solidFill>
              <a:srgbClr val="FFD400">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9"/>
            <p:cNvSpPr/>
            <p:nvPr/>
          </p:nvSpPr>
          <p:spPr>
            <a:xfrm>
              <a:off x="645175" y="3632150"/>
              <a:ext cx="394550" cy="462975"/>
            </a:xfrm>
            <a:custGeom>
              <a:avLst/>
              <a:gdLst/>
              <a:ahLst/>
              <a:cxnLst/>
              <a:rect l="l" t="t" r="r" b="b"/>
              <a:pathLst>
                <a:path w="15782" h="18519" extrusionOk="0">
                  <a:moveTo>
                    <a:pt x="7182" y="1688"/>
                  </a:moveTo>
                  <a:cubicBezTo>
                    <a:pt x="8027" y="5067"/>
                    <a:pt x="9214" y="8331"/>
                    <a:pt x="10720" y="11503"/>
                  </a:cubicBezTo>
                  <a:cubicBezTo>
                    <a:pt x="10775" y="11612"/>
                    <a:pt x="10914" y="11677"/>
                    <a:pt x="11038" y="11677"/>
                  </a:cubicBezTo>
                  <a:cubicBezTo>
                    <a:pt x="11071" y="11677"/>
                    <a:pt x="11103" y="11673"/>
                    <a:pt x="11131" y="11663"/>
                  </a:cubicBezTo>
                  <a:cubicBezTo>
                    <a:pt x="12409" y="11275"/>
                    <a:pt x="13665" y="10910"/>
                    <a:pt x="14920" y="10545"/>
                  </a:cubicBezTo>
                  <a:lnTo>
                    <a:pt x="14920" y="10545"/>
                  </a:lnTo>
                  <a:cubicBezTo>
                    <a:pt x="14578" y="12941"/>
                    <a:pt x="14098" y="15315"/>
                    <a:pt x="13459" y="17666"/>
                  </a:cubicBezTo>
                  <a:cubicBezTo>
                    <a:pt x="10789" y="16776"/>
                    <a:pt x="8118" y="15886"/>
                    <a:pt x="5425" y="14995"/>
                  </a:cubicBezTo>
                  <a:cubicBezTo>
                    <a:pt x="6475" y="14242"/>
                    <a:pt x="7525" y="13558"/>
                    <a:pt x="8620" y="12873"/>
                  </a:cubicBezTo>
                  <a:cubicBezTo>
                    <a:pt x="8780" y="12781"/>
                    <a:pt x="8712" y="12530"/>
                    <a:pt x="8552" y="12485"/>
                  </a:cubicBezTo>
                  <a:cubicBezTo>
                    <a:pt x="8529" y="12439"/>
                    <a:pt x="8529" y="12416"/>
                    <a:pt x="8506" y="12393"/>
                  </a:cubicBezTo>
                  <a:cubicBezTo>
                    <a:pt x="6132" y="9403"/>
                    <a:pt x="3759" y="6413"/>
                    <a:pt x="1385" y="3423"/>
                  </a:cubicBezTo>
                  <a:lnTo>
                    <a:pt x="1385" y="3423"/>
                  </a:lnTo>
                  <a:cubicBezTo>
                    <a:pt x="2092" y="3492"/>
                    <a:pt x="2800" y="3583"/>
                    <a:pt x="3508" y="3651"/>
                  </a:cubicBezTo>
                  <a:cubicBezTo>
                    <a:pt x="3950" y="3702"/>
                    <a:pt x="4721" y="3931"/>
                    <a:pt x="5321" y="3931"/>
                  </a:cubicBezTo>
                  <a:cubicBezTo>
                    <a:pt x="5527" y="3931"/>
                    <a:pt x="5713" y="3904"/>
                    <a:pt x="5859" y="3834"/>
                  </a:cubicBezTo>
                  <a:cubicBezTo>
                    <a:pt x="6498" y="3537"/>
                    <a:pt x="6886" y="2556"/>
                    <a:pt x="7182" y="1688"/>
                  </a:cubicBezTo>
                  <a:close/>
                  <a:moveTo>
                    <a:pt x="7247" y="0"/>
                  </a:moveTo>
                  <a:cubicBezTo>
                    <a:pt x="7113" y="0"/>
                    <a:pt x="6983" y="59"/>
                    <a:pt x="6931" y="182"/>
                  </a:cubicBezTo>
                  <a:cubicBezTo>
                    <a:pt x="6703" y="730"/>
                    <a:pt x="6475" y="1278"/>
                    <a:pt x="6224" y="1825"/>
                  </a:cubicBezTo>
                  <a:cubicBezTo>
                    <a:pt x="5829" y="2767"/>
                    <a:pt x="5772" y="3036"/>
                    <a:pt x="4718" y="3036"/>
                  </a:cubicBezTo>
                  <a:cubicBezTo>
                    <a:pt x="4674" y="3036"/>
                    <a:pt x="4628" y="3036"/>
                    <a:pt x="4580" y="3035"/>
                  </a:cubicBezTo>
                  <a:cubicBezTo>
                    <a:pt x="3279" y="3012"/>
                    <a:pt x="1910" y="2738"/>
                    <a:pt x="632" y="2579"/>
                  </a:cubicBezTo>
                  <a:cubicBezTo>
                    <a:pt x="621" y="2578"/>
                    <a:pt x="611" y="2577"/>
                    <a:pt x="601" y="2577"/>
                  </a:cubicBezTo>
                  <a:cubicBezTo>
                    <a:pt x="312" y="2577"/>
                    <a:pt x="0" y="2885"/>
                    <a:pt x="221" y="3149"/>
                  </a:cubicBezTo>
                  <a:cubicBezTo>
                    <a:pt x="2754" y="6345"/>
                    <a:pt x="5311" y="9563"/>
                    <a:pt x="7844" y="12759"/>
                  </a:cubicBezTo>
                  <a:cubicBezTo>
                    <a:pt x="6635" y="13329"/>
                    <a:pt x="5516" y="14014"/>
                    <a:pt x="4443" y="14813"/>
                  </a:cubicBezTo>
                  <a:cubicBezTo>
                    <a:pt x="4169" y="15018"/>
                    <a:pt x="4238" y="15384"/>
                    <a:pt x="4558" y="15475"/>
                  </a:cubicBezTo>
                  <a:cubicBezTo>
                    <a:pt x="7570" y="16502"/>
                    <a:pt x="10606" y="17483"/>
                    <a:pt x="13642" y="18511"/>
                  </a:cubicBezTo>
                  <a:cubicBezTo>
                    <a:pt x="13666" y="18516"/>
                    <a:pt x="13690" y="18518"/>
                    <a:pt x="13714" y="18518"/>
                  </a:cubicBezTo>
                  <a:cubicBezTo>
                    <a:pt x="13893" y="18518"/>
                    <a:pt x="14058" y="18375"/>
                    <a:pt x="14098" y="18214"/>
                  </a:cubicBezTo>
                  <a:cubicBezTo>
                    <a:pt x="14829" y="15543"/>
                    <a:pt x="15377" y="12850"/>
                    <a:pt x="15742" y="10111"/>
                  </a:cubicBezTo>
                  <a:cubicBezTo>
                    <a:pt x="15781" y="9874"/>
                    <a:pt x="15616" y="9636"/>
                    <a:pt x="15392" y="9636"/>
                  </a:cubicBezTo>
                  <a:cubicBezTo>
                    <a:pt x="15358" y="9636"/>
                    <a:pt x="15322" y="9642"/>
                    <a:pt x="15285" y="9654"/>
                  </a:cubicBezTo>
                  <a:cubicBezTo>
                    <a:pt x="14258" y="9951"/>
                    <a:pt x="13071" y="10522"/>
                    <a:pt x="12021" y="10613"/>
                  </a:cubicBezTo>
                  <a:cubicBezTo>
                    <a:pt x="11854" y="10728"/>
                    <a:pt x="11701" y="10786"/>
                    <a:pt x="11558" y="10786"/>
                  </a:cubicBezTo>
                  <a:cubicBezTo>
                    <a:pt x="11389" y="10786"/>
                    <a:pt x="11234" y="10705"/>
                    <a:pt x="11086" y="10545"/>
                  </a:cubicBezTo>
                  <a:cubicBezTo>
                    <a:pt x="10926" y="10202"/>
                    <a:pt x="10766" y="9860"/>
                    <a:pt x="10629" y="9517"/>
                  </a:cubicBezTo>
                  <a:cubicBezTo>
                    <a:pt x="10332" y="8878"/>
                    <a:pt x="10058" y="8216"/>
                    <a:pt x="9807" y="7554"/>
                  </a:cubicBezTo>
                  <a:cubicBezTo>
                    <a:pt x="8894" y="5181"/>
                    <a:pt x="8164" y="2738"/>
                    <a:pt x="7616" y="250"/>
                  </a:cubicBezTo>
                  <a:cubicBezTo>
                    <a:pt x="7578" y="87"/>
                    <a:pt x="7410" y="0"/>
                    <a:pt x="72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47" name="Google Shape;747;p9"/>
          <p:cNvGrpSpPr/>
          <p:nvPr/>
        </p:nvGrpSpPr>
        <p:grpSpPr>
          <a:xfrm rot="2933582">
            <a:off x="2755109" y="4339588"/>
            <a:ext cx="278485" cy="761799"/>
            <a:chOff x="3443472" y="1907731"/>
            <a:chExt cx="454327" cy="1325503"/>
          </a:xfrm>
        </p:grpSpPr>
        <p:sp>
          <p:nvSpPr>
            <p:cNvPr id="748" name="Google Shape;748;p9"/>
            <p:cNvSpPr/>
            <p:nvPr/>
          </p:nvSpPr>
          <p:spPr>
            <a:xfrm>
              <a:off x="3456297" y="1920208"/>
              <a:ext cx="427196" cy="1302484"/>
            </a:xfrm>
            <a:custGeom>
              <a:avLst/>
              <a:gdLst/>
              <a:ahLst/>
              <a:cxnLst/>
              <a:rect l="l" t="t" r="r" b="b"/>
              <a:pathLst>
                <a:path w="7495" h="20879" extrusionOk="0">
                  <a:moveTo>
                    <a:pt x="1630" y="1"/>
                  </a:moveTo>
                  <a:cubicBezTo>
                    <a:pt x="1605" y="6768"/>
                    <a:pt x="828" y="13610"/>
                    <a:pt x="1" y="20352"/>
                  </a:cubicBezTo>
                  <a:cubicBezTo>
                    <a:pt x="1605" y="20427"/>
                    <a:pt x="3234" y="20628"/>
                    <a:pt x="4813" y="20878"/>
                  </a:cubicBezTo>
                  <a:cubicBezTo>
                    <a:pt x="5665" y="14187"/>
                    <a:pt x="6267" y="7470"/>
                    <a:pt x="7495" y="803"/>
                  </a:cubicBezTo>
                  <a:lnTo>
                    <a:pt x="7495" y="803"/>
                  </a:lnTo>
                  <a:cubicBezTo>
                    <a:pt x="7478" y="803"/>
                    <a:pt x="7461" y="814"/>
                    <a:pt x="7445" y="814"/>
                  </a:cubicBezTo>
                  <a:cubicBezTo>
                    <a:pt x="7436" y="814"/>
                    <a:pt x="7428" y="811"/>
                    <a:pt x="7419" y="803"/>
                  </a:cubicBezTo>
                  <a:cubicBezTo>
                    <a:pt x="6517" y="678"/>
                    <a:pt x="5665" y="402"/>
                    <a:pt x="4763" y="277"/>
                  </a:cubicBezTo>
                  <a:cubicBezTo>
                    <a:pt x="3735" y="126"/>
                    <a:pt x="2708" y="76"/>
                    <a:pt x="1680" y="1"/>
                  </a:cubicBezTo>
                  <a:close/>
                </a:path>
              </a:pathLst>
            </a:custGeom>
            <a:solidFill>
              <a:srgbClr val="E0E0E0">
                <a:alpha val="6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9"/>
            <p:cNvSpPr/>
            <p:nvPr/>
          </p:nvSpPr>
          <p:spPr>
            <a:xfrm>
              <a:off x="3443472" y="1907731"/>
              <a:ext cx="454327" cy="1325503"/>
            </a:xfrm>
            <a:custGeom>
              <a:avLst/>
              <a:gdLst/>
              <a:ahLst/>
              <a:cxnLst/>
              <a:rect l="l" t="t" r="r" b="b"/>
              <a:pathLst>
                <a:path w="7971" h="21248" extrusionOk="0">
                  <a:moveTo>
                    <a:pt x="2077" y="442"/>
                  </a:moveTo>
                  <a:lnTo>
                    <a:pt x="3334" y="527"/>
                  </a:lnTo>
                  <a:cubicBezTo>
                    <a:pt x="3810" y="552"/>
                    <a:pt x="4311" y="602"/>
                    <a:pt x="4787" y="677"/>
                  </a:cubicBezTo>
                  <a:cubicBezTo>
                    <a:pt x="5264" y="727"/>
                    <a:pt x="5740" y="828"/>
                    <a:pt x="6216" y="953"/>
                  </a:cubicBezTo>
                  <a:lnTo>
                    <a:pt x="6943" y="1103"/>
                  </a:lnTo>
                  <a:lnTo>
                    <a:pt x="7319" y="1178"/>
                  </a:lnTo>
                  <a:lnTo>
                    <a:pt x="7452" y="1212"/>
                  </a:lnTo>
                  <a:lnTo>
                    <a:pt x="7452" y="1212"/>
                  </a:lnTo>
                  <a:cubicBezTo>
                    <a:pt x="7167" y="2790"/>
                    <a:pt x="6906" y="4389"/>
                    <a:pt x="6667" y="5965"/>
                  </a:cubicBezTo>
                  <a:cubicBezTo>
                    <a:pt x="6416" y="7645"/>
                    <a:pt x="6191" y="9324"/>
                    <a:pt x="5990" y="11003"/>
                  </a:cubicBezTo>
                  <a:lnTo>
                    <a:pt x="5414" y="16016"/>
                  </a:lnTo>
                  <a:lnTo>
                    <a:pt x="5138" y="18547"/>
                  </a:lnTo>
                  <a:lnTo>
                    <a:pt x="4988" y="19800"/>
                  </a:lnTo>
                  <a:cubicBezTo>
                    <a:pt x="4938" y="20151"/>
                    <a:pt x="4938" y="20527"/>
                    <a:pt x="4913" y="20903"/>
                  </a:cubicBezTo>
                  <a:cubicBezTo>
                    <a:pt x="4862" y="20878"/>
                    <a:pt x="4812" y="20828"/>
                    <a:pt x="4762" y="20828"/>
                  </a:cubicBezTo>
                  <a:lnTo>
                    <a:pt x="4461" y="20778"/>
                  </a:lnTo>
                  <a:lnTo>
                    <a:pt x="3860" y="20702"/>
                  </a:lnTo>
                  <a:lnTo>
                    <a:pt x="2657" y="20527"/>
                  </a:lnTo>
                  <a:cubicBezTo>
                    <a:pt x="1930" y="20436"/>
                    <a:pt x="1203" y="20386"/>
                    <a:pt x="458" y="20341"/>
                  </a:cubicBezTo>
                  <a:lnTo>
                    <a:pt x="458" y="20341"/>
                  </a:lnTo>
                  <a:cubicBezTo>
                    <a:pt x="670" y="18717"/>
                    <a:pt x="861" y="17115"/>
                    <a:pt x="1028" y="15489"/>
                  </a:cubicBezTo>
                  <a:cubicBezTo>
                    <a:pt x="1128" y="14662"/>
                    <a:pt x="1228" y="13810"/>
                    <a:pt x="1279" y="12958"/>
                  </a:cubicBezTo>
                  <a:cubicBezTo>
                    <a:pt x="1304" y="12106"/>
                    <a:pt x="1379" y="11254"/>
                    <a:pt x="1479" y="10402"/>
                  </a:cubicBezTo>
                  <a:cubicBezTo>
                    <a:pt x="1629" y="8722"/>
                    <a:pt x="1780" y="7018"/>
                    <a:pt x="1905" y="5314"/>
                  </a:cubicBezTo>
                  <a:cubicBezTo>
                    <a:pt x="2001" y="3690"/>
                    <a:pt x="2051" y="2066"/>
                    <a:pt x="2077" y="442"/>
                  </a:cubicBezTo>
                  <a:close/>
                  <a:moveTo>
                    <a:pt x="1855" y="0"/>
                  </a:moveTo>
                  <a:cubicBezTo>
                    <a:pt x="1755" y="0"/>
                    <a:pt x="1654" y="76"/>
                    <a:pt x="1654" y="201"/>
                  </a:cubicBezTo>
                  <a:cubicBezTo>
                    <a:pt x="1654" y="1905"/>
                    <a:pt x="1579" y="3610"/>
                    <a:pt x="1504" y="5289"/>
                  </a:cubicBezTo>
                  <a:cubicBezTo>
                    <a:pt x="1429" y="6993"/>
                    <a:pt x="1354" y="8697"/>
                    <a:pt x="1203" y="10376"/>
                  </a:cubicBezTo>
                  <a:cubicBezTo>
                    <a:pt x="1128" y="11229"/>
                    <a:pt x="1053" y="12081"/>
                    <a:pt x="903" y="12908"/>
                  </a:cubicBezTo>
                  <a:cubicBezTo>
                    <a:pt x="777" y="13760"/>
                    <a:pt x="702" y="14612"/>
                    <a:pt x="602" y="15439"/>
                  </a:cubicBezTo>
                  <a:cubicBezTo>
                    <a:pt x="426" y="17143"/>
                    <a:pt x="226" y="18823"/>
                    <a:pt x="0" y="20502"/>
                  </a:cubicBezTo>
                  <a:lnTo>
                    <a:pt x="0" y="20527"/>
                  </a:lnTo>
                  <a:cubicBezTo>
                    <a:pt x="0" y="20652"/>
                    <a:pt x="101" y="20752"/>
                    <a:pt x="201" y="20752"/>
                  </a:cubicBezTo>
                  <a:cubicBezTo>
                    <a:pt x="1003" y="20803"/>
                    <a:pt x="1805" y="20878"/>
                    <a:pt x="2607" y="20953"/>
                  </a:cubicBezTo>
                  <a:lnTo>
                    <a:pt x="3810" y="21103"/>
                  </a:lnTo>
                  <a:lnTo>
                    <a:pt x="4411" y="21179"/>
                  </a:lnTo>
                  <a:lnTo>
                    <a:pt x="4712" y="21229"/>
                  </a:lnTo>
                  <a:cubicBezTo>
                    <a:pt x="4787" y="21241"/>
                    <a:pt x="4862" y="21247"/>
                    <a:pt x="4938" y="21247"/>
                  </a:cubicBezTo>
                  <a:cubicBezTo>
                    <a:pt x="5013" y="21247"/>
                    <a:pt x="5088" y="21241"/>
                    <a:pt x="5163" y="21229"/>
                  </a:cubicBezTo>
                  <a:cubicBezTo>
                    <a:pt x="5238" y="20778"/>
                    <a:pt x="5339" y="20301"/>
                    <a:pt x="5389" y="19850"/>
                  </a:cubicBezTo>
                  <a:lnTo>
                    <a:pt x="5564" y="18597"/>
                  </a:lnTo>
                  <a:lnTo>
                    <a:pt x="5865" y="16066"/>
                  </a:lnTo>
                  <a:lnTo>
                    <a:pt x="6492" y="11053"/>
                  </a:lnTo>
                  <a:cubicBezTo>
                    <a:pt x="6717" y="9374"/>
                    <a:pt x="6918" y="7720"/>
                    <a:pt x="7143" y="6041"/>
                  </a:cubicBezTo>
                  <a:cubicBezTo>
                    <a:pt x="7394" y="4386"/>
                    <a:pt x="7644" y="2707"/>
                    <a:pt x="7945" y="1053"/>
                  </a:cubicBezTo>
                  <a:cubicBezTo>
                    <a:pt x="7970" y="1028"/>
                    <a:pt x="7970" y="1028"/>
                    <a:pt x="7970" y="1003"/>
                  </a:cubicBezTo>
                  <a:cubicBezTo>
                    <a:pt x="7945" y="878"/>
                    <a:pt x="7845" y="777"/>
                    <a:pt x="7720" y="777"/>
                  </a:cubicBezTo>
                  <a:lnTo>
                    <a:pt x="7594" y="777"/>
                  </a:lnTo>
                  <a:lnTo>
                    <a:pt x="7394" y="752"/>
                  </a:lnTo>
                  <a:lnTo>
                    <a:pt x="7043" y="677"/>
                  </a:lnTo>
                  <a:lnTo>
                    <a:pt x="6316" y="502"/>
                  </a:lnTo>
                  <a:cubicBezTo>
                    <a:pt x="5840" y="401"/>
                    <a:pt x="5339" y="301"/>
                    <a:pt x="4837" y="226"/>
                  </a:cubicBezTo>
                  <a:cubicBezTo>
                    <a:pt x="4361" y="176"/>
                    <a:pt x="3860" y="126"/>
                    <a:pt x="3359" y="76"/>
                  </a:cubicBezTo>
                  <a:lnTo>
                    <a:pt x="1855" y="0"/>
                  </a:ln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0" name="Google Shape;750;p9"/>
          <p:cNvSpPr/>
          <p:nvPr/>
        </p:nvSpPr>
        <p:spPr>
          <a:xfrm>
            <a:off x="470701" y="154522"/>
            <a:ext cx="1236035" cy="508000"/>
          </a:xfrm>
          <a:prstGeom prst="rect">
            <a:avLst/>
          </a:prstGeom>
          <a:solidFill>
            <a:srgbClr val="FFFFFF">
              <a:alpha val="5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51" name="Google Shape;751;p9"/>
          <p:cNvPicPr preferRelativeResize="0"/>
          <p:nvPr/>
        </p:nvPicPr>
        <p:blipFill rotWithShape="1">
          <a:blip r:embed="rId3">
            <a:alphaModFix/>
          </a:blip>
          <a:srcRect/>
          <a:stretch/>
        </p:blipFill>
        <p:spPr>
          <a:xfrm>
            <a:off x="637698" y="236598"/>
            <a:ext cx="902040" cy="343847"/>
          </a:xfrm>
          <a:prstGeom prst="rect">
            <a:avLst/>
          </a:prstGeom>
          <a:noFill/>
          <a:ln>
            <a:noFill/>
          </a:ln>
        </p:spPr>
      </p:pic>
    </p:spTree>
  </p:cSld>
  <p:clrMapOvr>
    <a:masterClrMapping/>
  </p:clrMapOvr>
</p:sld>
</file>

<file path=ppt/theme/theme1.xml><?xml version="1.0" encoding="utf-8"?>
<a:theme xmlns:a="http://schemas.openxmlformats.org/drawingml/2006/main" name="Online Notebook by Slidesgo">
  <a:themeElements>
    <a:clrScheme name="Simple Light">
      <a:dk1>
        <a:srgbClr val="1C4587"/>
      </a:dk1>
      <a:lt1>
        <a:srgbClr val="FFFFFF"/>
      </a:lt1>
      <a:dk2>
        <a:srgbClr val="000000"/>
      </a:dk2>
      <a:lt2>
        <a:srgbClr val="EEEEEE"/>
      </a:lt2>
      <a:accent1>
        <a:srgbClr val="FFF8D3"/>
      </a:accent1>
      <a:accent2>
        <a:srgbClr val="CAFFCA"/>
      </a:accent2>
      <a:accent3>
        <a:srgbClr val="FFBBAA"/>
      </a:accent3>
      <a:accent4>
        <a:srgbClr val="B0D5F7"/>
      </a:accent4>
      <a:accent5>
        <a:srgbClr val="FFFFFF"/>
      </a:accent5>
      <a:accent6>
        <a:srgbClr val="FFE599"/>
      </a:accent6>
      <a:hlink>
        <a:srgbClr val="1C458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752</Words>
  <Application>Microsoft Office PowerPoint</Application>
  <PresentationFormat>‫הצגה על המסך (16:9)</PresentationFormat>
  <Paragraphs>95</Paragraphs>
  <Slides>18</Slides>
  <Notes>18</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18</vt:i4>
      </vt:variant>
    </vt:vector>
  </HeadingPairs>
  <TitlesOfParts>
    <vt:vector size="22" baseType="lpstr">
      <vt:lpstr>Arial</vt:lpstr>
      <vt:lpstr>Calibri</vt:lpstr>
      <vt:lpstr>Itim</vt:lpstr>
      <vt:lpstr>Online Notebook by Slidesgo</vt:lpstr>
      <vt:lpstr>מי אתה? נראות בכיתה וסגנונות למידה</vt:lpstr>
      <vt:lpstr>סקר</vt:lpstr>
      <vt:lpstr>צפו בסרטון</vt:lpstr>
      <vt:lpstr>ואנחנו?</vt:lpstr>
      <vt:lpstr>הכנת דיוקן תלמיד</vt:lpstr>
      <vt:lpstr>הדיוקן שלי</vt:lpstr>
      <vt:lpstr>ועכשיו תורכם...  בואו ונכיר חלק מהתלמידים שלכם</vt:lpstr>
      <vt:lpstr>נקודה למחשבה</vt:lpstr>
      <vt:lpstr>מצגת של PowerPoint‏</vt:lpstr>
      <vt:lpstr>בואו נמשיך מכאן לצעד הבא...</vt:lpstr>
      <vt:lpstr>מצגת של PowerPoint‏</vt:lpstr>
      <vt:lpstr>סגנונות למידה שונים</vt:lpstr>
      <vt:lpstr>אחת התיאוריות הראשונות אשר ניסו לאפיין סגנונות למידה שונים היא התיאוריה של  KOLB  המאפיינת ארבעה סוגי לומדים</vt:lpstr>
      <vt:lpstr>ואיך הכי נוח לכם ללמוד? לקרוא מאמר? לראות תרשים? לשמוע הסבר בסרטון? לראות הדגמה?</vt:lpstr>
      <vt:lpstr>לפניכם מאמר הכולל בתוכו גם סרטון, נסו אותם ושימו לב איך היה לכם יותר נוח ללמוד... ואולי באמת תבינו את זה רק לאחר שתתנסו בללמד בסגנונות שונים תלמידים שונים?</vt:lpstr>
      <vt:lpstr>צפו בסרטון</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מי אתה? נראות בכיתה וסגנונות למידה</dc:title>
  <dc:creator>Netanel Shpigel</dc:creator>
  <cp:lastModifiedBy>רפאלי שירה</cp:lastModifiedBy>
  <cp:revision>1</cp:revision>
  <dcterms:modified xsi:type="dcterms:W3CDTF">2021-01-21T08:19:32Z</dcterms:modified>
</cp:coreProperties>
</file>