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שושי מעטוף" initials="שמ" lastIdx="1" clrIdx="0">
    <p:extLst>
      <p:ext uri="{19B8F6BF-5375-455C-9EA6-DF929625EA0E}">
        <p15:presenceInfo xmlns:p15="http://schemas.microsoft.com/office/powerpoint/2012/main" userId="S-1-5-21-4089065055-2251360191-4098150854-19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>
        <p:scale>
          <a:sx n="98" d="100"/>
          <a:sy n="98" d="100"/>
        </p:scale>
        <p:origin x="101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1BBF365-7469-4205-980F-CA475E85EB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38785427-B36F-4722-837B-422B76A9B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7AEF098-1598-4419-BDD5-13EABA071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A621-BDCC-48DD-A456-F8DF895C0748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AA2BE5B-33FF-429C-9686-076040C13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61AE2F5-83C9-4C5E-8AE8-230B7C43D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7058-3A48-49F8-A675-D086DD526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2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5603457-82EE-477C-8581-CF79BCEC6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A359D961-064F-47A4-BFB7-3DE1FF533B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FD7D3A7-2FAE-4661-B582-E6E19AF0D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A621-BDCC-48DD-A456-F8DF895C0748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8C48D95-B24F-4795-8761-E945F7048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172DA7F-7606-49DE-B361-5CB0A0E58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7058-3A48-49F8-A675-D086DD526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57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53451453-9A98-407A-9A4D-71F4236EB1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12423A39-229A-4D85-8698-E5DB0A3EF6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4FD8359-213B-4B51-8F01-6F411F22B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A621-BDCC-48DD-A456-F8DF895C0748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62B30ADB-5409-4D5A-AB5D-5A6F19D05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CBB3FD4-E702-4B55-9643-DA54A5B76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7058-3A48-49F8-A675-D086DD526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9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AC2B083-F4F5-405B-ACA0-4416EC880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899001E-8A89-46BA-ADDF-EF4C23DA1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A5F807D-2375-439B-BFBA-0897B23CE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A621-BDCC-48DD-A456-F8DF895C0748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55AC486-FE76-4B02-B87C-A42FAE903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AE674B8-C0C5-4980-88B3-62D8FF7A3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7058-3A48-49F8-A675-D086DD526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548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3C4B00E-7EF2-493D-A783-8AE6D0490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E63437E-5C22-45C0-BFE3-006F315A1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EED22DD-AA57-4E7D-AFA0-AB040DA24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A621-BDCC-48DD-A456-F8DF895C0748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4F312C1-BAC6-446F-A5FB-811CED5A0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57EB9A7-3990-4325-BB1A-A01077D48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7058-3A48-49F8-A675-D086DD526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9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3912242-9559-41BC-832D-31E626639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CD8829C-4F03-4A42-9713-F11370B6C9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622DDB1-2B6A-4B43-B9AD-E4E23E7801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48AC2A2B-A174-46BE-839C-C297048D5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A621-BDCC-48DD-A456-F8DF895C0748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FE57B61-7239-4C6C-8083-72D0BB9C8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9A65DEA-2CE9-422E-A0A0-7AD70C34E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7058-3A48-49F8-A675-D086DD526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3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981E027-DF41-4E53-8BCC-7C02DE973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AA3FA34-A168-45FE-BBD1-1C4A1C99B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99BDB7D4-0895-405C-A43F-380BC8AC0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E7687F6A-F82A-46A3-8868-6DDBF4994B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AA22A0CB-8286-41C3-970D-99913DD9D5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A8238B1C-3392-4BAC-AF26-41D543ED1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A621-BDCC-48DD-A456-F8DF895C0748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42AD50EB-4108-4164-B933-3D5D16872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652FCA40-D221-4077-A64F-B6E4B84FC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7058-3A48-49F8-A675-D086DD526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117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1D1F42A-FA87-4BAB-918C-C976D7D4F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074FBA53-E582-4888-AF7C-5B38A4D81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A621-BDCC-48DD-A456-F8DF895C0748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46F03B85-5290-46E8-9A9E-0E34D9D14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0477C487-9895-4211-A668-03093E20A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7058-3A48-49F8-A675-D086DD526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83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24BEF621-3DE2-4C14-BAAE-9295E39C8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A621-BDCC-48DD-A456-F8DF895C0748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E825D6A-EDDA-4725-9B75-8572E2E26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D0EC01B0-16D9-47FB-A358-19E273F4D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7058-3A48-49F8-A675-D086DD526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55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E2E2670-5748-4B55-9995-4B5AB9E4E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0671270-94D8-4DEF-8F3F-58F33BFF8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BD4A672D-9353-4777-B230-DE10045CD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EC87B5C-C2C1-41CF-B7E2-09BCD60E6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A621-BDCC-48DD-A456-F8DF895C0748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FBD330F-C34F-49BC-A38F-40B23D3C6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436FDE3D-E25B-49C6-96E8-3647056D1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7058-3A48-49F8-A675-D086DD526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6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50D14B5-47B0-47C0-8CE9-E3E68ABAC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A4B75AA4-5BD1-4C3A-BC63-1B5D793926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265C4C5-B3CE-451F-9445-CED544DEC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B694B12-1EC3-4D28-9816-456489265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A621-BDCC-48DD-A456-F8DF895C0748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D464AFF-8DA8-4AB1-A160-FB77969AC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0311647-B80D-4483-9D04-A18005DD2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7058-3A48-49F8-A675-D086DD526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517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085EC8FC-3D30-4B66-ABEB-86D1A38C8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B485CA3-0715-489C-97B9-164EDBE11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2484C1A-BA61-4340-971B-8CBA32E83B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2A621-BDCC-48DD-A456-F8DF895C0748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293C473-2FCC-4677-8F95-5F653AE8D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02D560A-D1D2-46D0-8E0D-4C54818106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37058-3A48-49F8-A675-D086DD526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6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תמונה 5">
            <a:extLst>
              <a:ext uri="{FF2B5EF4-FFF2-40B4-BE49-F238E27FC236}">
                <a16:creationId xmlns:a16="http://schemas.microsoft.com/office/drawing/2014/main" id="{10260A16-B098-4485-8F6C-37F36F2963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241" y="2405470"/>
            <a:ext cx="2174519" cy="39238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0D707FBF-562D-4F4D-9519-0627D12DC7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7127" y="423948"/>
            <a:ext cx="9144000" cy="401003"/>
          </a:xfrm>
        </p:spPr>
        <p:txBody>
          <a:bodyPr>
            <a:normAutofit/>
          </a:bodyPr>
          <a:lstStyle/>
          <a:p>
            <a:r>
              <a:rPr lang="he-IL" sz="2000" dirty="0">
                <a:latin typeface="Guttman-Aharoni" panose="02010701010101010101" pitchFamily="2" charset="-79"/>
                <a:cs typeface="Guttman-Aharoni" panose="02010701010101010101" pitchFamily="2" charset="-79"/>
              </a:rPr>
              <a:t>משובים</a:t>
            </a:r>
            <a:endParaRPr lang="en-US" sz="2000" dirty="0">
              <a:cs typeface="Guttman-Aharoni" panose="02010701010101010101" pitchFamily="2" charset="-79"/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BFCA7B64-985F-4566-8867-D86499BD5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9781" y="1110129"/>
            <a:ext cx="1905073" cy="73866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he-IL" sz="1300" u="sng" dirty="0">
                <a:latin typeface="Guttman Kav" panose="02010401010101010101" pitchFamily="2" charset="-79"/>
                <a:cs typeface="Guttman Kav" panose="02010401010101010101" pitchFamily="2" charset="-79"/>
              </a:rPr>
              <a:t>שלב ראשון</a:t>
            </a:r>
          </a:p>
          <a:p>
            <a:pPr>
              <a:lnSpc>
                <a:spcPct val="120000"/>
              </a:lnSpc>
            </a:pPr>
            <a:r>
              <a:rPr lang="he-IL" sz="1300" dirty="0">
                <a:latin typeface="Guttman Kav" panose="02010401010101010101" pitchFamily="2" charset="-79"/>
                <a:cs typeface="Guttman Kav" panose="02010401010101010101" pitchFamily="2" charset="-79"/>
              </a:rPr>
              <a:t>כניסה </a:t>
            </a:r>
            <a:r>
              <a:rPr lang="he-IL" sz="1300" dirty="0" err="1">
                <a:latin typeface="Guttman Kav" panose="02010401010101010101" pitchFamily="2" charset="-79"/>
                <a:cs typeface="Guttman Kav" panose="02010401010101010101" pitchFamily="2" charset="-79"/>
              </a:rPr>
              <a:t>למשובים</a:t>
            </a:r>
            <a:endParaRPr lang="he-IL" sz="1300" dirty="0">
              <a:latin typeface="Guttman Kav" panose="02010401010101010101" pitchFamily="2" charset="-79"/>
              <a:cs typeface="Guttman Kav" panose="02010401010101010101" pitchFamily="2" charset="-79"/>
            </a:endParaRPr>
          </a:p>
          <a:p>
            <a:endParaRPr lang="en-US" sz="1300" dirty="0">
              <a:cs typeface="Guttman-Aharoni" panose="02010701010101010101" pitchFamily="2" charset="-79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683566-968A-4C8C-957E-811D194CD512}"/>
              </a:ext>
            </a:extLst>
          </p:cNvPr>
          <p:cNvSpPr txBox="1"/>
          <p:nvPr/>
        </p:nvSpPr>
        <p:spPr>
          <a:xfrm>
            <a:off x="6544309" y="1110129"/>
            <a:ext cx="222203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1300" u="sng" dirty="0">
                <a:latin typeface="Guttman Kav" panose="02010401010101010101" pitchFamily="2" charset="-79"/>
                <a:cs typeface="Guttman Kav" panose="02010401010101010101" pitchFamily="2" charset="-79"/>
              </a:rPr>
              <a:t>שלב שני</a:t>
            </a:r>
          </a:p>
          <a:p>
            <a:pPr algn="ctr"/>
            <a:endParaRPr lang="he-IL" sz="1300" u="sng" dirty="0">
              <a:latin typeface="Guttman Kav" panose="02010401010101010101" pitchFamily="2" charset="-79"/>
              <a:cs typeface="Guttman Kav" panose="02010401010101010101" pitchFamily="2" charset="-79"/>
            </a:endParaRPr>
          </a:p>
          <a:p>
            <a:pPr algn="ctr"/>
            <a:r>
              <a:rPr lang="he-IL" sz="1300" dirty="0">
                <a:latin typeface="Guttman Kav" panose="02010401010101010101" pitchFamily="2" charset="-79"/>
                <a:cs typeface="Guttman Kav" panose="02010401010101010101" pitchFamily="2" charset="-79"/>
              </a:rPr>
              <a:t>בחירת שיעור למענה המשוב</a:t>
            </a:r>
            <a:endParaRPr lang="en-US" sz="1300" dirty="0">
              <a:cs typeface="Guttman Kav" panose="02010401010101010101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26F798-0EAD-459D-AEAD-8332BEA2B94B}"/>
              </a:ext>
            </a:extLst>
          </p:cNvPr>
          <p:cNvSpPr txBox="1"/>
          <p:nvPr/>
        </p:nvSpPr>
        <p:spPr>
          <a:xfrm>
            <a:off x="3954385" y="1202517"/>
            <a:ext cx="183978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1300" u="sng" dirty="0">
                <a:latin typeface="Guttman Kav" panose="02010401010101010101" pitchFamily="2" charset="-79"/>
                <a:cs typeface="Guttman Kav" panose="02010401010101010101" pitchFamily="2" charset="-79"/>
              </a:rPr>
              <a:t>שלב שלישי </a:t>
            </a:r>
          </a:p>
          <a:p>
            <a:pPr algn="ctr"/>
            <a:endParaRPr lang="he-IL" sz="1300" u="sng" dirty="0">
              <a:latin typeface="Guttman Kav" panose="02010401010101010101" pitchFamily="2" charset="-79"/>
              <a:cs typeface="Guttman Kav" panose="02010401010101010101" pitchFamily="2" charset="-79"/>
            </a:endParaRPr>
          </a:p>
          <a:p>
            <a:pPr algn="ctr"/>
            <a:r>
              <a:rPr lang="he-IL" sz="1300" dirty="0">
                <a:latin typeface="Guttman Kav" panose="02010401010101010101" pitchFamily="2" charset="-79"/>
                <a:cs typeface="Guttman Kav" panose="02010401010101010101" pitchFamily="2" charset="-79"/>
              </a:rPr>
              <a:t>התחלת משוב, יש לשים לב למלא את המשוב עד לשלב האחרון.</a:t>
            </a:r>
            <a:endParaRPr lang="en-US" sz="1300" dirty="0">
              <a:cs typeface="Guttman Kav" panose="02010401010101010101" pitchFamily="2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612246-DCA7-48A9-8427-0C5D83E7760F}"/>
              </a:ext>
            </a:extLst>
          </p:cNvPr>
          <p:cNvSpPr txBox="1"/>
          <p:nvPr/>
        </p:nvSpPr>
        <p:spPr>
          <a:xfrm>
            <a:off x="1083600" y="1133213"/>
            <a:ext cx="169509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1300" u="sng" dirty="0">
                <a:latin typeface="Guttman Kav" panose="02010401010101010101" pitchFamily="2" charset="-79"/>
                <a:cs typeface="Guttman Kav" panose="02010401010101010101" pitchFamily="2" charset="-79"/>
              </a:rPr>
              <a:t>שלב רביעי </a:t>
            </a:r>
          </a:p>
          <a:p>
            <a:pPr algn="ctr"/>
            <a:endParaRPr lang="he-IL" sz="1300" u="sng" dirty="0">
              <a:latin typeface="Guttman Kav" panose="02010401010101010101" pitchFamily="2" charset="-79"/>
              <a:cs typeface="Guttman Kav" panose="02010401010101010101" pitchFamily="2" charset="-79"/>
            </a:endParaRPr>
          </a:p>
          <a:p>
            <a:pPr algn="ctr"/>
            <a:r>
              <a:rPr lang="he-IL" sz="1300" dirty="0">
                <a:latin typeface="Guttman Kav" panose="02010401010101010101" pitchFamily="2" charset="-79"/>
                <a:cs typeface="Guttman Kav" panose="02010401010101010101" pitchFamily="2" charset="-79"/>
              </a:rPr>
              <a:t>יש לדרג את השאלה וללחוץ "הבא"</a:t>
            </a:r>
            <a:endParaRPr lang="en-US" sz="1300" dirty="0"/>
          </a:p>
        </p:txBody>
      </p:sp>
      <p:pic>
        <p:nvPicPr>
          <p:cNvPr id="9" name="תמונה 8">
            <a:extLst>
              <a:ext uri="{FF2B5EF4-FFF2-40B4-BE49-F238E27FC236}">
                <a16:creationId xmlns:a16="http://schemas.microsoft.com/office/drawing/2014/main" id="{74C6A034-DBFD-4BB0-8CC6-9F30F70574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624" y="2405469"/>
            <a:ext cx="2210049" cy="39455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תמונה 15">
            <a:extLst>
              <a:ext uri="{FF2B5EF4-FFF2-40B4-BE49-F238E27FC236}">
                <a16:creationId xmlns:a16="http://schemas.microsoft.com/office/drawing/2014/main" id="{9AAB4D60-A0ED-4220-9E83-AD9540055B4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7" b="807"/>
          <a:stretch/>
        </p:blipFill>
        <p:spPr>
          <a:xfrm>
            <a:off x="3678693" y="2390298"/>
            <a:ext cx="2189362" cy="39455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6" name="תמונה 25">
            <a:extLst>
              <a:ext uri="{FF2B5EF4-FFF2-40B4-BE49-F238E27FC236}">
                <a16:creationId xmlns:a16="http://schemas.microsoft.com/office/drawing/2014/main" id="{71DB3C05-5996-4940-8EE2-1767BC88BC6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4398" y="2387630"/>
            <a:ext cx="2205726" cy="392364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86776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D707FBF-562D-4F4D-9519-0627D12DC7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7127" y="423948"/>
            <a:ext cx="9144000" cy="401003"/>
          </a:xfrm>
        </p:spPr>
        <p:txBody>
          <a:bodyPr>
            <a:normAutofit/>
          </a:bodyPr>
          <a:lstStyle/>
          <a:p>
            <a:r>
              <a:rPr lang="he-IL" sz="2000" dirty="0">
                <a:latin typeface="Guttman-Aharoni" panose="02010701010101010101" pitchFamily="2" charset="-79"/>
                <a:cs typeface="Guttman-Aharoni" panose="02010701010101010101" pitchFamily="2" charset="-79"/>
              </a:rPr>
              <a:t>משובים</a:t>
            </a:r>
            <a:endParaRPr lang="en-US" sz="2000" dirty="0">
              <a:cs typeface="Guttman-Aharoni" panose="02010701010101010101" pitchFamily="2" charset="-79"/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BFCA7B64-985F-4566-8867-D86499BD5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69321" y="1110128"/>
            <a:ext cx="2233168" cy="971591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he-IL" sz="1200" dirty="0">
                <a:latin typeface="Guttman Kav" panose="02010401010101010101" pitchFamily="2" charset="-79"/>
                <a:cs typeface="Guttman Kav" panose="02010401010101010101" pitchFamily="2" charset="-79"/>
              </a:rPr>
              <a:t>בסוף המשוב יש אפשרות להוסיף הארות והערות</a:t>
            </a:r>
          </a:p>
          <a:p>
            <a:pPr>
              <a:lnSpc>
                <a:spcPct val="120000"/>
              </a:lnSpc>
            </a:pPr>
            <a:r>
              <a:rPr lang="he-IL" sz="1200" b="1" dirty="0">
                <a:latin typeface="Guttman Kav" panose="02010401010101010101" pitchFamily="2" charset="-79"/>
                <a:cs typeface="Guttman Kav" panose="02010401010101010101" pitchFamily="2" charset="-79"/>
              </a:rPr>
              <a:t>להזכירכם המשוב אנונימי</a:t>
            </a:r>
          </a:p>
          <a:p>
            <a:endParaRPr lang="en-US" sz="1000" dirty="0">
              <a:cs typeface="Guttman-Aharoni" panose="02010701010101010101" pitchFamily="2" charset="-79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683566-968A-4C8C-957E-811D194CD512}"/>
              </a:ext>
            </a:extLst>
          </p:cNvPr>
          <p:cNvSpPr txBox="1"/>
          <p:nvPr/>
        </p:nvSpPr>
        <p:spPr>
          <a:xfrm>
            <a:off x="5239052" y="1449729"/>
            <a:ext cx="22220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1300" u="sng" dirty="0">
                <a:latin typeface="Guttman Kav" panose="02010401010101010101" pitchFamily="2" charset="-79"/>
                <a:cs typeface="Guttman Kav" panose="02010401010101010101" pitchFamily="2" charset="-79"/>
              </a:rPr>
              <a:t>בסוף השאלות</a:t>
            </a:r>
          </a:p>
          <a:p>
            <a:pPr algn="ctr"/>
            <a:r>
              <a:rPr lang="he-IL" sz="1300" u="sng" dirty="0">
                <a:latin typeface="Guttman Kav" panose="02010401010101010101" pitchFamily="2" charset="-79"/>
                <a:cs typeface="Guttman Kav" panose="02010401010101010101" pitchFamily="2" charset="-79"/>
              </a:rPr>
              <a:t>חשוב ללחוץ על שמירת משוב</a:t>
            </a:r>
            <a:endParaRPr lang="en-US" sz="1300" dirty="0">
              <a:cs typeface="Guttman Kav" panose="02010401010101010101" pitchFamily="2" charset="-79"/>
            </a:endParaRP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5B274FDB-2F8C-4655-8DFE-1E4556ABB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320" y="2383860"/>
            <a:ext cx="2233169" cy="39455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147F69F9-7957-49BB-B9D3-787F294707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922" y="2375089"/>
            <a:ext cx="2233169" cy="39542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תמונה 13">
            <a:extLst>
              <a:ext uri="{FF2B5EF4-FFF2-40B4-BE49-F238E27FC236}">
                <a16:creationId xmlns:a16="http://schemas.microsoft.com/office/drawing/2014/main" id="{8A67C892-F60E-42C2-BBC7-ECF419E480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090" y="2420640"/>
            <a:ext cx="2197604" cy="39303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30E54E20-F7EC-47E5-912E-0ECA33D57F14}"/>
              </a:ext>
            </a:extLst>
          </p:cNvPr>
          <p:cNvSpPr txBox="1"/>
          <p:nvPr/>
        </p:nvSpPr>
        <p:spPr>
          <a:xfrm>
            <a:off x="1700999" y="1124696"/>
            <a:ext cx="183978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1300" dirty="0">
                <a:latin typeface="Guttman Kav" panose="02010401010101010101" pitchFamily="2" charset="-79"/>
                <a:cs typeface="Guttman Kav" panose="02010401010101010101" pitchFamily="2" charset="-79"/>
              </a:rPr>
              <a:t>לאחר קבלת הודעה זו ניתן לסגור את המשוב</a:t>
            </a:r>
          </a:p>
          <a:p>
            <a:pPr algn="ctr"/>
            <a:endParaRPr lang="he-IL" sz="1300" u="sng" dirty="0">
              <a:latin typeface="Guttman Kav" panose="02010401010101010101" pitchFamily="2" charset="-79"/>
              <a:cs typeface="Guttman Kav" panose="02010401010101010101" pitchFamily="2" charset="-79"/>
            </a:endParaRPr>
          </a:p>
          <a:p>
            <a:pPr algn="ctr"/>
            <a:r>
              <a:rPr lang="he-IL" sz="1300" u="sng" dirty="0">
                <a:latin typeface="Guttman Kav" panose="02010401010101010101" pitchFamily="2" charset="-79"/>
                <a:cs typeface="Guttman Kav" panose="02010401010101010101" pitchFamily="2" charset="-79"/>
              </a:rPr>
              <a:t>תודה על המענה</a:t>
            </a:r>
            <a:endParaRPr lang="en-US" sz="1300" dirty="0">
              <a:cs typeface="Guttman Kav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7446850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65</Words>
  <Application>Microsoft Office PowerPoint</Application>
  <PresentationFormat>מסך רחב</PresentationFormat>
  <Paragraphs>20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Guttman Kav</vt:lpstr>
      <vt:lpstr>Guttman-Aharoni</vt:lpstr>
      <vt:lpstr>Times New Roman</vt:lpstr>
      <vt:lpstr>ערכת נושא Office</vt:lpstr>
      <vt:lpstr>משובים</vt:lpstr>
      <vt:lpstr>משובים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הזנת נוכחות באפליקציית הרצוג החדשה</dc:title>
  <dc:creator>שושי מעטוף</dc:creator>
  <cp:lastModifiedBy>שושי מעטוף</cp:lastModifiedBy>
  <cp:revision>13</cp:revision>
  <dcterms:created xsi:type="dcterms:W3CDTF">2021-09-29T09:52:17Z</dcterms:created>
  <dcterms:modified xsi:type="dcterms:W3CDTF">2021-12-14T07:23:48Z</dcterms:modified>
</cp:coreProperties>
</file>